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4" r:id="rId2"/>
    <p:sldId id="406" r:id="rId3"/>
    <p:sldId id="408" r:id="rId4"/>
    <p:sldId id="473" r:id="rId5"/>
    <p:sldId id="472" r:id="rId6"/>
    <p:sldId id="426" r:id="rId7"/>
    <p:sldId id="427" r:id="rId8"/>
    <p:sldId id="429" r:id="rId9"/>
    <p:sldId id="430" r:id="rId10"/>
    <p:sldId id="431" r:id="rId11"/>
    <p:sldId id="436" r:id="rId12"/>
    <p:sldId id="435" r:id="rId13"/>
    <p:sldId id="440" r:id="rId14"/>
    <p:sldId id="449" r:id="rId15"/>
    <p:sldId id="421" r:id="rId16"/>
    <p:sldId id="422" r:id="rId17"/>
  </p:sldIdLst>
  <p:sldSz cx="9144000" cy="6858000" type="screen4x3"/>
  <p:notesSz cx="6797675" cy="987425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ahoma" pitchFamily="34" charset="0"/>
      <p:regular r:id="rId24"/>
      <p:bold r:id="rId25"/>
    </p:embeddedFont>
    <p:embeddedFont>
      <p:font typeface="Mathematica7" pitchFamily="2" charset="0"/>
      <p:regular r:id="rId26"/>
      <p:bold r:id="rId27"/>
    </p:embeddedFont>
    <p:embeddedFont>
      <p:font typeface="Arial Unicode MS" pitchFamily="34" charset="-128"/>
      <p:regular r:id="rId28"/>
    </p:embeddedFont>
    <p:embeddedFont>
      <p:font typeface="Wingdings 2" pitchFamily="18" charset="2"/>
      <p:regular r:id="rId2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88326" autoAdjust="0"/>
  </p:normalViewPr>
  <p:slideViewPr>
    <p:cSldViewPr snapToObjects="1">
      <p:cViewPr>
        <p:scale>
          <a:sx n="75" d="100"/>
          <a:sy n="75" d="100"/>
        </p:scale>
        <p:origin x="-1398" y="-546"/>
      </p:cViewPr>
      <p:guideLst>
        <p:guide orient="horz" pos="2840"/>
        <p:guide orient="horz" pos="1480"/>
        <p:guide orient="horz" pos="164"/>
        <p:guide orient="horz" pos="3974"/>
        <p:guide orient="horz" pos="346"/>
        <p:guide orient="horz" pos="4156"/>
        <p:guide pos="3833"/>
        <p:guide pos="1927"/>
        <p:guide pos="5602"/>
        <p:guide pos="158"/>
        <p:guide pos="52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Objects="1" showGuides="1">
      <p:cViewPr varScale="1">
        <p:scale>
          <a:sx n="98" d="100"/>
          <a:sy n="98" d="100"/>
        </p:scale>
        <p:origin x="-2676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FFE4A-B1FB-4F1D-B199-C1E6A7A0F0FB}" type="datetimeFigureOut">
              <a:rPr lang="de-DE" smtClean="0"/>
              <a:pPr/>
              <a:t>29.03.2012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16E65-8E0A-4B4C-878C-31541BE751A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26593-79B6-4FFF-93FC-593DEE3FA70F}" type="datetimeFigureOut">
              <a:rPr lang="de-DE" smtClean="0"/>
              <a:pPr/>
              <a:t>29.03.2012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585A2-09E6-4F53-96D3-16F73D71ADA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933B1-FDDB-4E8F-B0A9-14D92DE77C8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Aerial </a:t>
            </a:r>
            <a:r>
              <a:rPr lang="de-DE" b="1" dirty="0" err="1" smtClean="0"/>
              <a:t>photo</a:t>
            </a:r>
            <a:r>
              <a:rPr lang="de-DE" b="1" dirty="0" smtClean="0"/>
              <a:t> </a:t>
            </a:r>
            <a:r>
              <a:rPr lang="de-DE" b="1" dirty="0" err="1" smtClean="0"/>
              <a:t>taken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Ralph Lange.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Aerial </a:t>
            </a:r>
            <a:r>
              <a:rPr lang="de-DE" b="1" dirty="0" err="1" smtClean="0"/>
              <a:t>photo</a:t>
            </a:r>
            <a:r>
              <a:rPr lang="de-DE" b="1" dirty="0" smtClean="0"/>
              <a:t> </a:t>
            </a:r>
            <a:r>
              <a:rPr lang="de-DE" b="1" dirty="0" err="1" smtClean="0"/>
              <a:t>taken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Ralph Lange.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Pocket watch from Microsoft </a:t>
            </a:r>
            <a:r>
              <a:rPr lang="en-US" b="1" dirty="0" err="1" smtClean="0"/>
              <a:t>Cliparts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Globe from Microsoft </a:t>
            </a:r>
            <a:r>
              <a:rPr lang="en-US" b="1" dirty="0" err="1" smtClean="0"/>
              <a:t>Cliparts</a:t>
            </a:r>
            <a:r>
              <a:rPr lang="en-US" b="1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8642350" cy="102551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 rot="10800000">
            <a:off x="7429520" y="6308725"/>
            <a:ext cx="1714480" cy="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 userDrawn="1"/>
        </p:nvSpPr>
        <p:spPr>
          <a:xfrm>
            <a:off x="8143900" y="6286520"/>
            <a:ext cx="749275" cy="461665"/>
          </a:xfrm>
          <a:prstGeom prst="rect">
            <a:avLst/>
          </a:prstGeom>
          <a:noFill/>
        </p:spPr>
        <p:txBody>
          <a:bodyPr wrap="none" lIns="0" rIns="0" rtlCol="0" anchor="b" anchorCtr="0">
            <a:noAutofit/>
          </a:bodyPr>
          <a:lstStyle/>
          <a:p>
            <a:pPr algn="r"/>
            <a:fld id="{A468B4CA-57A5-44F4-B401-5ED3E6302D07}" type="slidenum">
              <a:rPr lang="en-US" sz="1800" smtClean="0">
                <a:solidFill>
                  <a:schemeClr val="tx2"/>
                </a:solidFill>
              </a:rPr>
              <a:pPr algn="r"/>
              <a:t>‹Nr.›</a:t>
            </a:fld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71613"/>
            <a:ext cx="8642350" cy="2000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250825" y="4000504"/>
            <a:ext cx="8642350" cy="2000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 rot="10800000">
            <a:off x="7429520" y="6308725"/>
            <a:ext cx="1714480" cy="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8143900" y="6286520"/>
            <a:ext cx="749275" cy="461665"/>
          </a:xfrm>
          <a:prstGeom prst="rect">
            <a:avLst/>
          </a:prstGeom>
          <a:noFill/>
        </p:spPr>
        <p:txBody>
          <a:bodyPr wrap="none" lIns="0" rIns="0" rtlCol="0" anchor="b" anchorCtr="0">
            <a:noAutofit/>
          </a:bodyPr>
          <a:lstStyle/>
          <a:p>
            <a:pPr algn="r"/>
            <a:fld id="{A468B4CA-57A5-44F4-B401-5ED3E6302D07}" type="slidenum">
              <a:rPr lang="en-US" sz="1800" smtClean="0">
                <a:solidFill>
                  <a:schemeClr val="tx2"/>
                </a:solidFill>
              </a:rPr>
              <a:pPr algn="r"/>
              <a:t>‹Nr.›</a:t>
            </a:fld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8642350" cy="102551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3" name="Gerade Verbindung 2"/>
          <p:cNvCxnSpPr/>
          <p:nvPr userDrawn="1"/>
        </p:nvCxnSpPr>
        <p:spPr>
          <a:xfrm rot="10800000">
            <a:off x="7429520" y="6308725"/>
            <a:ext cx="1714480" cy="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 userDrawn="1"/>
        </p:nvSpPr>
        <p:spPr>
          <a:xfrm>
            <a:off x="8143900" y="6286520"/>
            <a:ext cx="749275" cy="461665"/>
          </a:xfrm>
          <a:prstGeom prst="rect">
            <a:avLst/>
          </a:prstGeom>
          <a:noFill/>
        </p:spPr>
        <p:txBody>
          <a:bodyPr wrap="none" lIns="0" rIns="0" rtlCol="0" anchor="b" anchorCtr="0">
            <a:noAutofit/>
          </a:bodyPr>
          <a:lstStyle/>
          <a:p>
            <a:pPr algn="r"/>
            <a:fld id="{A468B4CA-57A5-44F4-B401-5ED3E6302D07}" type="slidenum">
              <a:rPr lang="en-US" sz="1800" smtClean="0">
                <a:solidFill>
                  <a:schemeClr val="tx2"/>
                </a:solidFill>
              </a:rPr>
              <a:pPr algn="r"/>
              <a:t>‹Nr.›</a:t>
            </a:fld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826" y="428604"/>
            <a:ext cx="8642350" cy="1025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825" y="1571612"/>
            <a:ext cx="864235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00000"/>
        <a:buFont typeface="Tahoma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Tahom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Tahoma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Tahoma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2349500"/>
            <a:ext cx="8642350" cy="2151070"/>
          </a:xfrm>
        </p:spPr>
        <p:txBody>
          <a:bodyPr anchor="ctr" anchorCtr="0">
            <a:noAutofit/>
          </a:bodyPr>
          <a:lstStyle/>
          <a:p>
            <a:r>
              <a:rPr lang="en-US" sz="4000" dirty="0" smtClean="0">
                <a:latin typeface="+mn-lt"/>
              </a:rPr>
              <a:t>Scalable Management of Trajectories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and Context Model Descriptions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4500570"/>
            <a:ext cx="7200800" cy="1785950"/>
          </a:xfrm>
        </p:spPr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Ralph Lange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PhD graduate (Dr. </a:t>
            </a:r>
            <a:r>
              <a:rPr lang="en-US" dirty="0" err="1" smtClean="0">
                <a:solidFill>
                  <a:schemeClr val="tx1"/>
                </a:solidFill>
              </a:rPr>
              <a:t>rer</a:t>
            </a:r>
            <a:r>
              <a:rPr lang="en-US" dirty="0" smtClean="0">
                <a:solidFill>
                  <a:schemeClr val="tx1"/>
                </a:solidFill>
              </a:rPr>
              <a:t>. nat.) of the Universität Stuttgart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Supervisor: Prof. Dr. Kurt Rothermel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Institute of Parallel and Distributed Systems (IPVS)</a:t>
            </a:r>
            <a:endParaRPr lang="en-US" dirty="0" smtClean="0">
              <a:solidFill>
                <a:schemeClr val="tx2"/>
              </a:solidFill>
            </a:endParaRPr>
          </a:p>
        </p:txBody>
      </p:sp>
      <p:grpSp>
        <p:nvGrpSpPr>
          <p:cNvPr id="6" name="Gruppieren 15"/>
          <p:cNvGrpSpPr/>
          <p:nvPr/>
        </p:nvGrpSpPr>
        <p:grpSpPr>
          <a:xfrm>
            <a:off x="6898998" y="548680"/>
            <a:ext cx="1994177" cy="957263"/>
            <a:chOff x="5143504" y="631458"/>
            <a:chExt cx="1994177" cy="957263"/>
          </a:xfrm>
        </p:grpSpPr>
        <p:pic>
          <p:nvPicPr>
            <p:cNvPr id="5" name="Picture 3" descr="uni-logo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4" y="631458"/>
              <a:ext cx="955675" cy="95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Logo_VS_far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80419" y="631458"/>
              <a:ext cx="957262" cy="95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pieren 7"/>
          <p:cNvGrpSpPr/>
          <p:nvPr/>
        </p:nvGrpSpPr>
        <p:grpSpPr>
          <a:xfrm>
            <a:off x="308465" y="717193"/>
            <a:ext cx="2191833" cy="620237"/>
            <a:chOff x="703263" y="1063029"/>
            <a:chExt cx="2191833" cy="620237"/>
          </a:xfrm>
        </p:grpSpPr>
        <p:pic>
          <p:nvPicPr>
            <p:cNvPr id="9" name="Picture 37" descr="NEXUS_Logo_P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75" y="1063029"/>
              <a:ext cx="2180721" cy="42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703263" y="1498600"/>
              <a:ext cx="218700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652463">
                <a:spcAft>
                  <a:spcPts val="600"/>
                </a:spcAft>
                <a:defRPr/>
              </a:pPr>
              <a:r>
                <a:rPr lang="en-US" sz="1200" b="1" dirty="0" smtClean="0">
                  <a:solidFill>
                    <a:schemeClr val="tx2"/>
                  </a:solidFill>
                </a:rPr>
                <a:t>Collaborative Research Center </a:t>
              </a:r>
              <a:r>
                <a:rPr lang="en-US" sz="1200" b="1" dirty="0">
                  <a:solidFill>
                    <a:schemeClr val="tx2"/>
                  </a:solidFill>
                </a:rPr>
                <a:t>627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Tracking:</a:t>
            </a:r>
            <a:r>
              <a:rPr lang="en-US" dirty="0" smtClean="0">
                <a:solidFill>
                  <a:srgbClr val="045EBC"/>
                </a:solidFill>
              </a:rPr>
              <a:t> GRTS Variants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628801"/>
            <a:ext cx="7411081" cy="4536504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Mathematica7" pitchFamily="2" charset="2"/>
              </a:rPr>
              <a:t>So far, not defined how to reduce </a:t>
            </a:r>
            <a:r>
              <a:rPr lang="en-US" dirty="0" smtClean="0">
                <a:latin typeface="Mathematica7"/>
                <a:ea typeface="Mathematica7"/>
                <a:sym typeface="Mathematica7" pitchFamily="2" charset="2"/>
              </a:rPr>
              <a:t>S</a:t>
            </a:r>
            <a:r>
              <a:rPr lang="en-US" dirty="0" smtClean="0">
                <a:sym typeface="Mathematica7" pitchFamily="2" charset="2"/>
              </a:rPr>
              <a:t> …</a:t>
            </a:r>
            <a:endParaRPr lang="en-US" dirty="0" smtClean="0">
              <a:latin typeface="+mj-lt"/>
              <a:sym typeface="Mathematica7" pitchFamily="2" charset="2"/>
            </a:endParaRPr>
          </a:p>
          <a:p>
            <a:pPr lvl="3"/>
            <a:endParaRPr lang="en-US" dirty="0" smtClean="0">
              <a:latin typeface="+mj-lt"/>
              <a:sym typeface="Mathematica7" pitchFamily="2" charset="2"/>
            </a:endParaRPr>
          </a:p>
          <a:p>
            <a:pPr>
              <a:buNone/>
            </a:pPr>
            <a:r>
              <a:rPr lang="en-US" dirty="0" smtClean="0">
                <a:latin typeface="+mj-lt"/>
                <a:sym typeface="Mathematica7" pitchFamily="2" charset="2"/>
              </a:rPr>
              <a:t>	</a:t>
            </a:r>
            <a:r>
              <a:rPr lang="en-US" b="1" dirty="0" err="1" smtClean="0">
                <a:solidFill>
                  <a:schemeClr val="tx2"/>
                </a:solidFill>
                <a:latin typeface="+mj-lt"/>
                <a:sym typeface="Mathematica7" pitchFamily="2" charset="2"/>
              </a:rPr>
              <a:t>GRTS</a:t>
            </a:r>
            <a:r>
              <a:rPr lang="en-US" b="1" baseline="-25000" dirty="0" err="1" smtClean="0">
                <a:solidFill>
                  <a:schemeClr val="tx2"/>
                </a:solidFill>
                <a:latin typeface="+mj-lt"/>
                <a:sym typeface="Mathematica7" pitchFamily="2" charset="2"/>
              </a:rPr>
              <a:t>k</a:t>
            </a:r>
            <a:r>
              <a:rPr lang="en-US" dirty="0" smtClean="0">
                <a:latin typeface="+mj-lt"/>
                <a:sym typeface="Mathematica7" pitchFamily="2" charset="2"/>
              </a:rPr>
              <a:t> limits variable part to </a:t>
            </a:r>
            <a:r>
              <a:rPr lang="en-US" i="1" dirty="0" smtClean="0">
                <a:latin typeface="+mj-lt"/>
                <a:sym typeface="Mathematica7" pitchFamily="2" charset="2"/>
              </a:rPr>
              <a:t>k</a:t>
            </a:r>
            <a:r>
              <a:rPr lang="en-US" dirty="0" smtClean="0">
                <a:latin typeface="+mj-lt"/>
                <a:sym typeface="Mathematica7" pitchFamily="2" charset="2"/>
              </a:rPr>
              <a:t> line sections</a:t>
            </a:r>
            <a:endParaRPr lang="en-US" dirty="0" smtClean="0">
              <a:sym typeface="Mathematica7" pitchFamily="2" charset="2"/>
            </a:endParaRPr>
          </a:p>
          <a:p>
            <a:pPr lvl="1"/>
            <a:r>
              <a:rPr lang="en-US" dirty="0" smtClean="0">
                <a:sym typeface="Mathematica7" pitchFamily="2" charset="2"/>
              </a:rPr>
              <a:t>Unbounded computational costs</a:t>
            </a:r>
          </a:p>
          <a:p>
            <a:pPr lvl="4"/>
            <a:endParaRPr lang="en-US" dirty="0" smtClean="0">
              <a:sym typeface="Mathematica7" pitchFamily="2" charset="2"/>
            </a:endParaRPr>
          </a:p>
          <a:p>
            <a:pPr>
              <a:buNone/>
            </a:pPr>
            <a:r>
              <a:rPr lang="en-US" dirty="0" smtClean="0">
                <a:sym typeface="Mathematica7" pitchFamily="2" charset="2"/>
              </a:rPr>
              <a:t>	</a:t>
            </a:r>
            <a:r>
              <a:rPr lang="en-US" b="1" dirty="0" err="1" smtClean="0">
                <a:solidFill>
                  <a:schemeClr val="tx2"/>
                </a:solidFill>
                <a:sym typeface="Mathematica7" pitchFamily="2" charset="2"/>
              </a:rPr>
              <a:t>GRTS</a:t>
            </a:r>
            <a:r>
              <a:rPr lang="en-US" b="1" baseline="-25000" dirty="0" err="1" smtClean="0">
                <a:solidFill>
                  <a:schemeClr val="tx2"/>
                </a:solidFill>
                <a:sym typeface="Mathematica7" pitchFamily="2" charset="2"/>
              </a:rPr>
              <a:t>m</a:t>
            </a:r>
            <a:r>
              <a:rPr lang="en-US" dirty="0" smtClean="0">
                <a:sym typeface="Mathematica7" pitchFamily="2" charset="2"/>
              </a:rPr>
              <a:t> limits |</a:t>
            </a:r>
            <a:r>
              <a:rPr lang="en-US" dirty="0" smtClean="0">
                <a:latin typeface="Mathematica7"/>
                <a:ea typeface="Mathematica7"/>
                <a:sym typeface="Mathematica7" pitchFamily="2" charset="2"/>
              </a:rPr>
              <a:t>S</a:t>
            </a:r>
            <a:r>
              <a:rPr lang="en-US" dirty="0" smtClean="0">
                <a:sym typeface="Mathematica7" pitchFamily="2" charset="2"/>
              </a:rPr>
              <a:t>| to </a:t>
            </a:r>
            <a:r>
              <a:rPr lang="en-US" i="1" dirty="0" smtClean="0">
                <a:sym typeface="Mathematica7" pitchFamily="2" charset="2"/>
              </a:rPr>
              <a:t>m</a:t>
            </a:r>
          </a:p>
          <a:p>
            <a:pPr lvl="1"/>
            <a:r>
              <a:rPr lang="en-US" dirty="0" smtClean="0">
                <a:sym typeface="Mathematica7" pitchFamily="2" charset="2"/>
              </a:rPr>
              <a:t>Real-time guarantees regarding computing time</a:t>
            </a:r>
          </a:p>
          <a:p>
            <a:pPr lvl="1"/>
            <a:r>
              <a:rPr lang="en-US" dirty="0" smtClean="0">
                <a:sym typeface="Mathematica7" pitchFamily="2" charset="2"/>
              </a:rPr>
              <a:t>Reduction rate is bounded by </a:t>
            </a:r>
            <a:r>
              <a:rPr lang="en-US" i="1" dirty="0" smtClean="0">
                <a:sym typeface="Mathematica7" pitchFamily="2" charset="2"/>
              </a:rPr>
              <a:t>m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</a:t>
            </a:r>
            <a:r>
              <a:rPr lang="en-US" dirty="0" smtClean="0">
                <a:sym typeface="Wingdings" pitchFamily="2" charset="2"/>
              </a:rPr>
              <a:t> Compress </a:t>
            </a:r>
            <a:r>
              <a:rPr lang="en-US" dirty="0" smtClean="0">
                <a:latin typeface="Mathematica7"/>
                <a:ea typeface="Mathematica7"/>
                <a:sym typeface="Mathematica7" pitchFamily="2" charset="2"/>
              </a:rPr>
              <a:t>S</a:t>
            </a:r>
            <a:r>
              <a:rPr lang="en-US" dirty="0" smtClean="0">
                <a:sym typeface="Mathematica7" pitchFamily="2" charset="2"/>
              </a:rPr>
              <a:t> if its size exceeds </a:t>
            </a:r>
            <a:r>
              <a:rPr lang="en-US" i="1" dirty="0" smtClean="0">
                <a:sym typeface="Mathematica7" pitchFamily="2" charset="2"/>
              </a:rPr>
              <a:t>m</a:t>
            </a:r>
          </a:p>
          <a:p>
            <a:pPr lvl="4"/>
            <a:endParaRPr lang="en-US" i="1" dirty="0" smtClean="0">
              <a:sym typeface="Mathematica7" pitchFamily="2" charset="2"/>
            </a:endParaRPr>
          </a:p>
          <a:p>
            <a:pPr>
              <a:buNone/>
            </a:pPr>
            <a:r>
              <a:rPr lang="en-US" dirty="0" smtClean="0">
                <a:sym typeface="Mathematica7" pitchFamily="2" charset="2"/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GRTS</a:t>
            </a:r>
            <a:r>
              <a:rPr lang="en-US" b="1" baseline="-25000" dirty="0" err="1" smtClean="0">
                <a:solidFill>
                  <a:schemeClr val="tx2"/>
                </a:solidFill>
              </a:rPr>
              <a:t>mc</a:t>
            </a:r>
            <a:endParaRPr lang="en-US" b="1" baseline="-25000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Additional attribute</a:t>
            </a:r>
            <a:r>
              <a:rPr lang="en-US" b="1" i="1" dirty="0" smtClean="0"/>
              <a:t> </a:t>
            </a:r>
            <a:r>
              <a:rPr lang="en-US" b="1" i="1" dirty="0" err="1" smtClean="0"/>
              <a:t>s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.δ</a:t>
            </a:r>
            <a:r>
              <a:rPr lang="en-US" dirty="0" smtClean="0"/>
              <a:t> for compressed positions</a:t>
            </a:r>
          </a:p>
        </p:txBody>
      </p:sp>
      <p:grpSp>
        <p:nvGrpSpPr>
          <p:cNvPr id="7" name="Gruppieren 61"/>
          <p:cNvGrpSpPr/>
          <p:nvPr/>
        </p:nvGrpSpPr>
        <p:grpSpPr>
          <a:xfrm>
            <a:off x="5226423" y="2648565"/>
            <a:ext cx="3809825" cy="1788547"/>
            <a:chOff x="5226423" y="2648565"/>
            <a:chExt cx="3809825" cy="1788547"/>
          </a:xfrm>
        </p:grpSpPr>
        <p:sp>
          <p:nvSpPr>
            <p:cNvPr id="4" name="Rechteck 3"/>
            <p:cNvSpPr/>
            <p:nvPr/>
          </p:nvSpPr>
          <p:spPr>
            <a:xfrm>
              <a:off x="5302732" y="2729723"/>
              <a:ext cx="1107171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Stable part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ihandform 4"/>
            <p:cNvSpPr>
              <a:spLocks noChangeArrowheads="1"/>
            </p:cNvSpPr>
            <p:nvPr/>
          </p:nvSpPr>
          <p:spPr bwMode="auto">
            <a:xfrm>
              <a:off x="5297341" y="3438506"/>
              <a:ext cx="3564719" cy="539570"/>
            </a:xfrm>
            <a:custGeom>
              <a:avLst/>
              <a:gdLst>
                <a:gd name="T0" fmla="*/ 0 w 5986356"/>
                <a:gd name="T1" fmla="*/ 42202 h 1136940"/>
                <a:gd name="T2" fmla="*/ 5910042 w 5986356"/>
                <a:gd name="T3" fmla="*/ 422606 h 1136940"/>
                <a:gd name="T4" fmla="*/ 9431325 w 5986356"/>
                <a:gd name="T5" fmla="*/ 884911 h 1136940"/>
                <a:gd name="T6" fmla="*/ 11652928 w 5986356"/>
                <a:gd name="T7" fmla="*/ 1130386 h 1136940"/>
                <a:gd name="T8" fmla="*/ 16802598 w 5986356"/>
                <a:gd name="T9" fmla="*/ 908586 h 1136940"/>
                <a:gd name="T10" fmla="*/ 20726710 w 5986356"/>
                <a:gd name="T11" fmla="*/ 855477 h 1136940"/>
                <a:gd name="T12" fmla="*/ 23888552 w 5986356"/>
                <a:gd name="T13" fmla="*/ 684509 h 1136940"/>
                <a:gd name="T14" fmla="*/ 30187156 w 5986356"/>
                <a:gd name="T15" fmla="*/ 100314 h 1136940"/>
                <a:gd name="T16" fmla="*/ 34565248 w 5986356"/>
                <a:gd name="T17" fmla="*/ 82609 h 11369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86356"/>
                <a:gd name="T28" fmla="*/ 0 h 1136940"/>
                <a:gd name="T29" fmla="*/ 5986356 w 5986356"/>
                <a:gd name="T30" fmla="*/ 1136940 h 1136940"/>
                <a:gd name="connsiteX0" fmla="*/ 0 w 5811659"/>
                <a:gd name="connsiteY0" fmla="*/ 91299 h 1136940"/>
                <a:gd name="connsiteX1" fmla="*/ 848863 w 5811659"/>
                <a:gd name="connsiteY1" fmla="*/ 423578 h 1136940"/>
                <a:gd name="connsiteX2" fmla="*/ 1458714 w 5811659"/>
                <a:gd name="connsiteY2" fmla="*/ 886945 h 1136940"/>
                <a:gd name="connsiteX3" fmla="*/ 1843473 w 5811659"/>
                <a:gd name="connsiteY3" fmla="*/ 1132985 h 1136940"/>
                <a:gd name="connsiteX4" fmla="*/ 2735345 w 5811659"/>
                <a:gd name="connsiteY4" fmla="*/ 910674 h 1136940"/>
                <a:gd name="connsiteX5" fmla="*/ 3414965 w 5811659"/>
                <a:gd name="connsiteY5" fmla="*/ 857446 h 1136940"/>
                <a:gd name="connsiteX6" fmla="*/ 3962566 w 5811659"/>
                <a:gd name="connsiteY6" fmla="*/ 686084 h 1136940"/>
                <a:gd name="connsiteX7" fmla="*/ 5053429 w 5811659"/>
                <a:gd name="connsiteY7" fmla="*/ 100548 h 1136940"/>
                <a:gd name="connsiteX8" fmla="*/ 5811659 w 5811659"/>
                <a:gd name="connsiteY8" fmla="*/ 82798 h 1136940"/>
                <a:gd name="connsiteX0" fmla="*/ 0 w 5816511"/>
                <a:gd name="connsiteY0" fmla="*/ 265155 h 1136940"/>
                <a:gd name="connsiteX1" fmla="*/ 853715 w 5816511"/>
                <a:gd name="connsiteY1" fmla="*/ 423578 h 1136940"/>
                <a:gd name="connsiteX2" fmla="*/ 1463566 w 5816511"/>
                <a:gd name="connsiteY2" fmla="*/ 886945 h 1136940"/>
                <a:gd name="connsiteX3" fmla="*/ 1848325 w 5816511"/>
                <a:gd name="connsiteY3" fmla="*/ 1132985 h 1136940"/>
                <a:gd name="connsiteX4" fmla="*/ 2740197 w 5816511"/>
                <a:gd name="connsiteY4" fmla="*/ 910674 h 1136940"/>
                <a:gd name="connsiteX5" fmla="*/ 3419817 w 5816511"/>
                <a:gd name="connsiteY5" fmla="*/ 857446 h 1136940"/>
                <a:gd name="connsiteX6" fmla="*/ 3967418 w 5816511"/>
                <a:gd name="connsiteY6" fmla="*/ 686084 h 1136940"/>
                <a:gd name="connsiteX7" fmla="*/ 5058281 w 5816511"/>
                <a:gd name="connsiteY7" fmla="*/ 100548 h 1136940"/>
                <a:gd name="connsiteX8" fmla="*/ 5816511 w 5816511"/>
                <a:gd name="connsiteY8" fmla="*/ 82798 h 1136940"/>
                <a:gd name="connsiteX0" fmla="*/ 0 w 5816511"/>
                <a:gd name="connsiteY0" fmla="*/ 265155 h 1136940"/>
                <a:gd name="connsiteX1" fmla="*/ 823098 w 5816511"/>
                <a:gd name="connsiteY1" fmla="*/ 489043 h 1136940"/>
                <a:gd name="connsiteX2" fmla="*/ 1463566 w 5816511"/>
                <a:gd name="connsiteY2" fmla="*/ 886945 h 1136940"/>
                <a:gd name="connsiteX3" fmla="*/ 1848325 w 5816511"/>
                <a:gd name="connsiteY3" fmla="*/ 1132985 h 1136940"/>
                <a:gd name="connsiteX4" fmla="*/ 2740197 w 5816511"/>
                <a:gd name="connsiteY4" fmla="*/ 910674 h 1136940"/>
                <a:gd name="connsiteX5" fmla="*/ 3419817 w 5816511"/>
                <a:gd name="connsiteY5" fmla="*/ 857446 h 1136940"/>
                <a:gd name="connsiteX6" fmla="*/ 3967418 w 5816511"/>
                <a:gd name="connsiteY6" fmla="*/ 686084 h 1136940"/>
                <a:gd name="connsiteX7" fmla="*/ 5058281 w 5816511"/>
                <a:gd name="connsiteY7" fmla="*/ 100548 h 1136940"/>
                <a:gd name="connsiteX8" fmla="*/ 5816511 w 5816511"/>
                <a:gd name="connsiteY8" fmla="*/ 82798 h 1136940"/>
                <a:gd name="connsiteX0" fmla="*/ 0 w 5816511"/>
                <a:gd name="connsiteY0" fmla="*/ 265155 h 1064648"/>
                <a:gd name="connsiteX1" fmla="*/ 823098 w 5816511"/>
                <a:gd name="connsiteY1" fmla="*/ 489043 h 1064648"/>
                <a:gd name="connsiteX2" fmla="*/ 1463566 w 5816511"/>
                <a:gd name="connsiteY2" fmla="*/ 886945 h 1064648"/>
                <a:gd name="connsiteX3" fmla="*/ 1988508 w 5816511"/>
                <a:gd name="connsiteY3" fmla="*/ 1060693 h 1064648"/>
                <a:gd name="connsiteX4" fmla="*/ 2740197 w 5816511"/>
                <a:gd name="connsiteY4" fmla="*/ 910674 h 1064648"/>
                <a:gd name="connsiteX5" fmla="*/ 3419817 w 5816511"/>
                <a:gd name="connsiteY5" fmla="*/ 857446 h 1064648"/>
                <a:gd name="connsiteX6" fmla="*/ 3967418 w 5816511"/>
                <a:gd name="connsiteY6" fmla="*/ 686084 h 1064648"/>
                <a:gd name="connsiteX7" fmla="*/ 5058281 w 5816511"/>
                <a:gd name="connsiteY7" fmla="*/ 100548 h 1064648"/>
                <a:gd name="connsiteX8" fmla="*/ 5816511 w 5816511"/>
                <a:gd name="connsiteY8" fmla="*/ 82798 h 1064648"/>
                <a:gd name="connsiteX0" fmla="*/ 0 w 6290813"/>
                <a:gd name="connsiteY0" fmla="*/ 203218 h 1064648"/>
                <a:gd name="connsiteX1" fmla="*/ 1297400 w 6290813"/>
                <a:gd name="connsiteY1" fmla="*/ 489043 h 1064648"/>
                <a:gd name="connsiteX2" fmla="*/ 1937868 w 6290813"/>
                <a:gd name="connsiteY2" fmla="*/ 886945 h 1064648"/>
                <a:gd name="connsiteX3" fmla="*/ 2462810 w 6290813"/>
                <a:gd name="connsiteY3" fmla="*/ 1060693 h 1064648"/>
                <a:gd name="connsiteX4" fmla="*/ 3214499 w 6290813"/>
                <a:gd name="connsiteY4" fmla="*/ 910674 h 1064648"/>
                <a:gd name="connsiteX5" fmla="*/ 3894119 w 6290813"/>
                <a:gd name="connsiteY5" fmla="*/ 857446 h 1064648"/>
                <a:gd name="connsiteX6" fmla="*/ 4441720 w 6290813"/>
                <a:gd name="connsiteY6" fmla="*/ 686084 h 1064648"/>
                <a:gd name="connsiteX7" fmla="*/ 5532583 w 6290813"/>
                <a:gd name="connsiteY7" fmla="*/ 100548 h 1064648"/>
                <a:gd name="connsiteX8" fmla="*/ 6290813 w 6290813"/>
                <a:gd name="connsiteY8" fmla="*/ 82798 h 1064648"/>
                <a:gd name="connsiteX0" fmla="*/ 0 w 6849973"/>
                <a:gd name="connsiteY0" fmla="*/ 207983 h 1064648"/>
                <a:gd name="connsiteX1" fmla="*/ 1856560 w 6849973"/>
                <a:gd name="connsiteY1" fmla="*/ 489043 h 1064648"/>
                <a:gd name="connsiteX2" fmla="*/ 2497028 w 6849973"/>
                <a:gd name="connsiteY2" fmla="*/ 886945 h 1064648"/>
                <a:gd name="connsiteX3" fmla="*/ 3021970 w 6849973"/>
                <a:gd name="connsiteY3" fmla="*/ 1060693 h 1064648"/>
                <a:gd name="connsiteX4" fmla="*/ 3773659 w 6849973"/>
                <a:gd name="connsiteY4" fmla="*/ 910674 h 1064648"/>
                <a:gd name="connsiteX5" fmla="*/ 4453279 w 6849973"/>
                <a:gd name="connsiteY5" fmla="*/ 857446 h 1064648"/>
                <a:gd name="connsiteX6" fmla="*/ 5000880 w 6849973"/>
                <a:gd name="connsiteY6" fmla="*/ 686084 h 1064648"/>
                <a:gd name="connsiteX7" fmla="*/ 6091743 w 6849973"/>
                <a:gd name="connsiteY7" fmla="*/ 100548 h 1064648"/>
                <a:gd name="connsiteX8" fmla="*/ 6849973 w 6849973"/>
                <a:gd name="connsiteY8" fmla="*/ 82798 h 1064648"/>
                <a:gd name="connsiteX0" fmla="*/ 0 w 6849973"/>
                <a:gd name="connsiteY0" fmla="*/ 207983 h 1064648"/>
                <a:gd name="connsiteX1" fmla="*/ 621911 w 6849973"/>
                <a:gd name="connsiteY1" fmla="*/ 219137 h 1064648"/>
                <a:gd name="connsiteX2" fmla="*/ 1856560 w 6849973"/>
                <a:gd name="connsiteY2" fmla="*/ 489043 h 1064648"/>
                <a:gd name="connsiteX3" fmla="*/ 2497028 w 6849973"/>
                <a:gd name="connsiteY3" fmla="*/ 886945 h 1064648"/>
                <a:gd name="connsiteX4" fmla="*/ 3021970 w 6849973"/>
                <a:gd name="connsiteY4" fmla="*/ 1060693 h 1064648"/>
                <a:gd name="connsiteX5" fmla="*/ 3773659 w 6849973"/>
                <a:gd name="connsiteY5" fmla="*/ 910674 h 1064648"/>
                <a:gd name="connsiteX6" fmla="*/ 4453279 w 6849973"/>
                <a:gd name="connsiteY6" fmla="*/ 857446 h 1064648"/>
                <a:gd name="connsiteX7" fmla="*/ 5000880 w 6849973"/>
                <a:gd name="connsiteY7" fmla="*/ 686084 h 1064648"/>
                <a:gd name="connsiteX8" fmla="*/ 6091743 w 6849973"/>
                <a:gd name="connsiteY8" fmla="*/ 100548 h 1064648"/>
                <a:gd name="connsiteX9" fmla="*/ 6849973 w 6849973"/>
                <a:gd name="connsiteY9" fmla="*/ 82798 h 1064648"/>
                <a:gd name="connsiteX0" fmla="*/ 115387 w 6965360"/>
                <a:gd name="connsiteY0" fmla="*/ 207983 h 1064648"/>
                <a:gd name="connsiteX1" fmla="*/ 103652 w 6965360"/>
                <a:gd name="connsiteY1" fmla="*/ 427153 h 1064648"/>
                <a:gd name="connsiteX2" fmla="*/ 737298 w 6965360"/>
                <a:gd name="connsiteY2" fmla="*/ 219137 h 1064648"/>
                <a:gd name="connsiteX3" fmla="*/ 1971947 w 6965360"/>
                <a:gd name="connsiteY3" fmla="*/ 489043 h 1064648"/>
                <a:gd name="connsiteX4" fmla="*/ 2612415 w 6965360"/>
                <a:gd name="connsiteY4" fmla="*/ 886945 h 1064648"/>
                <a:gd name="connsiteX5" fmla="*/ 3137357 w 6965360"/>
                <a:gd name="connsiteY5" fmla="*/ 1060693 h 1064648"/>
                <a:gd name="connsiteX6" fmla="*/ 3889046 w 6965360"/>
                <a:gd name="connsiteY6" fmla="*/ 910674 h 1064648"/>
                <a:gd name="connsiteX7" fmla="*/ 4568666 w 6965360"/>
                <a:gd name="connsiteY7" fmla="*/ 857446 h 1064648"/>
                <a:gd name="connsiteX8" fmla="*/ 5116267 w 6965360"/>
                <a:gd name="connsiteY8" fmla="*/ 686084 h 1064648"/>
                <a:gd name="connsiteX9" fmla="*/ 6207130 w 6965360"/>
                <a:gd name="connsiteY9" fmla="*/ 100548 h 1064648"/>
                <a:gd name="connsiteX10" fmla="*/ 6965360 w 6965360"/>
                <a:gd name="connsiteY10" fmla="*/ 82798 h 1064648"/>
                <a:gd name="connsiteX0" fmla="*/ 0 w 6861708"/>
                <a:gd name="connsiteY0" fmla="*/ 427153 h 1064648"/>
                <a:gd name="connsiteX1" fmla="*/ 633646 w 6861708"/>
                <a:gd name="connsiteY1" fmla="*/ 219137 h 1064648"/>
                <a:gd name="connsiteX2" fmla="*/ 1868295 w 6861708"/>
                <a:gd name="connsiteY2" fmla="*/ 489043 h 1064648"/>
                <a:gd name="connsiteX3" fmla="*/ 2508763 w 6861708"/>
                <a:gd name="connsiteY3" fmla="*/ 886945 h 1064648"/>
                <a:gd name="connsiteX4" fmla="*/ 3033705 w 6861708"/>
                <a:gd name="connsiteY4" fmla="*/ 1060693 h 1064648"/>
                <a:gd name="connsiteX5" fmla="*/ 3785394 w 6861708"/>
                <a:gd name="connsiteY5" fmla="*/ 910674 h 1064648"/>
                <a:gd name="connsiteX6" fmla="*/ 4465014 w 6861708"/>
                <a:gd name="connsiteY6" fmla="*/ 857446 h 1064648"/>
                <a:gd name="connsiteX7" fmla="*/ 5012615 w 6861708"/>
                <a:gd name="connsiteY7" fmla="*/ 686084 h 1064648"/>
                <a:gd name="connsiteX8" fmla="*/ 6103478 w 6861708"/>
                <a:gd name="connsiteY8" fmla="*/ 100548 h 1064648"/>
                <a:gd name="connsiteX9" fmla="*/ 6861708 w 6861708"/>
                <a:gd name="connsiteY9" fmla="*/ 82798 h 1064648"/>
                <a:gd name="connsiteX0" fmla="*/ 0 w 6861708"/>
                <a:gd name="connsiteY0" fmla="*/ 427153 h 1064648"/>
                <a:gd name="connsiteX1" fmla="*/ 582712 w 6861708"/>
                <a:gd name="connsiteY1" fmla="*/ 284243 h 1064648"/>
                <a:gd name="connsiteX2" fmla="*/ 1868295 w 6861708"/>
                <a:gd name="connsiteY2" fmla="*/ 489043 h 1064648"/>
                <a:gd name="connsiteX3" fmla="*/ 2508763 w 6861708"/>
                <a:gd name="connsiteY3" fmla="*/ 886945 h 1064648"/>
                <a:gd name="connsiteX4" fmla="*/ 3033705 w 6861708"/>
                <a:gd name="connsiteY4" fmla="*/ 1060693 h 1064648"/>
                <a:gd name="connsiteX5" fmla="*/ 3785394 w 6861708"/>
                <a:gd name="connsiteY5" fmla="*/ 910674 h 1064648"/>
                <a:gd name="connsiteX6" fmla="*/ 4465014 w 6861708"/>
                <a:gd name="connsiteY6" fmla="*/ 857446 h 1064648"/>
                <a:gd name="connsiteX7" fmla="*/ 5012615 w 6861708"/>
                <a:gd name="connsiteY7" fmla="*/ 686084 h 1064648"/>
                <a:gd name="connsiteX8" fmla="*/ 6103478 w 6861708"/>
                <a:gd name="connsiteY8" fmla="*/ 100548 h 1064648"/>
                <a:gd name="connsiteX9" fmla="*/ 6861708 w 6861708"/>
                <a:gd name="connsiteY9" fmla="*/ 82798 h 1064648"/>
                <a:gd name="connsiteX0" fmla="*/ 0 w 6861708"/>
                <a:gd name="connsiteY0" fmla="*/ 427153 h 1064648"/>
                <a:gd name="connsiteX1" fmla="*/ 582712 w 6861708"/>
                <a:gd name="connsiteY1" fmla="*/ 284243 h 1064648"/>
                <a:gd name="connsiteX2" fmla="*/ 1868295 w 6861708"/>
                <a:gd name="connsiteY2" fmla="*/ 489043 h 1064648"/>
                <a:gd name="connsiteX3" fmla="*/ 2508763 w 6861708"/>
                <a:gd name="connsiteY3" fmla="*/ 886945 h 1064648"/>
                <a:gd name="connsiteX4" fmla="*/ 3033705 w 6861708"/>
                <a:gd name="connsiteY4" fmla="*/ 1060693 h 1064648"/>
                <a:gd name="connsiteX5" fmla="*/ 3785394 w 6861708"/>
                <a:gd name="connsiteY5" fmla="*/ 910674 h 1064648"/>
                <a:gd name="connsiteX6" fmla="*/ 4465014 w 6861708"/>
                <a:gd name="connsiteY6" fmla="*/ 857446 h 1064648"/>
                <a:gd name="connsiteX7" fmla="*/ 5012615 w 6861708"/>
                <a:gd name="connsiteY7" fmla="*/ 686084 h 1064648"/>
                <a:gd name="connsiteX8" fmla="*/ 6103478 w 6861708"/>
                <a:gd name="connsiteY8" fmla="*/ 100548 h 1064648"/>
                <a:gd name="connsiteX9" fmla="*/ 6861708 w 6861708"/>
                <a:gd name="connsiteY9" fmla="*/ 82798 h 1064648"/>
                <a:gd name="connsiteX0" fmla="*/ 0 w 6567722"/>
                <a:gd name="connsiteY0" fmla="*/ 430804 h 1068299"/>
                <a:gd name="connsiteX1" fmla="*/ 582712 w 6567722"/>
                <a:gd name="connsiteY1" fmla="*/ 287894 h 1068299"/>
                <a:gd name="connsiteX2" fmla="*/ 1868295 w 6567722"/>
                <a:gd name="connsiteY2" fmla="*/ 492694 h 1068299"/>
                <a:gd name="connsiteX3" fmla="*/ 2508763 w 6567722"/>
                <a:gd name="connsiteY3" fmla="*/ 890596 h 1068299"/>
                <a:gd name="connsiteX4" fmla="*/ 3033705 w 6567722"/>
                <a:gd name="connsiteY4" fmla="*/ 1064344 h 1068299"/>
                <a:gd name="connsiteX5" fmla="*/ 3785394 w 6567722"/>
                <a:gd name="connsiteY5" fmla="*/ 914325 h 1068299"/>
                <a:gd name="connsiteX6" fmla="*/ 4465014 w 6567722"/>
                <a:gd name="connsiteY6" fmla="*/ 861097 h 1068299"/>
                <a:gd name="connsiteX7" fmla="*/ 5012615 w 6567722"/>
                <a:gd name="connsiteY7" fmla="*/ 689735 h 1068299"/>
                <a:gd name="connsiteX8" fmla="*/ 6103478 w 6567722"/>
                <a:gd name="connsiteY8" fmla="*/ 104199 h 1068299"/>
                <a:gd name="connsiteX9" fmla="*/ 6567722 w 6567722"/>
                <a:gd name="connsiteY9" fmla="*/ 64542 h 1068299"/>
                <a:gd name="connsiteX0" fmla="*/ 0 w 6617868"/>
                <a:gd name="connsiteY0" fmla="*/ 424292 h 1061787"/>
                <a:gd name="connsiteX1" fmla="*/ 582712 w 6617868"/>
                <a:gd name="connsiteY1" fmla="*/ 281382 h 1061787"/>
                <a:gd name="connsiteX2" fmla="*/ 1868295 w 6617868"/>
                <a:gd name="connsiteY2" fmla="*/ 486182 h 1061787"/>
                <a:gd name="connsiteX3" fmla="*/ 2508763 w 6617868"/>
                <a:gd name="connsiteY3" fmla="*/ 884084 h 1061787"/>
                <a:gd name="connsiteX4" fmla="*/ 3033705 w 6617868"/>
                <a:gd name="connsiteY4" fmla="*/ 1057832 h 1061787"/>
                <a:gd name="connsiteX5" fmla="*/ 3785394 w 6617868"/>
                <a:gd name="connsiteY5" fmla="*/ 907813 h 1061787"/>
                <a:gd name="connsiteX6" fmla="*/ 4465014 w 6617868"/>
                <a:gd name="connsiteY6" fmla="*/ 854585 h 1061787"/>
                <a:gd name="connsiteX7" fmla="*/ 5012615 w 6617868"/>
                <a:gd name="connsiteY7" fmla="*/ 683223 h 1061787"/>
                <a:gd name="connsiteX8" fmla="*/ 6103478 w 6617868"/>
                <a:gd name="connsiteY8" fmla="*/ 97687 h 1061787"/>
                <a:gd name="connsiteX9" fmla="*/ 6617868 w 6617868"/>
                <a:gd name="connsiteY9" fmla="*/ 97098 h 1061787"/>
                <a:gd name="connsiteX0" fmla="*/ -1 w 6035155"/>
                <a:gd name="connsiteY0" fmla="*/ 281382 h 1061787"/>
                <a:gd name="connsiteX1" fmla="*/ 1285582 w 6035155"/>
                <a:gd name="connsiteY1" fmla="*/ 486182 h 1061787"/>
                <a:gd name="connsiteX2" fmla="*/ 1926050 w 6035155"/>
                <a:gd name="connsiteY2" fmla="*/ 884084 h 1061787"/>
                <a:gd name="connsiteX3" fmla="*/ 2450992 w 6035155"/>
                <a:gd name="connsiteY3" fmla="*/ 1057832 h 1061787"/>
                <a:gd name="connsiteX4" fmla="*/ 3202681 w 6035155"/>
                <a:gd name="connsiteY4" fmla="*/ 907813 h 1061787"/>
                <a:gd name="connsiteX5" fmla="*/ 3882301 w 6035155"/>
                <a:gd name="connsiteY5" fmla="*/ 854585 h 1061787"/>
                <a:gd name="connsiteX6" fmla="*/ 4429902 w 6035155"/>
                <a:gd name="connsiteY6" fmla="*/ 683223 h 1061787"/>
                <a:gd name="connsiteX7" fmla="*/ 5520765 w 6035155"/>
                <a:gd name="connsiteY7" fmla="*/ 97687 h 1061787"/>
                <a:gd name="connsiteX8" fmla="*/ 6035155 w 6035155"/>
                <a:gd name="connsiteY8" fmla="*/ 97098 h 1061787"/>
                <a:gd name="connsiteX0" fmla="*/ 0 w 5973097"/>
                <a:gd name="connsiteY0" fmla="*/ 309667 h 1061787"/>
                <a:gd name="connsiteX1" fmla="*/ 1223524 w 5973097"/>
                <a:gd name="connsiteY1" fmla="*/ 486182 h 1061787"/>
                <a:gd name="connsiteX2" fmla="*/ 1863992 w 5973097"/>
                <a:gd name="connsiteY2" fmla="*/ 884084 h 1061787"/>
                <a:gd name="connsiteX3" fmla="*/ 2388934 w 5973097"/>
                <a:gd name="connsiteY3" fmla="*/ 1057832 h 1061787"/>
                <a:gd name="connsiteX4" fmla="*/ 3140623 w 5973097"/>
                <a:gd name="connsiteY4" fmla="*/ 907813 h 1061787"/>
                <a:gd name="connsiteX5" fmla="*/ 3820243 w 5973097"/>
                <a:gd name="connsiteY5" fmla="*/ 854585 h 1061787"/>
                <a:gd name="connsiteX6" fmla="*/ 4367844 w 5973097"/>
                <a:gd name="connsiteY6" fmla="*/ 683223 h 1061787"/>
                <a:gd name="connsiteX7" fmla="*/ 5458707 w 5973097"/>
                <a:gd name="connsiteY7" fmla="*/ 97687 h 1061787"/>
                <a:gd name="connsiteX8" fmla="*/ 5973097 w 5973097"/>
                <a:gd name="connsiteY8" fmla="*/ 97098 h 1061787"/>
                <a:gd name="connsiteX0" fmla="*/ 0 w 5458706"/>
                <a:gd name="connsiteY0" fmla="*/ 211979 h 964099"/>
                <a:gd name="connsiteX1" fmla="*/ 1223524 w 5458706"/>
                <a:gd name="connsiteY1" fmla="*/ 388494 h 964099"/>
                <a:gd name="connsiteX2" fmla="*/ 1863992 w 5458706"/>
                <a:gd name="connsiteY2" fmla="*/ 786396 h 964099"/>
                <a:gd name="connsiteX3" fmla="*/ 2388934 w 5458706"/>
                <a:gd name="connsiteY3" fmla="*/ 960144 h 964099"/>
                <a:gd name="connsiteX4" fmla="*/ 3140623 w 5458706"/>
                <a:gd name="connsiteY4" fmla="*/ 810125 h 964099"/>
                <a:gd name="connsiteX5" fmla="*/ 3820243 w 5458706"/>
                <a:gd name="connsiteY5" fmla="*/ 756897 h 964099"/>
                <a:gd name="connsiteX6" fmla="*/ 4367844 w 5458706"/>
                <a:gd name="connsiteY6" fmla="*/ 585535 h 964099"/>
                <a:gd name="connsiteX7" fmla="*/ 5458707 w 5458706"/>
                <a:gd name="connsiteY7" fmla="*/ -1 h 964099"/>
                <a:gd name="connsiteX0" fmla="*/ 0 w 5694558"/>
                <a:gd name="connsiteY0" fmla="*/ 325217 h 1077337"/>
                <a:gd name="connsiteX1" fmla="*/ 1223524 w 5694558"/>
                <a:gd name="connsiteY1" fmla="*/ 501732 h 1077337"/>
                <a:gd name="connsiteX2" fmla="*/ 1863992 w 5694558"/>
                <a:gd name="connsiteY2" fmla="*/ 899634 h 1077337"/>
                <a:gd name="connsiteX3" fmla="*/ 2388934 w 5694558"/>
                <a:gd name="connsiteY3" fmla="*/ 1073382 h 1077337"/>
                <a:gd name="connsiteX4" fmla="*/ 3140623 w 5694558"/>
                <a:gd name="connsiteY4" fmla="*/ 923363 h 1077337"/>
                <a:gd name="connsiteX5" fmla="*/ 3820243 w 5694558"/>
                <a:gd name="connsiteY5" fmla="*/ 870135 h 1077337"/>
                <a:gd name="connsiteX6" fmla="*/ 4367844 w 5694558"/>
                <a:gd name="connsiteY6" fmla="*/ 698773 h 1077337"/>
                <a:gd name="connsiteX7" fmla="*/ 5694558 w 5694558"/>
                <a:gd name="connsiteY7" fmla="*/ 0 h 1077337"/>
                <a:gd name="connsiteX0" fmla="*/ 0 w 5694558"/>
                <a:gd name="connsiteY0" fmla="*/ 325217 h 1077337"/>
                <a:gd name="connsiteX1" fmla="*/ 1223524 w 5694558"/>
                <a:gd name="connsiteY1" fmla="*/ 501732 h 1077337"/>
                <a:gd name="connsiteX2" fmla="*/ 1863992 w 5694558"/>
                <a:gd name="connsiteY2" fmla="*/ 899634 h 1077337"/>
                <a:gd name="connsiteX3" fmla="*/ 2388934 w 5694558"/>
                <a:gd name="connsiteY3" fmla="*/ 1073382 h 1077337"/>
                <a:gd name="connsiteX4" fmla="*/ 3140623 w 5694558"/>
                <a:gd name="connsiteY4" fmla="*/ 923363 h 1077337"/>
                <a:gd name="connsiteX5" fmla="*/ 3820243 w 5694558"/>
                <a:gd name="connsiteY5" fmla="*/ 870135 h 1077337"/>
                <a:gd name="connsiteX6" fmla="*/ 4367844 w 5694558"/>
                <a:gd name="connsiteY6" fmla="*/ 698773 h 1077337"/>
                <a:gd name="connsiteX7" fmla="*/ 5694558 w 5694558"/>
                <a:gd name="connsiteY7" fmla="*/ 0 h 1077337"/>
                <a:gd name="connsiteX0" fmla="*/ 0 w 5806260"/>
                <a:gd name="connsiteY0" fmla="*/ 316041 h 1068161"/>
                <a:gd name="connsiteX1" fmla="*/ 1223524 w 5806260"/>
                <a:gd name="connsiteY1" fmla="*/ 492556 h 1068161"/>
                <a:gd name="connsiteX2" fmla="*/ 1863992 w 5806260"/>
                <a:gd name="connsiteY2" fmla="*/ 890458 h 1068161"/>
                <a:gd name="connsiteX3" fmla="*/ 2388934 w 5806260"/>
                <a:gd name="connsiteY3" fmla="*/ 1064206 h 1068161"/>
                <a:gd name="connsiteX4" fmla="*/ 3140623 w 5806260"/>
                <a:gd name="connsiteY4" fmla="*/ 914187 h 1068161"/>
                <a:gd name="connsiteX5" fmla="*/ 3820243 w 5806260"/>
                <a:gd name="connsiteY5" fmla="*/ 860959 h 1068161"/>
                <a:gd name="connsiteX6" fmla="*/ 4367844 w 5806260"/>
                <a:gd name="connsiteY6" fmla="*/ 689597 h 1068161"/>
                <a:gd name="connsiteX7" fmla="*/ 5806260 w 5806260"/>
                <a:gd name="connsiteY7" fmla="*/ 0 h 1068161"/>
                <a:gd name="connsiteX0" fmla="*/ 0 w 5806260"/>
                <a:gd name="connsiteY0" fmla="*/ 316041 h 1068161"/>
                <a:gd name="connsiteX1" fmla="*/ 1223524 w 5806260"/>
                <a:gd name="connsiteY1" fmla="*/ 492556 h 1068161"/>
                <a:gd name="connsiteX2" fmla="*/ 1863992 w 5806260"/>
                <a:gd name="connsiteY2" fmla="*/ 890458 h 1068161"/>
                <a:gd name="connsiteX3" fmla="*/ 2388934 w 5806260"/>
                <a:gd name="connsiteY3" fmla="*/ 1064206 h 1068161"/>
                <a:gd name="connsiteX4" fmla="*/ 3140623 w 5806260"/>
                <a:gd name="connsiteY4" fmla="*/ 914187 h 1068161"/>
                <a:gd name="connsiteX5" fmla="*/ 3820243 w 5806260"/>
                <a:gd name="connsiteY5" fmla="*/ 860959 h 1068161"/>
                <a:gd name="connsiteX6" fmla="*/ 4367844 w 5806260"/>
                <a:gd name="connsiteY6" fmla="*/ 689597 h 1068161"/>
                <a:gd name="connsiteX7" fmla="*/ 5806260 w 5806260"/>
                <a:gd name="connsiteY7" fmla="*/ 0 h 106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06260" h="1068161">
                  <a:moveTo>
                    <a:pt x="0" y="316041"/>
                  </a:moveTo>
                  <a:cubicBezTo>
                    <a:pt x="311382" y="326356"/>
                    <a:pt x="912859" y="396820"/>
                    <a:pt x="1223524" y="492556"/>
                  </a:cubicBezTo>
                  <a:cubicBezTo>
                    <a:pt x="1534189" y="588292"/>
                    <a:pt x="1669757" y="795183"/>
                    <a:pt x="1863992" y="890458"/>
                  </a:cubicBezTo>
                  <a:cubicBezTo>
                    <a:pt x="2058227" y="985733"/>
                    <a:pt x="2176162" y="1060251"/>
                    <a:pt x="2388934" y="1064206"/>
                  </a:cubicBezTo>
                  <a:cubicBezTo>
                    <a:pt x="2601706" y="1068161"/>
                    <a:pt x="2902072" y="948062"/>
                    <a:pt x="3140623" y="914187"/>
                  </a:cubicBezTo>
                  <a:cubicBezTo>
                    <a:pt x="3379175" y="880313"/>
                    <a:pt x="3615706" y="898391"/>
                    <a:pt x="3820243" y="860959"/>
                  </a:cubicBezTo>
                  <a:cubicBezTo>
                    <a:pt x="4024780" y="823527"/>
                    <a:pt x="4036841" y="833090"/>
                    <a:pt x="4367844" y="689597"/>
                  </a:cubicBezTo>
                  <a:cubicBezTo>
                    <a:pt x="4698847" y="546104"/>
                    <a:pt x="5435888" y="67316"/>
                    <a:pt x="5806260" y="0"/>
                  </a:cubicBezTo>
                </a:path>
              </a:pathLst>
            </a:custGeom>
            <a:noFill/>
            <a:ln w="57150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grpSp>
          <p:nvGrpSpPr>
            <p:cNvPr id="11" name="Group 102"/>
            <p:cNvGrpSpPr>
              <a:grpSpLocks/>
            </p:cNvGrpSpPr>
            <p:nvPr/>
          </p:nvGrpSpPr>
          <p:grpSpPr bwMode="auto">
            <a:xfrm>
              <a:off x="5226423" y="3520857"/>
              <a:ext cx="144000" cy="144000"/>
              <a:chOff x="5103" y="3294"/>
              <a:chExt cx="272" cy="272"/>
            </a:xfrm>
          </p:grpSpPr>
          <p:sp>
            <p:nvSpPr>
              <p:cNvPr id="8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02"/>
            <p:cNvGrpSpPr>
              <a:grpSpLocks/>
            </p:cNvGrpSpPr>
            <p:nvPr/>
          </p:nvGrpSpPr>
          <p:grpSpPr bwMode="auto">
            <a:xfrm>
              <a:off x="6330234" y="3795285"/>
              <a:ext cx="144000" cy="144000"/>
              <a:chOff x="5103" y="3294"/>
              <a:chExt cx="272" cy="272"/>
            </a:xfrm>
          </p:grpSpPr>
          <p:sp>
            <p:nvSpPr>
              <p:cNvPr id="12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02"/>
            <p:cNvGrpSpPr>
              <a:grpSpLocks/>
            </p:cNvGrpSpPr>
            <p:nvPr/>
          </p:nvGrpSpPr>
          <p:grpSpPr bwMode="auto">
            <a:xfrm>
              <a:off x="7742703" y="3771555"/>
              <a:ext cx="144000" cy="144000"/>
              <a:chOff x="5103" y="3294"/>
              <a:chExt cx="272" cy="272"/>
            </a:xfrm>
          </p:grpSpPr>
          <p:sp>
            <p:nvSpPr>
              <p:cNvPr id="16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" name="Gerade Verbindung 21"/>
            <p:cNvCxnSpPr/>
            <p:nvPr/>
          </p:nvCxnSpPr>
          <p:spPr>
            <a:xfrm rot="5400000" flipH="1" flipV="1">
              <a:off x="5941391" y="3204521"/>
              <a:ext cx="9436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 flipH="1" flipV="1">
              <a:off x="7308342" y="3240026"/>
              <a:ext cx="10098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6412285" y="2732924"/>
              <a:ext cx="140099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Variable part</a:t>
              </a:r>
              <a:endParaRPr lang="en-US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808496" y="2735305"/>
              <a:ext cx="1198884" cy="276999"/>
            </a:xfrm>
            <a:prstGeom prst="rect">
              <a:avLst/>
            </a:prstGeom>
            <a:noFill/>
          </p:spPr>
          <p:txBody>
            <a:bodyPr wrap="none" lIns="18000" tIns="0" rIns="0" bIns="0" rtlCol="0">
              <a:spAutoFit/>
            </a:bodyPr>
            <a:lstStyle/>
            <a:p>
              <a:r>
                <a:rPr lang="en-US" dirty="0" smtClean="0"/>
                <a:t>Predicted pa</a:t>
              </a:r>
              <a:endParaRPr lang="en-US" dirty="0"/>
            </a:p>
          </p:txBody>
        </p:sp>
        <p:cxnSp>
          <p:nvCxnSpPr>
            <p:cNvPr id="26" name="Gerade Verbindung 25"/>
            <p:cNvCxnSpPr/>
            <p:nvPr/>
          </p:nvCxnSpPr>
          <p:spPr>
            <a:xfrm rot="5400000" flipH="1" flipV="1">
              <a:off x="4915153" y="3113819"/>
              <a:ext cx="7669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02"/>
            <p:cNvGrpSpPr>
              <a:grpSpLocks/>
            </p:cNvGrpSpPr>
            <p:nvPr/>
          </p:nvGrpSpPr>
          <p:grpSpPr bwMode="auto">
            <a:xfrm>
              <a:off x="7010101" y="3839935"/>
              <a:ext cx="144000" cy="144000"/>
              <a:chOff x="5103" y="3294"/>
              <a:chExt cx="272" cy="272"/>
            </a:xfrm>
          </p:grpSpPr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2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02"/>
            <p:cNvGrpSpPr>
              <a:grpSpLocks/>
            </p:cNvGrpSpPr>
            <p:nvPr/>
          </p:nvGrpSpPr>
          <p:grpSpPr bwMode="auto">
            <a:xfrm>
              <a:off x="8034787" y="3661434"/>
              <a:ext cx="144000" cy="144000"/>
              <a:chOff x="5103" y="3294"/>
              <a:chExt cx="272" cy="272"/>
            </a:xfrm>
          </p:grpSpPr>
          <p:sp>
            <p:nvSpPr>
              <p:cNvPr id="35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02"/>
            <p:cNvGrpSpPr>
              <a:grpSpLocks/>
            </p:cNvGrpSpPr>
            <p:nvPr/>
          </p:nvGrpSpPr>
          <p:grpSpPr bwMode="auto">
            <a:xfrm>
              <a:off x="6649394" y="3899097"/>
              <a:ext cx="144000" cy="144000"/>
              <a:chOff x="5103" y="3294"/>
              <a:chExt cx="272" cy="272"/>
            </a:xfrm>
          </p:grpSpPr>
          <p:sp>
            <p:nvSpPr>
              <p:cNvPr id="43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4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102"/>
            <p:cNvGrpSpPr>
              <a:grpSpLocks/>
            </p:cNvGrpSpPr>
            <p:nvPr/>
          </p:nvGrpSpPr>
          <p:grpSpPr bwMode="auto">
            <a:xfrm>
              <a:off x="7370808" y="3811161"/>
              <a:ext cx="144000" cy="144000"/>
              <a:chOff x="5103" y="3294"/>
              <a:chExt cx="272" cy="272"/>
            </a:xfrm>
          </p:grpSpPr>
          <p:sp>
            <p:nvSpPr>
              <p:cNvPr id="47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8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102"/>
            <p:cNvGrpSpPr>
              <a:grpSpLocks/>
            </p:cNvGrpSpPr>
            <p:nvPr/>
          </p:nvGrpSpPr>
          <p:grpSpPr bwMode="auto">
            <a:xfrm>
              <a:off x="8417209" y="3488086"/>
              <a:ext cx="144000" cy="144000"/>
              <a:chOff x="5103" y="3294"/>
              <a:chExt cx="272" cy="272"/>
            </a:xfrm>
          </p:grpSpPr>
          <p:sp>
            <p:nvSpPr>
              <p:cNvPr id="51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2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Freihandform 5"/>
            <p:cNvSpPr/>
            <p:nvPr/>
          </p:nvSpPr>
          <p:spPr>
            <a:xfrm>
              <a:off x="5301299" y="3584078"/>
              <a:ext cx="2505342" cy="279661"/>
            </a:xfrm>
            <a:custGeom>
              <a:avLst/>
              <a:gdLst>
                <a:gd name="connsiteX0" fmla="*/ 0 w 6680200"/>
                <a:gd name="connsiteY0" fmla="*/ 234950 h 901700"/>
                <a:gd name="connsiteX1" fmla="*/ 1466850 w 6680200"/>
                <a:gd name="connsiteY1" fmla="*/ 152400 h 901700"/>
                <a:gd name="connsiteX2" fmla="*/ 3727450 w 6680200"/>
                <a:gd name="connsiteY2" fmla="*/ 901700 h 901700"/>
                <a:gd name="connsiteX3" fmla="*/ 5080000 w 6680200"/>
                <a:gd name="connsiteY3" fmla="*/ 723900 h 901700"/>
                <a:gd name="connsiteX4" fmla="*/ 6680200 w 6680200"/>
                <a:gd name="connsiteY4" fmla="*/ 0 h 901700"/>
                <a:gd name="connsiteX0" fmla="*/ 0 w 7083406"/>
                <a:gd name="connsiteY0" fmla="*/ 187320 h 854070"/>
                <a:gd name="connsiteX1" fmla="*/ 1466850 w 7083406"/>
                <a:gd name="connsiteY1" fmla="*/ 104770 h 854070"/>
                <a:gd name="connsiteX2" fmla="*/ 3727450 w 7083406"/>
                <a:gd name="connsiteY2" fmla="*/ 854070 h 854070"/>
                <a:gd name="connsiteX3" fmla="*/ 5080000 w 7083406"/>
                <a:gd name="connsiteY3" fmla="*/ 676270 h 854070"/>
                <a:gd name="connsiteX4" fmla="*/ 7083406 w 7083406"/>
                <a:gd name="connsiteY4" fmla="*/ 0 h 854070"/>
                <a:gd name="connsiteX0" fmla="*/ 0 w 7051634"/>
                <a:gd name="connsiteY0" fmla="*/ 166678 h 833428"/>
                <a:gd name="connsiteX1" fmla="*/ 1466850 w 7051634"/>
                <a:gd name="connsiteY1" fmla="*/ 84128 h 833428"/>
                <a:gd name="connsiteX2" fmla="*/ 3727450 w 7051634"/>
                <a:gd name="connsiteY2" fmla="*/ 833428 h 833428"/>
                <a:gd name="connsiteX3" fmla="*/ 5080000 w 7051634"/>
                <a:gd name="connsiteY3" fmla="*/ 655628 h 833428"/>
                <a:gd name="connsiteX4" fmla="*/ 7051634 w 7051634"/>
                <a:gd name="connsiteY4" fmla="*/ 0 h 833428"/>
                <a:gd name="connsiteX0" fmla="*/ 0 w 6405522"/>
                <a:gd name="connsiteY0" fmla="*/ 0 h 1528766"/>
                <a:gd name="connsiteX1" fmla="*/ 820738 w 6405522"/>
                <a:gd name="connsiteY1" fmla="*/ 779466 h 1528766"/>
                <a:gd name="connsiteX2" fmla="*/ 3081338 w 6405522"/>
                <a:gd name="connsiteY2" fmla="*/ 1528766 h 1528766"/>
                <a:gd name="connsiteX3" fmla="*/ 4433888 w 6405522"/>
                <a:gd name="connsiteY3" fmla="*/ 1350966 h 1528766"/>
                <a:gd name="connsiteX4" fmla="*/ 6405522 w 6405522"/>
                <a:gd name="connsiteY4" fmla="*/ 695338 h 1528766"/>
                <a:gd name="connsiteX0" fmla="*/ 0 w 6405522"/>
                <a:gd name="connsiteY0" fmla="*/ 0 h 1528766"/>
                <a:gd name="connsiteX1" fmla="*/ 1138238 w 6405522"/>
                <a:gd name="connsiteY1" fmla="*/ 163516 h 1528766"/>
                <a:gd name="connsiteX2" fmla="*/ 3081338 w 6405522"/>
                <a:gd name="connsiteY2" fmla="*/ 1528766 h 1528766"/>
                <a:gd name="connsiteX3" fmla="*/ 4433888 w 6405522"/>
                <a:gd name="connsiteY3" fmla="*/ 1350966 h 1528766"/>
                <a:gd name="connsiteX4" fmla="*/ 6405522 w 6405522"/>
                <a:gd name="connsiteY4" fmla="*/ 695338 h 1528766"/>
                <a:gd name="connsiteX0" fmla="*/ 0 w 6405522"/>
                <a:gd name="connsiteY0" fmla="*/ 0 h 1350966"/>
                <a:gd name="connsiteX1" fmla="*/ 1138238 w 6405522"/>
                <a:gd name="connsiteY1" fmla="*/ 163516 h 1350966"/>
                <a:gd name="connsiteX2" fmla="*/ 2300288 w 6405522"/>
                <a:gd name="connsiteY2" fmla="*/ 176216 h 1350966"/>
                <a:gd name="connsiteX3" fmla="*/ 4433888 w 6405522"/>
                <a:gd name="connsiteY3" fmla="*/ 1350966 h 1350966"/>
                <a:gd name="connsiteX4" fmla="*/ 6405522 w 6405522"/>
                <a:gd name="connsiteY4" fmla="*/ 695338 h 1350966"/>
                <a:gd name="connsiteX0" fmla="*/ 0 w 6405522"/>
                <a:gd name="connsiteY0" fmla="*/ 0 h 695338"/>
                <a:gd name="connsiteX1" fmla="*/ 1138238 w 6405522"/>
                <a:gd name="connsiteY1" fmla="*/ 163516 h 695338"/>
                <a:gd name="connsiteX2" fmla="*/ 2300288 w 6405522"/>
                <a:gd name="connsiteY2" fmla="*/ 176216 h 695338"/>
                <a:gd name="connsiteX3" fmla="*/ 6405522 w 6405522"/>
                <a:gd name="connsiteY3" fmla="*/ 695338 h 695338"/>
                <a:gd name="connsiteX0" fmla="*/ 0 w 2300288"/>
                <a:gd name="connsiteY0" fmla="*/ 0 h 176216"/>
                <a:gd name="connsiteX1" fmla="*/ 1138238 w 2300288"/>
                <a:gd name="connsiteY1" fmla="*/ 163516 h 176216"/>
                <a:gd name="connsiteX2" fmla="*/ 2300288 w 2300288"/>
                <a:gd name="connsiteY2" fmla="*/ 176216 h 176216"/>
                <a:gd name="connsiteX0" fmla="*/ 0 w 1990082"/>
                <a:gd name="connsiteY0" fmla="*/ 0 h 202689"/>
                <a:gd name="connsiteX1" fmla="*/ 828032 w 1990082"/>
                <a:gd name="connsiteY1" fmla="*/ 189989 h 202689"/>
                <a:gd name="connsiteX2" fmla="*/ 1990082 w 1990082"/>
                <a:gd name="connsiteY2" fmla="*/ 202689 h 202689"/>
                <a:gd name="connsiteX0" fmla="*/ 0 w 1990082"/>
                <a:gd name="connsiteY0" fmla="*/ 0 h 222145"/>
                <a:gd name="connsiteX1" fmla="*/ 879103 w 1990082"/>
                <a:gd name="connsiteY1" fmla="*/ 222145 h 222145"/>
                <a:gd name="connsiteX2" fmla="*/ 1990082 w 1990082"/>
                <a:gd name="connsiteY2" fmla="*/ 202689 h 22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0082" h="222145">
                  <a:moveTo>
                    <a:pt x="0" y="0"/>
                  </a:moveTo>
                  <a:lnTo>
                    <a:pt x="879103" y="222145"/>
                  </a:lnTo>
                  <a:lnTo>
                    <a:pt x="1990082" y="202689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Line 63"/>
            <p:cNvSpPr>
              <a:spLocks noChangeShapeType="1"/>
            </p:cNvSpPr>
            <p:nvPr/>
          </p:nvSpPr>
          <p:spPr bwMode="auto">
            <a:xfrm flipV="1">
              <a:off x="7826645" y="3789281"/>
              <a:ext cx="369710" cy="54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63"/>
            <p:cNvSpPr>
              <a:spLocks noChangeShapeType="1"/>
            </p:cNvSpPr>
            <p:nvPr/>
          </p:nvSpPr>
          <p:spPr bwMode="auto">
            <a:xfrm flipV="1">
              <a:off x="8196342" y="3735322"/>
              <a:ext cx="369710" cy="5420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lg"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63"/>
            <p:cNvSpPr>
              <a:spLocks noChangeShapeType="1"/>
            </p:cNvSpPr>
            <p:nvPr/>
          </p:nvSpPr>
          <p:spPr bwMode="auto">
            <a:xfrm flipV="1">
              <a:off x="8568069" y="3683361"/>
              <a:ext cx="369710" cy="5420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lg"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6413209" y="4160113"/>
              <a:ext cx="2479966" cy="276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Sensing history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Mathematica7"/>
                  <a:ea typeface="Mathematica7"/>
                  <a:sym typeface="Mathematica7" pitchFamily="2" charset="2"/>
                </a:rPr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Gerade Verbindung 54"/>
            <p:cNvCxnSpPr/>
            <p:nvPr/>
          </p:nvCxnSpPr>
          <p:spPr>
            <a:xfrm rot="5400000" flipH="1" flipV="1">
              <a:off x="6186621" y="4210524"/>
              <a:ext cx="4531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hteck 55"/>
            <p:cNvSpPr/>
            <p:nvPr/>
          </p:nvSpPr>
          <p:spPr>
            <a:xfrm>
              <a:off x="8604448" y="2648565"/>
              <a:ext cx="431800" cy="53534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0000">
                  <a:schemeClr val="bg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102"/>
            <p:cNvGrpSpPr>
              <a:grpSpLocks/>
            </p:cNvGrpSpPr>
            <p:nvPr/>
          </p:nvGrpSpPr>
          <p:grpSpPr bwMode="auto">
            <a:xfrm>
              <a:off x="8764561" y="3376391"/>
              <a:ext cx="144000" cy="144000"/>
              <a:chOff x="5103" y="3294"/>
              <a:chExt cx="272" cy="272"/>
            </a:xfrm>
          </p:grpSpPr>
          <p:sp>
            <p:nvSpPr>
              <p:cNvPr id="58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Tracking:</a:t>
            </a:r>
            <a:r>
              <a:rPr lang="en-US" dirty="0" smtClean="0"/>
              <a:t> Evaluation Setup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988840"/>
            <a:ext cx="8813800" cy="4108735"/>
          </a:xfrm>
        </p:spPr>
        <p:txBody>
          <a:bodyPr/>
          <a:lstStyle/>
          <a:p>
            <a:pPr>
              <a:buFont typeface="Arial Unicode MS" pitchFamily="34" charset="-128"/>
              <a:buNone/>
            </a:pPr>
            <a:r>
              <a:rPr lang="en-US" dirty="0" smtClean="0">
                <a:cs typeface="Arial" charset="0"/>
              </a:rPr>
              <a:t>	Evaluating different GRTS</a:t>
            </a:r>
            <a:r>
              <a:rPr lang="en-US" baseline="-25000" dirty="0" smtClean="0">
                <a:cs typeface="Arial" charset="0"/>
              </a:rPr>
              <a:t>*</a:t>
            </a:r>
            <a:r>
              <a:rPr lang="en-US" dirty="0" smtClean="0">
                <a:cs typeface="Arial" charset="0"/>
              </a:rPr>
              <a:t> realizations</a:t>
            </a:r>
          </a:p>
          <a:p>
            <a:pPr lvl="1"/>
            <a:r>
              <a:rPr lang="en-US" dirty="0" smtClean="0"/>
              <a:t>GRTS</a:t>
            </a:r>
            <a:r>
              <a:rPr lang="en-US" baseline="-25000" dirty="0" smtClean="0"/>
              <a:t>*</a:t>
            </a:r>
            <a:r>
              <a:rPr lang="en-US" baseline="30000" dirty="0" smtClean="0"/>
              <a:t>Opt</a:t>
            </a:r>
            <a:r>
              <a:rPr lang="en-US" dirty="0" smtClean="0"/>
              <a:t> – with optimal simplification algorithm [Imai and </a:t>
            </a:r>
            <a:r>
              <a:rPr lang="en-US" dirty="0" err="1" smtClean="0"/>
              <a:t>Iri</a:t>
            </a:r>
            <a:r>
              <a:rPr lang="en-US" dirty="0" smtClean="0"/>
              <a:t> 1988]</a:t>
            </a:r>
          </a:p>
          <a:p>
            <a:pPr lvl="2"/>
            <a:r>
              <a:rPr lang="en-US" dirty="0" smtClean="0"/>
              <a:t>Reduces simplification to shortest-path problem</a:t>
            </a:r>
          </a:p>
          <a:p>
            <a:pPr lvl="1"/>
            <a:r>
              <a:rPr lang="en-US" dirty="0" smtClean="0"/>
              <a:t>GRTS</a:t>
            </a:r>
            <a:r>
              <a:rPr lang="en-US" baseline="-25000" dirty="0" smtClean="0"/>
              <a:t>*</a:t>
            </a:r>
            <a:r>
              <a:rPr lang="en-US" baseline="30000" dirty="0" smtClean="0"/>
              <a:t>Sec</a:t>
            </a:r>
            <a:r>
              <a:rPr lang="en-US" dirty="0" smtClean="0"/>
              <a:t> – with online Section Heuristic [e.g. </a:t>
            </a:r>
            <a:r>
              <a:rPr lang="en-US" dirty="0" err="1" smtClean="0"/>
              <a:t>Meratnia</a:t>
            </a:r>
            <a:r>
              <a:rPr lang="en-US" dirty="0" smtClean="0"/>
              <a:t> and de By 2004]</a:t>
            </a:r>
            <a:endParaRPr lang="en-US" dirty="0" smtClean="0">
              <a:cs typeface="Arial" charset="0"/>
            </a:endParaRPr>
          </a:p>
          <a:p>
            <a:pPr lvl="4"/>
            <a:endParaRPr lang="en-US" dirty="0" smtClean="0">
              <a:cs typeface="Arial" charset="0"/>
            </a:endParaRPr>
          </a:p>
          <a:p>
            <a:pPr>
              <a:buFont typeface="Arial Unicode MS" pitchFamily="34" charset="-128"/>
              <a:buNone/>
            </a:pPr>
            <a:r>
              <a:rPr lang="en-US" dirty="0" smtClean="0">
                <a:cs typeface="Arial" charset="0"/>
              </a:rPr>
              <a:t>	Comparing GRTS</a:t>
            </a:r>
            <a:r>
              <a:rPr lang="en-US" baseline="-25000" dirty="0" smtClean="0">
                <a:cs typeface="Arial" charset="0"/>
              </a:rPr>
              <a:t>*</a:t>
            </a:r>
            <a:r>
              <a:rPr lang="en-US" dirty="0" smtClean="0">
                <a:cs typeface="Arial" charset="0"/>
              </a:rPr>
              <a:t> realizations to …</a:t>
            </a:r>
          </a:p>
          <a:p>
            <a:pPr lvl="1"/>
            <a:r>
              <a:rPr lang="en-US" dirty="0" smtClean="0">
                <a:cs typeface="Arial" charset="0"/>
              </a:rPr>
              <a:t>Linear DR with ½</a:t>
            </a:r>
            <a:r>
              <a:rPr lang="el-GR" i="1" dirty="0" smtClean="0">
                <a:cs typeface="Arial" charset="0"/>
              </a:rPr>
              <a:t>ε</a:t>
            </a:r>
            <a:r>
              <a:rPr lang="en-US" dirty="0" smtClean="0">
                <a:cs typeface="Arial" charset="0"/>
              </a:rPr>
              <a:t> (LDRH)</a:t>
            </a:r>
          </a:p>
          <a:p>
            <a:pPr lvl="1"/>
            <a:r>
              <a:rPr lang="en-US" dirty="0" smtClean="0">
                <a:cs typeface="Arial" charset="0"/>
              </a:rPr>
              <a:t>Optimal offline simplification (Ref</a:t>
            </a:r>
            <a:r>
              <a:rPr lang="en-US" baseline="30000" dirty="0" smtClean="0">
                <a:cs typeface="Arial" charset="0"/>
              </a:rPr>
              <a:t>Opt</a:t>
            </a:r>
            <a:r>
              <a:rPr lang="en-US" dirty="0" smtClean="0">
                <a:cs typeface="Arial" charset="0"/>
              </a:rPr>
              <a:t>)</a:t>
            </a:r>
          </a:p>
          <a:p>
            <a:pPr lvl="1"/>
            <a:r>
              <a:rPr lang="en-US" dirty="0" smtClean="0">
                <a:cs typeface="Arial" charset="0"/>
              </a:rPr>
              <a:t>Douglas-Peucker algorithm (Ref</a:t>
            </a:r>
            <a:r>
              <a:rPr lang="en-US" baseline="30000" dirty="0" smtClean="0">
                <a:cs typeface="Arial" charset="0"/>
              </a:rPr>
              <a:t>DP</a:t>
            </a:r>
            <a:r>
              <a:rPr lang="en-US" dirty="0" smtClean="0">
                <a:cs typeface="Arial" charset="0"/>
              </a:rPr>
              <a:t>)</a:t>
            </a:r>
          </a:p>
          <a:p>
            <a:pPr lvl="4"/>
            <a:endParaRPr lang="en-US" dirty="0" smtClean="0">
              <a:cs typeface="Arial" charset="0"/>
            </a:endParaRPr>
          </a:p>
          <a:p>
            <a:pPr>
              <a:buFont typeface="Arial Unicode MS" pitchFamily="34" charset="-128"/>
              <a:buNone/>
            </a:pPr>
            <a:r>
              <a:rPr lang="en-US" dirty="0" smtClean="0">
                <a:cs typeface="Arial" charset="0"/>
              </a:rPr>
              <a:t>	Simulated with </a:t>
            </a:r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real</a:t>
            </a:r>
            <a:r>
              <a:rPr lang="en-US" dirty="0" smtClean="0">
                <a:cs typeface="Arial" charset="0"/>
              </a:rPr>
              <a:t> GPS traces (</a:t>
            </a:r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&gt; 330</a:t>
            </a:r>
            <a:r>
              <a:rPr lang="en-US" sz="10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h</a:t>
            </a:r>
            <a:r>
              <a:rPr lang="en-US" dirty="0" smtClean="0">
                <a:cs typeface="Arial" charset="0"/>
              </a:rPr>
              <a:t>) from </a:t>
            </a:r>
            <a:r>
              <a:rPr lang="en-US" dirty="0" err="1" smtClean="0">
                <a:cs typeface="Arial" charset="0"/>
              </a:rPr>
              <a:t>OpenStreetMap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72816"/>
            <a:ext cx="8809200" cy="44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Tracking:</a:t>
            </a:r>
            <a:r>
              <a:rPr lang="en-US" dirty="0" smtClean="0"/>
              <a:t> Reduction Efficiency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4" name="Abgerundete rechteckige Legende 3"/>
          <p:cNvSpPr/>
          <p:nvPr/>
        </p:nvSpPr>
        <p:spPr>
          <a:xfrm>
            <a:off x="3932015" y="2708920"/>
            <a:ext cx="2800225" cy="693371"/>
          </a:xfrm>
          <a:prstGeom prst="wedgeRoundRectCallout">
            <a:avLst>
              <a:gd name="adj1" fmla="val 31984"/>
              <a:gd name="adj2" fmla="val 9213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GRTS</a:t>
            </a:r>
            <a:r>
              <a:rPr lang="en-US" baseline="-25000" dirty="0" smtClean="0">
                <a:solidFill>
                  <a:schemeClr val="tx1"/>
                </a:solidFill>
              </a:rPr>
              <a:t>*</a:t>
            </a:r>
            <a:r>
              <a:rPr lang="en-US" baseline="30000" dirty="0" smtClean="0">
                <a:solidFill>
                  <a:schemeClr val="tx1"/>
                </a:solidFill>
              </a:rPr>
              <a:t>Sec</a:t>
            </a:r>
            <a:r>
              <a:rPr lang="en-US" dirty="0" smtClean="0">
                <a:solidFill>
                  <a:schemeClr val="tx1"/>
                </a:solidFill>
              </a:rPr>
              <a:t> achieves 85 to 90%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best possible reduction.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3685664" y="2492896"/>
            <a:ext cx="2830552" cy="693371"/>
          </a:xfrm>
          <a:prstGeom prst="wedgeRoundRectCallout">
            <a:avLst>
              <a:gd name="adj1" fmla="val 23205"/>
              <a:gd name="adj2" fmla="val 12236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GRTS</a:t>
            </a:r>
            <a:r>
              <a:rPr lang="en-US" baseline="-25000" dirty="0" smtClean="0">
                <a:solidFill>
                  <a:schemeClr val="tx1"/>
                </a:solidFill>
              </a:rPr>
              <a:t>*</a:t>
            </a:r>
            <a:r>
              <a:rPr lang="en-US" baseline="30000" dirty="0" smtClean="0">
                <a:solidFill>
                  <a:schemeClr val="tx1"/>
                </a:solidFill>
              </a:rPr>
              <a:t>Opt</a:t>
            </a:r>
            <a:r>
              <a:rPr lang="en-US" dirty="0" smtClean="0">
                <a:solidFill>
                  <a:schemeClr val="tx1"/>
                </a:solidFill>
              </a:rPr>
              <a:t> achieves up to 97%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best possible reduction.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4442343" y="4399878"/>
            <a:ext cx="3228139" cy="693371"/>
          </a:xfrm>
          <a:prstGeom prst="wedgeRoundRectCallout">
            <a:avLst>
              <a:gd name="adj1" fmla="val 11874"/>
              <a:gd name="adj2" fmla="val -10986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 GRTS realizations outperform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offline simplification with </a:t>
            </a:r>
            <a:r>
              <a:rPr lang="en-US" dirty="0" err="1" smtClean="0">
                <a:solidFill>
                  <a:schemeClr val="tx1"/>
                </a:solidFill>
              </a:rPr>
              <a:t>Ref</a:t>
            </a:r>
            <a:r>
              <a:rPr lang="en-US" baseline="30000" dirty="0" err="1" smtClean="0">
                <a:solidFill>
                  <a:schemeClr val="tx1"/>
                </a:solidFill>
              </a:rPr>
              <a:t>DP</a:t>
            </a:r>
            <a:endParaRPr lang="en-US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Tracking: </a:t>
            </a:r>
            <a:r>
              <a:rPr lang="en-US" dirty="0" smtClean="0"/>
              <a:t>Conclusion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 bwMode="auto">
          <a:xfrm>
            <a:off x="972000" y="1371600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LDRH</a:t>
            </a:r>
            <a:endParaRPr kumimoji="0" lang="de-DE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Abgerundetes Rechteck 31"/>
          <p:cNvSpPr/>
          <p:nvPr/>
        </p:nvSpPr>
        <p:spPr bwMode="auto">
          <a:xfrm>
            <a:off x="972000" y="2451600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CDR</a:t>
            </a:r>
            <a:endParaRPr kumimoji="0" lang="de-DE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972000" y="3532449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endParaRPr kumimoji="0" lang="de-DE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Abgerundetes Rechteck 33"/>
          <p:cNvSpPr/>
          <p:nvPr/>
        </p:nvSpPr>
        <p:spPr bwMode="auto">
          <a:xfrm>
            <a:off x="2772000" y="2451600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CDR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</a:t>
            </a:r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2772000" y="3532449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</a:t>
            </a:r>
          </a:p>
        </p:txBody>
      </p:sp>
      <p:sp>
        <p:nvSpPr>
          <p:cNvPr id="36" name="Abgerundetes Rechteck 35"/>
          <p:cNvSpPr/>
          <p:nvPr/>
        </p:nvSpPr>
        <p:spPr bwMode="auto">
          <a:xfrm>
            <a:off x="2772000" y="4610695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</a:t>
            </a: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2772000" y="5698512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mc</a:t>
            </a:r>
          </a:p>
        </p:txBody>
      </p:sp>
      <p:cxnSp>
        <p:nvCxnSpPr>
          <p:cNvPr id="38" name="Gerade Verbindung mit Pfeil 37"/>
          <p:cNvCxnSpPr>
            <a:stCxn id="31" idx="2"/>
            <a:endCxn id="32" idx="0"/>
          </p:cNvCxnSpPr>
          <p:nvPr/>
        </p:nvCxnSpPr>
        <p:spPr bwMode="auto">
          <a:xfrm rot="5400000">
            <a:off x="1188000" y="2091600"/>
            <a:ext cx="720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Gerade Verbindung mit Pfeil 38"/>
          <p:cNvCxnSpPr>
            <a:stCxn id="32" idx="2"/>
            <a:endCxn id="33" idx="0"/>
          </p:cNvCxnSpPr>
          <p:nvPr/>
        </p:nvCxnSpPr>
        <p:spPr bwMode="auto">
          <a:xfrm rot="5400000">
            <a:off x="1187576" y="3172024"/>
            <a:ext cx="720849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Gerade Verbindung mit Pfeil 39"/>
          <p:cNvCxnSpPr>
            <a:stCxn id="32" idx="3"/>
            <a:endCxn id="34" idx="1"/>
          </p:cNvCxnSpPr>
          <p:nvPr/>
        </p:nvCxnSpPr>
        <p:spPr bwMode="auto">
          <a:xfrm>
            <a:off x="2124000" y="2631600"/>
            <a:ext cx="648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Gerade Verbindung mit Pfeil 40"/>
          <p:cNvCxnSpPr>
            <a:stCxn id="33" idx="3"/>
            <a:endCxn id="35" idx="1"/>
          </p:cNvCxnSpPr>
          <p:nvPr/>
        </p:nvCxnSpPr>
        <p:spPr bwMode="auto">
          <a:xfrm>
            <a:off x="2124000" y="3712449"/>
            <a:ext cx="648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Gerade Verbindung mit Pfeil 41"/>
          <p:cNvCxnSpPr>
            <a:stCxn id="33" idx="3"/>
            <a:endCxn id="36" idx="1"/>
          </p:cNvCxnSpPr>
          <p:nvPr/>
        </p:nvCxnSpPr>
        <p:spPr bwMode="auto">
          <a:xfrm>
            <a:off x="2124000" y="3712449"/>
            <a:ext cx="648000" cy="10782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Gerade Verbindung mit Pfeil 42"/>
          <p:cNvCxnSpPr>
            <a:stCxn id="36" idx="2"/>
            <a:endCxn id="37" idx="0"/>
          </p:cNvCxnSpPr>
          <p:nvPr/>
        </p:nvCxnSpPr>
        <p:spPr bwMode="auto">
          <a:xfrm rot="5400000">
            <a:off x="2984092" y="5334603"/>
            <a:ext cx="727817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Gerade Verbindung mit Pfeil 43"/>
          <p:cNvCxnSpPr>
            <a:stCxn id="36" idx="3"/>
            <a:endCxn id="51" idx="1"/>
          </p:cNvCxnSpPr>
          <p:nvPr/>
        </p:nvCxnSpPr>
        <p:spPr bwMode="auto">
          <a:xfrm>
            <a:off x="3924000" y="4790695"/>
            <a:ext cx="648000" cy="2467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Gerade Verbindung mit Pfeil 46"/>
          <p:cNvCxnSpPr>
            <a:stCxn id="36" idx="3"/>
            <a:endCxn id="57" idx="1"/>
          </p:cNvCxnSpPr>
          <p:nvPr/>
        </p:nvCxnSpPr>
        <p:spPr bwMode="auto">
          <a:xfrm flipV="1">
            <a:off x="3924000" y="4543994"/>
            <a:ext cx="648000" cy="246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Gerade Verbindung mit Pfeil 47"/>
          <p:cNvCxnSpPr>
            <a:stCxn id="37" idx="3"/>
            <a:endCxn id="50" idx="1"/>
          </p:cNvCxnSpPr>
          <p:nvPr/>
        </p:nvCxnSpPr>
        <p:spPr bwMode="auto">
          <a:xfrm flipV="1">
            <a:off x="3924000" y="5628300"/>
            <a:ext cx="648000" cy="2502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Gerade Verbindung mit Pfeil 48"/>
          <p:cNvCxnSpPr>
            <a:stCxn id="37" idx="3"/>
            <a:endCxn id="60" idx="1"/>
          </p:cNvCxnSpPr>
          <p:nvPr/>
        </p:nvCxnSpPr>
        <p:spPr bwMode="auto">
          <a:xfrm>
            <a:off x="3924000" y="5878512"/>
            <a:ext cx="648000" cy="2502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Abgerundetes Rechteck 49"/>
          <p:cNvSpPr/>
          <p:nvPr/>
        </p:nvSpPr>
        <p:spPr bwMode="auto">
          <a:xfrm>
            <a:off x="4572000" y="5448300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mc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Sec</a:t>
            </a: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4572000" y="4857397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Opt</a:t>
            </a:r>
          </a:p>
        </p:txBody>
      </p:sp>
      <p:cxnSp>
        <p:nvCxnSpPr>
          <p:cNvPr id="53" name="Gerade Verbindung mit Pfeil 52"/>
          <p:cNvCxnSpPr>
            <a:stCxn id="35" idx="3"/>
          </p:cNvCxnSpPr>
          <p:nvPr/>
        </p:nvCxnSpPr>
        <p:spPr bwMode="auto">
          <a:xfrm flipV="1">
            <a:off x="3924000" y="3458129"/>
            <a:ext cx="648000" cy="2543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Gerade Verbindung mit Pfeil 53"/>
          <p:cNvCxnSpPr>
            <a:stCxn id="35" idx="3"/>
            <a:endCxn id="56" idx="1"/>
          </p:cNvCxnSpPr>
          <p:nvPr/>
        </p:nvCxnSpPr>
        <p:spPr bwMode="auto">
          <a:xfrm>
            <a:off x="3924000" y="3712449"/>
            <a:ext cx="648000" cy="254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Abgerundetes Rechteck 54"/>
          <p:cNvSpPr/>
          <p:nvPr/>
        </p:nvSpPr>
        <p:spPr bwMode="auto">
          <a:xfrm>
            <a:off x="4572000" y="3278128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lang="de-DE" sz="2000" baseline="-25000" dirty="0" smtClean="0"/>
              <a:t>k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Sec</a:t>
            </a:r>
          </a:p>
        </p:txBody>
      </p:sp>
      <p:sp>
        <p:nvSpPr>
          <p:cNvPr id="56" name="Abgerundetes Rechteck 55"/>
          <p:cNvSpPr/>
          <p:nvPr/>
        </p:nvSpPr>
        <p:spPr bwMode="auto">
          <a:xfrm>
            <a:off x="4572000" y="3786771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lang="de-DE" sz="2000" baseline="-25000" dirty="0" smtClean="0"/>
              <a:t>k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Opt</a:t>
            </a:r>
          </a:p>
        </p:txBody>
      </p:sp>
      <p:sp>
        <p:nvSpPr>
          <p:cNvPr id="57" name="Abgerundetes Rechteck 56"/>
          <p:cNvSpPr/>
          <p:nvPr/>
        </p:nvSpPr>
        <p:spPr bwMode="auto">
          <a:xfrm>
            <a:off x="4572000" y="4363994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Sec</a:t>
            </a:r>
          </a:p>
        </p:txBody>
      </p:sp>
      <p:sp>
        <p:nvSpPr>
          <p:cNvPr id="60" name="Abgerundetes Rechteck 59"/>
          <p:cNvSpPr/>
          <p:nvPr/>
        </p:nvSpPr>
        <p:spPr bwMode="auto">
          <a:xfrm>
            <a:off x="4572000" y="5948725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mc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Opt</a:t>
            </a:r>
          </a:p>
        </p:txBody>
      </p:sp>
      <p:sp>
        <p:nvSpPr>
          <p:cNvPr id="83" name="Abgerundete rechteckige Legende 82"/>
          <p:cNvSpPr/>
          <p:nvPr/>
        </p:nvSpPr>
        <p:spPr>
          <a:xfrm>
            <a:off x="4157484" y="1903694"/>
            <a:ext cx="2316301" cy="693371"/>
          </a:xfrm>
          <a:prstGeom prst="wedgeRoundRectCallout">
            <a:avLst>
              <a:gd name="adj1" fmla="val -63755"/>
              <a:gd name="adj2" fmla="val 5362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b="1" dirty="0" smtClean="0">
                <a:solidFill>
                  <a:schemeClr val="tx1"/>
                </a:solidFill>
              </a:rPr>
              <a:t>communication cost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have maximum priority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Abgerundete rechteckige Legende 83"/>
          <p:cNvSpPr/>
          <p:nvPr/>
        </p:nvSpPr>
        <p:spPr>
          <a:xfrm>
            <a:off x="6003657" y="3924300"/>
            <a:ext cx="1794210" cy="693371"/>
          </a:xfrm>
          <a:prstGeom prst="wedgeRoundRectCallout">
            <a:avLst>
              <a:gd name="adj1" fmla="val -68772"/>
              <a:gd name="adj2" fmla="val 437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Simple approach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good reduction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Abgerundete rechteckige Legende 84"/>
          <p:cNvSpPr/>
          <p:nvPr/>
        </p:nvSpPr>
        <p:spPr>
          <a:xfrm>
            <a:off x="6011277" y="6047997"/>
            <a:ext cx="2034103" cy="693371"/>
          </a:xfrm>
          <a:prstGeom prst="wedgeRoundRectCallout">
            <a:avLst>
              <a:gd name="adj1" fmla="val -66079"/>
              <a:gd name="adj2" fmla="val -3429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Best reduction</a:t>
            </a:r>
            <a:r>
              <a:rPr lang="en-US" dirty="0" smtClean="0">
                <a:solidFill>
                  <a:schemeClr val="tx1"/>
                </a:solidFill>
              </a:rPr>
              <a:t>, high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computational costs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Freihandform 86"/>
          <p:cNvSpPr/>
          <p:nvPr/>
        </p:nvSpPr>
        <p:spPr>
          <a:xfrm>
            <a:off x="2125980" y="3139440"/>
            <a:ext cx="3695700" cy="1104900"/>
          </a:xfrm>
          <a:custGeom>
            <a:avLst/>
            <a:gdLst>
              <a:gd name="connsiteX0" fmla="*/ 0 w 3695700"/>
              <a:gd name="connsiteY0" fmla="*/ 563880 h 1104900"/>
              <a:gd name="connsiteX1" fmla="*/ 266700 w 3695700"/>
              <a:gd name="connsiteY1" fmla="*/ 297180 h 1104900"/>
              <a:gd name="connsiteX2" fmla="*/ 1767840 w 3695700"/>
              <a:gd name="connsiteY2" fmla="*/ 312420 h 1104900"/>
              <a:gd name="connsiteX3" fmla="*/ 2438400 w 3695700"/>
              <a:gd name="connsiteY3" fmla="*/ 0 h 1104900"/>
              <a:gd name="connsiteX4" fmla="*/ 3695700 w 3695700"/>
              <a:gd name="connsiteY4" fmla="*/ 15240 h 1104900"/>
              <a:gd name="connsiteX5" fmla="*/ 3680460 w 3695700"/>
              <a:gd name="connsiteY5" fmla="*/ 1089660 h 1104900"/>
              <a:gd name="connsiteX6" fmla="*/ 2468880 w 3695700"/>
              <a:gd name="connsiteY6" fmla="*/ 1104900 h 1104900"/>
              <a:gd name="connsiteX7" fmla="*/ 1783080 w 3695700"/>
              <a:gd name="connsiteY7" fmla="*/ 845820 h 1104900"/>
              <a:gd name="connsiteX8" fmla="*/ 678180 w 3695700"/>
              <a:gd name="connsiteY8" fmla="*/ 845820 h 1104900"/>
              <a:gd name="connsiteX9" fmla="*/ 0 w 3695700"/>
              <a:gd name="connsiteY9" fmla="*/ 56388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5700" h="1104900">
                <a:moveTo>
                  <a:pt x="0" y="563880"/>
                </a:moveTo>
                <a:lnTo>
                  <a:pt x="266700" y="297180"/>
                </a:lnTo>
                <a:lnTo>
                  <a:pt x="1767840" y="312420"/>
                </a:lnTo>
                <a:lnTo>
                  <a:pt x="2438400" y="0"/>
                </a:lnTo>
                <a:lnTo>
                  <a:pt x="3695700" y="15240"/>
                </a:lnTo>
                <a:lnTo>
                  <a:pt x="3680460" y="1089660"/>
                </a:lnTo>
                <a:lnTo>
                  <a:pt x="2468880" y="1104900"/>
                </a:lnTo>
                <a:lnTo>
                  <a:pt x="1783080" y="845820"/>
                </a:lnTo>
                <a:lnTo>
                  <a:pt x="678180" y="845820"/>
                </a:lnTo>
                <a:lnTo>
                  <a:pt x="0" y="56388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ihandform 87"/>
          <p:cNvSpPr/>
          <p:nvPr/>
        </p:nvSpPr>
        <p:spPr>
          <a:xfrm>
            <a:off x="3939540" y="4800600"/>
            <a:ext cx="1905000" cy="510540"/>
          </a:xfrm>
          <a:custGeom>
            <a:avLst/>
            <a:gdLst>
              <a:gd name="connsiteX0" fmla="*/ 0 w 1905000"/>
              <a:gd name="connsiteY0" fmla="*/ 0 h 510540"/>
              <a:gd name="connsiteX1" fmla="*/ 617220 w 1905000"/>
              <a:gd name="connsiteY1" fmla="*/ 510540 h 510540"/>
              <a:gd name="connsiteX2" fmla="*/ 1905000 w 1905000"/>
              <a:gd name="connsiteY2" fmla="*/ 495300 h 510540"/>
              <a:gd name="connsiteX3" fmla="*/ 1889760 w 1905000"/>
              <a:gd name="connsiteY3" fmla="*/ 15240 h 510540"/>
              <a:gd name="connsiteX4" fmla="*/ 632460 w 1905000"/>
              <a:gd name="connsiteY4" fmla="*/ 0 h 510540"/>
              <a:gd name="connsiteX5" fmla="*/ 0 w 1905000"/>
              <a:gd name="connsiteY5" fmla="*/ 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0" h="510540">
                <a:moveTo>
                  <a:pt x="0" y="0"/>
                </a:moveTo>
                <a:lnTo>
                  <a:pt x="617220" y="510540"/>
                </a:lnTo>
                <a:lnTo>
                  <a:pt x="1905000" y="495300"/>
                </a:lnTo>
                <a:lnTo>
                  <a:pt x="1889760" y="15240"/>
                </a:lnTo>
                <a:lnTo>
                  <a:pt x="6324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ihandform 90"/>
          <p:cNvSpPr/>
          <p:nvPr/>
        </p:nvSpPr>
        <p:spPr>
          <a:xfrm>
            <a:off x="3931920" y="5356860"/>
            <a:ext cx="1996440" cy="518160"/>
          </a:xfrm>
          <a:custGeom>
            <a:avLst/>
            <a:gdLst>
              <a:gd name="connsiteX0" fmla="*/ 0 w 4823460"/>
              <a:gd name="connsiteY0" fmla="*/ 929640 h 929640"/>
              <a:gd name="connsiteX1" fmla="*/ 647700 w 4823460"/>
              <a:gd name="connsiteY1" fmla="*/ 922020 h 929640"/>
              <a:gd name="connsiteX2" fmla="*/ 1851660 w 4823460"/>
              <a:gd name="connsiteY2" fmla="*/ 914400 h 929640"/>
              <a:gd name="connsiteX3" fmla="*/ 2072640 w 4823460"/>
              <a:gd name="connsiteY3" fmla="*/ 861060 h 929640"/>
              <a:gd name="connsiteX4" fmla="*/ 4808220 w 4823460"/>
              <a:gd name="connsiteY4" fmla="*/ 838200 h 929640"/>
              <a:gd name="connsiteX5" fmla="*/ 4823460 w 4823460"/>
              <a:gd name="connsiteY5" fmla="*/ 7620 h 929640"/>
              <a:gd name="connsiteX6" fmla="*/ 2080260 w 4823460"/>
              <a:gd name="connsiteY6" fmla="*/ 0 h 929640"/>
              <a:gd name="connsiteX7" fmla="*/ 1988820 w 4823460"/>
              <a:gd name="connsiteY7" fmla="*/ 91440 h 929640"/>
              <a:gd name="connsiteX8" fmla="*/ 1996440 w 4823460"/>
              <a:gd name="connsiteY8" fmla="*/ 411480 h 929640"/>
              <a:gd name="connsiteX9" fmla="*/ 632460 w 4823460"/>
              <a:gd name="connsiteY9" fmla="*/ 419100 h 929640"/>
              <a:gd name="connsiteX10" fmla="*/ 0 w 4823460"/>
              <a:gd name="connsiteY10" fmla="*/ 929640 h 929640"/>
              <a:gd name="connsiteX0" fmla="*/ 0 w 4823460"/>
              <a:gd name="connsiteY0" fmla="*/ 929640 h 929640"/>
              <a:gd name="connsiteX1" fmla="*/ 647700 w 4823460"/>
              <a:gd name="connsiteY1" fmla="*/ 922020 h 929640"/>
              <a:gd name="connsiteX2" fmla="*/ 1851660 w 4823460"/>
              <a:gd name="connsiteY2" fmla="*/ 914400 h 929640"/>
              <a:gd name="connsiteX3" fmla="*/ 2072640 w 4823460"/>
              <a:gd name="connsiteY3" fmla="*/ 861060 h 929640"/>
              <a:gd name="connsiteX4" fmla="*/ 4808220 w 4823460"/>
              <a:gd name="connsiteY4" fmla="*/ 838200 h 929640"/>
              <a:gd name="connsiteX5" fmla="*/ 4823460 w 4823460"/>
              <a:gd name="connsiteY5" fmla="*/ 7620 h 929640"/>
              <a:gd name="connsiteX6" fmla="*/ 2080260 w 4823460"/>
              <a:gd name="connsiteY6" fmla="*/ 0 h 929640"/>
              <a:gd name="connsiteX7" fmla="*/ 1996440 w 4823460"/>
              <a:gd name="connsiteY7" fmla="*/ 411480 h 929640"/>
              <a:gd name="connsiteX8" fmla="*/ 632460 w 4823460"/>
              <a:gd name="connsiteY8" fmla="*/ 419100 h 929640"/>
              <a:gd name="connsiteX9" fmla="*/ 0 w 4823460"/>
              <a:gd name="connsiteY9" fmla="*/ 929640 h 929640"/>
              <a:gd name="connsiteX0" fmla="*/ 0 w 4823460"/>
              <a:gd name="connsiteY0" fmla="*/ 922020 h 922020"/>
              <a:gd name="connsiteX1" fmla="*/ 647700 w 4823460"/>
              <a:gd name="connsiteY1" fmla="*/ 914400 h 922020"/>
              <a:gd name="connsiteX2" fmla="*/ 1851660 w 4823460"/>
              <a:gd name="connsiteY2" fmla="*/ 906780 h 922020"/>
              <a:gd name="connsiteX3" fmla="*/ 2072640 w 4823460"/>
              <a:gd name="connsiteY3" fmla="*/ 853440 h 922020"/>
              <a:gd name="connsiteX4" fmla="*/ 4808220 w 4823460"/>
              <a:gd name="connsiteY4" fmla="*/ 830580 h 922020"/>
              <a:gd name="connsiteX5" fmla="*/ 4823460 w 4823460"/>
              <a:gd name="connsiteY5" fmla="*/ 0 h 922020"/>
              <a:gd name="connsiteX6" fmla="*/ 1996440 w 4823460"/>
              <a:gd name="connsiteY6" fmla="*/ 403860 h 922020"/>
              <a:gd name="connsiteX7" fmla="*/ 632460 w 4823460"/>
              <a:gd name="connsiteY7" fmla="*/ 411480 h 922020"/>
              <a:gd name="connsiteX8" fmla="*/ 0 w 4823460"/>
              <a:gd name="connsiteY8" fmla="*/ 922020 h 922020"/>
              <a:gd name="connsiteX0" fmla="*/ 0 w 4808220"/>
              <a:gd name="connsiteY0" fmla="*/ 518160 h 518160"/>
              <a:gd name="connsiteX1" fmla="*/ 647700 w 4808220"/>
              <a:gd name="connsiteY1" fmla="*/ 510540 h 518160"/>
              <a:gd name="connsiteX2" fmla="*/ 1851660 w 4808220"/>
              <a:gd name="connsiteY2" fmla="*/ 502920 h 518160"/>
              <a:gd name="connsiteX3" fmla="*/ 2072640 w 4808220"/>
              <a:gd name="connsiteY3" fmla="*/ 449580 h 518160"/>
              <a:gd name="connsiteX4" fmla="*/ 4808220 w 4808220"/>
              <a:gd name="connsiteY4" fmla="*/ 426720 h 518160"/>
              <a:gd name="connsiteX5" fmla="*/ 1996440 w 4808220"/>
              <a:gd name="connsiteY5" fmla="*/ 0 h 518160"/>
              <a:gd name="connsiteX6" fmla="*/ 632460 w 4808220"/>
              <a:gd name="connsiteY6" fmla="*/ 7620 h 518160"/>
              <a:gd name="connsiteX7" fmla="*/ 0 w 4808220"/>
              <a:gd name="connsiteY7" fmla="*/ 518160 h 518160"/>
              <a:gd name="connsiteX0" fmla="*/ 0 w 2072640"/>
              <a:gd name="connsiteY0" fmla="*/ 518160 h 518160"/>
              <a:gd name="connsiteX1" fmla="*/ 647700 w 2072640"/>
              <a:gd name="connsiteY1" fmla="*/ 510540 h 518160"/>
              <a:gd name="connsiteX2" fmla="*/ 1851660 w 2072640"/>
              <a:gd name="connsiteY2" fmla="*/ 502920 h 518160"/>
              <a:gd name="connsiteX3" fmla="*/ 2072640 w 2072640"/>
              <a:gd name="connsiteY3" fmla="*/ 449580 h 518160"/>
              <a:gd name="connsiteX4" fmla="*/ 1996440 w 2072640"/>
              <a:gd name="connsiteY4" fmla="*/ 0 h 518160"/>
              <a:gd name="connsiteX5" fmla="*/ 632460 w 2072640"/>
              <a:gd name="connsiteY5" fmla="*/ 7620 h 518160"/>
              <a:gd name="connsiteX6" fmla="*/ 0 w 2072640"/>
              <a:gd name="connsiteY6" fmla="*/ 518160 h 518160"/>
              <a:gd name="connsiteX0" fmla="*/ 0 w 1996440"/>
              <a:gd name="connsiteY0" fmla="*/ 518160 h 518160"/>
              <a:gd name="connsiteX1" fmla="*/ 647700 w 1996440"/>
              <a:gd name="connsiteY1" fmla="*/ 510540 h 518160"/>
              <a:gd name="connsiteX2" fmla="*/ 1851660 w 1996440"/>
              <a:gd name="connsiteY2" fmla="*/ 502920 h 518160"/>
              <a:gd name="connsiteX3" fmla="*/ 1996440 w 1996440"/>
              <a:gd name="connsiteY3" fmla="*/ 0 h 518160"/>
              <a:gd name="connsiteX4" fmla="*/ 632460 w 1996440"/>
              <a:gd name="connsiteY4" fmla="*/ 7620 h 518160"/>
              <a:gd name="connsiteX5" fmla="*/ 0 w 1996440"/>
              <a:gd name="connsiteY5" fmla="*/ 518160 h 518160"/>
              <a:gd name="connsiteX0" fmla="*/ 0 w 1996440"/>
              <a:gd name="connsiteY0" fmla="*/ 518160 h 518160"/>
              <a:gd name="connsiteX1" fmla="*/ 647700 w 1996440"/>
              <a:gd name="connsiteY1" fmla="*/ 510540 h 518160"/>
              <a:gd name="connsiteX2" fmla="*/ 1980752 w 1996440"/>
              <a:gd name="connsiteY2" fmla="*/ 502920 h 518160"/>
              <a:gd name="connsiteX3" fmla="*/ 1996440 w 1996440"/>
              <a:gd name="connsiteY3" fmla="*/ 0 h 518160"/>
              <a:gd name="connsiteX4" fmla="*/ 632460 w 1996440"/>
              <a:gd name="connsiteY4" fmla="*/ 7620 h 518160"/>
              <a:gd name="connsiteX5" fmla="*/ 0 w 1996440"/>
              <a:gd name="connsiteY5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6440" h="518160">
                <a:moveTo>
                  <a:pt x="0" y="518160"/>
                </a:moveTo>
                <a:lnTo>
                  <a:pt x="647700" y="510540"/>
                </a:lnTo>
                <a:lnTo>
                  <a:pt x="1980752" y="502920"/>
                </a:lnTo>
                <a:lnTo>
                  <a:pt x="1996440" y="0"/>
                </a:lnTo>
                <a:lnTo>
                  <a:pt x="632460" y="7620"/>
                </a:lnTo>
                <a:lnTo>
                  <a:pt x="0" y="51816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  <a:r>
              <a:rPr lang="en-US" sz="3600" dirty="0" smtClean="0">
                <a:solidFill>
                  <a:srgbClr val="000000"/>
                </a:solidFill>
              </a:rPr>
              <a:t> Indexing of Trajectories</a:t>
            </a:r>
          </a:p>
        </p:txBody>
      </p:sp>
      <p:sp>
        <p:nvSpPr>
          <p:cNvPr id="41" name="Inhaltsplatzhalter 40"/>
          <p:cNvSpPr>
            <a:spLocks noGrp="1"/>
          </p:cNvSpPr>
          <p:nvPr>
            <p:ph idx="1"/>
          </p:nvPr>
        </p:nvSpPr>
        <p:spPr>
          <a:xfrm>
            <a:off x="79375" y="1571613"/>
            <a:ext cx="5992823" cy="114200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Managing large number of</a:t>
            </a:r>
            <a:br>
              <a:rPr lang="en-US" dirty="0" smtClean="0"/>
            </a:br>
            <a:r>
              <a:rPr lang="en-US" dirty="0" smtClean="0"/>
              <a:t>mobile objects r</a:t>
            </a:r>
            <a:r>
              <a:rPr lang="en-US" dirty="0" smtClean="0">
                <a:sym typeface="Wingdings" pitchFamily="2" charset="2"/>
              </a:rPr>
              <a:t>equires</a:t>
            </a:r>
            <a:br>
              <a:rPr lang="en-US" dirty="0" smtClean="0">
                <a:sym typeface="Wingdings" pitchFamily="2" charset="2"/>
              </a:rPr>
            </a:b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distributed </a:t>
            </a:r>
            <a:r>
              <a:rPr lang="en-US" dirty="0" smtClean="0">
                <a:sym typeface="Wingdings" pitchFamily="2" charset="2"/>
              </a:rPr>
              <a:t>MOD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2" name="Inhaltsplatzhalter 41"/>
          <p:cNvSpPr>
            <a:spLocks noGrp="1"/>
          </p:cNvSpPr>
          <p:nvPr>
            <p:ph idx="10"/>
          </p:nvPr>
        </p:nvSpPr>
        <p:spPr>
          <a:xfrm>
            <a:off x="79375" y="4797152"/>
            <a:ext cx="8813800" cy="1511572"/>
          </a:xfrm>
        </p:spPr>
        <p:txBody>
          <a:bodyPr anchor="b" anchorCtr="0"/>
          <a:lstStyle/>
          <a:p>
            <a:pPr marL="642938" lvl="1" indent="-233363"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b="1" dirty="0" smtClean="0">
                <a:solidFill>
                  <a:schemeClr val="tx2"/>
                </a:solidFill>
              </a:rPr>
              <a:t>Distributed Trajectory Index</a:t>
            </a:r>
            <a:r>
              <a:rPr lang="en-US" b="1" dirty="0" smtClean="0"/>
              <a:t> </a:t>
            </a:r>
            <a:r>
              <a:rPr lang="en-US" dirty="0" smtClean="0"/>
              <a:t>(DTI) creates temporal index (overlay)</a:t>
            </a:r>
            <a:br>
              <a:rPr lang="en-US" dirty="0" smtClean="0"/>
            </a:br>
            <a:r>
              <a:rPr lang="en-US" dirty="0" smtClean="0"/>
              <a:t>for routing queries to responsible servers efficiently</a:t>
            </a:r>
          </a:p>
          <a:p>
            <a:pPr marL="642938" lvl="1" indent="-233363"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dirty="0" smtClean="0"/>
              <a:t>Special support for aggregate queries by </a:t>
            </a:r>
            <a:r>
              <a:rPr lang="en-US" b="1" dirty="0" smtClean="0">
                <a:solidFill>
                  <a:schemeClr val="tx2"/>
                </a:solidFill>
              </a:rPr>
              <a:t>DTI+S</a:t>
            </a:r>
            <a:r>
              <a:rPr lang="en-US" dirty="0" smtClean="0"/>
              <a:t> </a:t>
            </a:r>
            <a:endParaRPr kumimoji="1" lang="en-US" b="1" kern="0" dirty="0" smtClean="0"/>
          </a:p>
        </p:txBody>
      </p:sp>
      <p:grpSp>
        <p:nvGrpSpPr>
          <p:cNvPr id="2" name="Group 206"/>
          <p:cNvGrpSpPr>
            <a:grpSpLocks noChangeAspect="1"/>
          </p:cNvGrpSpPr>
          <p:nvPr/>
        </p:nvGrpSpPr>
        <p:grpSpPr bwMode="auto">
          <a:xfrm>
            <a:off x="6643702" y="1859736"/>
            <a:ext cx="1800000" cy="1028023"/>
            <a:chOff x="2200" y="1207"/>
            <a:chExt cx="1406" cy="80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" name="Rectangle 200"/>
            <p:cNvSpPr>
              <a:spLocks noChangeArrowheads="1"/>
            </p:cNvSpPr>
            <p:nvPr/>
          </p:nvSpPr>
          <p:spPr bwMode="auto">
            <a:xfrm>
              <a:off x="2200" y="1207"/>
              <a:ext cx="1406" cy="803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203"/>
            <p:cNvSpPr txBox="1">
              <a:spLocks noChangeArrowheads="1"/>
            </p:cNvSpPr>
            <p:nvPr/>
          </p:nvSpPr>
          <p:spPr bwMode="auto">
            <a:xfrm>
              <a:off x="2535" y="1610"/>
              <a:ext cx="167" cy="216"/>
            </a:xfrm>
            <a:prstGeom prst="rect">
              <a:avLst/>
            </a:pr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/>
                <a:t>o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8" name="Freeform 204"/>
            <p:cNvSpPr>
              <a:spLocks/>
            </p:cNvSpPr>
            <p:nvPr/>
          </p:nvSpPr>
          <p:spPr bwMode="auto">
            <a:xfrm>
              <a:off x="2766" y="1285"/>
              <a:ext cx="572" cy="497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138" y="390"/>
                </a:cxn>
                <a:cxn ang="0">
                  <a:pos x="180" y="222"/>
                </a:cxn>
                <a:cxn ang="0">
                  <a:pos x="336" y="0"/>
                </a:cxn>
                <a:cxn ang="0">
                  <a:pos x="630" y="12"/>
                </a:cxn>
                <a:cxn ang="0">
                  <a:pos x="690" y="228"/>
                </a:cxn>
                <a:cxn ang="0">
                  <a:pos x="738" y="432"/>
                </a:cxn>
                <a:cxn ang="0">
                  <a:pos x="636" y="642"/>
                </a:cxn>
              </a:cxnLst>
              <a:rect l="0" t="0" r="r" b="b"/>
              <a:pathLst>
                <a:path w="738" h="642">
                  <a:moveTo>
                    <a:pt x="0" y="534"/>
                  </a:moveTo>
                  <a:lnTo>
                    <a:pt x="138" y="390"/>
                  </a:lnTo>
                  <a:lnTo>
                    <a:pt x="180" y="222"/>
                  </a:lnTo>
                  <a:lnTo>
                    <a:pt x="336" y="0"/>
                  </a:lnTo>
                  <a:lnTo>
                    <a:pt x="630" y="12"/>
                  </a:lnTo>
                  <a:lnTo>
                    <a:pt x="690" y="228"/>
                  </a:lnTo>
                  <a:lnTo>
                    <a:pt x="738" y="432"/>
                  </a:lnTo>
                  <a:lnTo>
                    <a:pt x="636" y="642"/>
                  </a:ln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aphicFrame>
        <p:nvGraphicFramePr>
          <p:cNvPr id="10" name="Group 406"/>
          <p:cNvGraphicFramePr>
            <a:graphicFrameLocks noGrp="1"/>
          </p:cNvGraphicFramePr>
          <p:nvPr/>
        </p:nvGraphicFramePr>
        <p:xfrm>
          <a:off x="539750" y="3323648"/>
          <a:ext cx="8027988" cy="1473504"/>
        </p:xfrm>
        <a:graphic>
          <a:graphicData uri="http://schemas.openxmlformats.org/drawingml/2006/table">
            <a:tbl>
              <a:tblPr/>
              <a:tblGrid>
                <a:gridCol w="2678113"/>
                <a:gridCol w="2674937"/>
                <a:gridCol w="267493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endParaRPr kumimoji="1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Spatial partitioning</a:t>
                      </a: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2" pitchFamily="18" charset="2"/>
                        </a:rPr>
                        <a:t>Object-based partitioning</a:t>
                      </a: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Update-aware distribution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63D"/>
                          </a:solidFill>
                          <a:effectLst/>
                          <a:latin typeface="+mn-lt"/>
                          <a:sym typeface="Wingdings 2" pitchFamily="18" charset="2"/>
                        </a:rPr>
                        <a:t>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–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Coordinate-based queries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63D"/>
                          </a:solidFill>
                          <a:effectLst/>
                          <a:latin typeface="+mn-lt"/>
                          <a:sym typeface="Wingdings 2" pitchFamily="18" charset="2"/>
                        </a:rPr>
                        <a:t>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–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Trajectory-based queries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sym typeface="Wingdings 2" pitchFamily="18" charset="2"/>
                        </a:rPr>
                        <a:t>?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63D"/>
                          </a:solidFill>
                          <a:effectLst/>
                          <a:latin typeface="+mn-lt"/>
                          <a:sym typeface="Wingdings 2" pitchFamily="18" charset="2"/>
                        </a:rPr>
                        <a:t>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05"/>
          <p:cNvGrpSpPr>
            <a:grpSpLocks noChangeAspect="1"/>
          </p:cNvGrpSpPr>
          <p:nvPr/>
        </p:nvGrpSpPr>
        <p:grpSpPr bwMode="auto">
          <a:xfrm>
            <a:off x="6072198" y="2016897"/>
            <a:ext cx="1800000" cy="1028023"/>
            <a:chOff x="1973" y="1434"/>
            <a:chExt cx="1406" cy="80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Rectangle 194"/>
            <p:cNvSpPr>
              <a:spLocks noChangeArrowheads="1"/>
            </p:cNvSpPr>
            <p:nvPr/>
          </p:nvSpPr>
          <p:spPr bwMode="auto">
            <a:xfrm>
              <a:off x="1973" y="1434"/>
              <a:ext cx="1406" cy="803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95"/>
            <p:cNvSpPr>
              <a:spLocks/>
            </p:cNvSpPr>
            <p:nvPr/>
          </p:nvSpPr>
          <p:spPr bwMode="auto">
            <a:xfrm>
              <a:off x="2246" y="1535"/>
              <a:ext cx="1065" cy="63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37" y="113"/>
                </a:cxn>
                <a:cxn ang="0">
                  <a:pos x="55" y="226"/>
                </a:cxn>
                <a:cxn ang="0">
                  <a:pos x="0" y="481"/>
                </a:cxn>
                <a:cxn ang="0">
                  <a:pos x="6" y="685"/>
                </a:cxn>
                <a:cxn ang="0">
                  <a:pos x="168" y="823"/>
                </a:cxn>
                <a:cxn ang="0">
                  <a:pos x="373" y="816"/>
                </a:cxn>
                <a:cxn ang="0">
                  <a:pos x="690" y="748"/>
                </a:cxn>
                <a:cxn ang="0">
                  <a:pos x="990" y="715"/>
                </a:cxn>
                <a:cxn ang="0">
                  <a:pos x="1224" y="649"/>
                </a:cxn>
                <a:cxn ang="0">
                  <a:pos x="1374" y="445"/>
                </a:cxn>
              </a:cxnLst>
              <a:rect l="0" t="0" r="r" b="b"/>
              <a:pathLst>
                <a:path w="1374" h="823">
                  <a:moveTo>
                    <a:pt x="169" y="0"/>
                  </a:moveTo>
                  <a:lnTo>
                    <a:pt x="237" y="113"/>
                  </a:lnTo>
                  <a:lnTo>
                    <a:pt x="55" y="226"/>
                  </a:lnTo>
                  <a:lnTo>
                    <a:pt x="0" y="481"/>
                  </a:lnTo>
                  <a:lnTo>
                    <a:pt x="6" y="685"/>
                  </a:lnTo>
                  <a:lnTo>
                    <a:pt x="168" y="823"/>
                  </a:lnTo>
                  <a:lnTo>
                    <a:pt x="373" y="816"/>
                  </a:lnTo>
                  <a:lnTo>
                    <a:pt x="690" y="748"/>
                  </a:lnTo>
                  <a:lnTo>
                    <a:pt x="990" y="715"/>
                  </a:lnTo>
                  <a:lnTo>
                    <a:pt x="1224" y="649"/>
                  </a:lnTo>
                  <a:lnTo>
                    <a:pt x="1374" y="445"/>
                  </a:ln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96"/>
            <p:cNvSpPr txBox="1">
              <a:spLocks noChangeArrowheads="1"/>
            </p:cNvSpPr>
            <p:nvPr/>
          </p:nvSpPr>
          <p:spPr bwMode="auto">
            <a:xfrm>
              <a:off x="2153" y="1454"/>
              <a:ext cx="167" cy="216"/>
            </a:xfrm>
            <a:prstGeom prst="rect">
              <a:avLst/>
            </a:pr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/>
                <a:t>o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4" name="Group 217"/>
          <p:cNvGrpSpPr>
            <a:grpSpLocks noChangeAspect="1"/>
          </p:cNvGrpSpPr>
          <p:nvPr/>
        </p:nvGrpSpPr>
        <p:grpSpPr bwMode="auto">
          <a:xfrm>
            <a:off x="4572000" y="1874021"/>
            <a:ext cx="900000" cy="1022206"/>
            <a:chOff x="4649" y="1434"/>
            <a:chExt cx="707" cy="80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Rectangle 208"/>
            <p:cNvSpPr>
              <a:spLocks noChangeArrowheads="1"/>
            </p:cNvSpPr>
            <p:nvPr/>
          </p:nvSpPr>
          <p:spPr bwMode="auto">
            <a:xfrm>
              <a:off x="4653" y="1434"/>
              <a:ext cx="703" cy="803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9"/>
            <p:cNvSpPr>
              <a:spLocks/>
            </p:cNvSpPr>
            <p:nvPr/>
          </p:nvSpPr>
          <p:spPr bwMode="auto">
            <a:xfrm>
              <a:off x="4649" y="1879"/>
              <a:ext cx="639" cy="251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109" y="235"/>
                </a:cxn>
                <a:cxn ang="0">
                  <a:pos x="341" y="209"/>
                </a:cxn>
                <a:cxn ang="0">
                  <a:pos x="523" y="158"/>
                </a:cxn>
                <a:cxn ang="0">
                  <a:pos x="639" y="0"/>
                </a:cxn>
              </a:cxnLst>
              <a:rect l="0" t="0" r="r" b="b"/>
              <a:pathLst>
                <a:path w="639" h="251">
                  <a:moveTo>
                    <a:pt x="0" y="251"/>
                  </a:moveTo>
                  <a:lnTo>
                    <a:pt x="109" y="235"/>
                  </a:lnTo>
                  <a:lnTo>
                    <a:pt x="341" y="209"/>
                  </a:lnTo>
                  <a:lnTo>
                    <a:pt x="523" y="158"/>
                  </a:lnTo>
                  <a:lnTo>
                    <a:pt x="639" y="0"/>
                  </a:ln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2"/>
            <p:cNvSpPr>
              <a:spLocks/>
            </p:cNvSpPr>
            <p:nvPr/>
          </p:nvSpPr>
          <p:spPr bwMode="auto">
            <a:xfrm>
              <a:off x="4656" y="1512"/>
              <a:ext cx="432" cy="497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120" y="0"/>
                </a:cxn>
                <a:cxn ang="0">
                  <a:pos x="348" y="9"/>
                </a:cxn>
                <a:cxn ang="0">
                  <a:pos x="395" y="177"/>
                </a:cxn>
                <a:cxn ang="0">
                  <a:pos x="432" y="334"/>
                </a:cxn>
                <a:cxn ang="0">
                  <a:pos x="353" y="497"/>
                </a:cxn>
              </a:cxnLst>
              <a:rect l="0" t="0" r="r" b="b"/>
              <a:pathLst>
                <a:path w="432" h="497">
                  <a:moveTo>
                    <a:pt x="0" y="172"/>
                  </a:moveTo>
                  <a:lnTo>
                    <a:pt x="120" y="0"/>
                  </a:lnTo>
                  <a:lnTo>
                    <a:pt x="348" y="9"/>
                  </a:lnTo>
                  <a:lnTo>
                    <a:pt x="395" y="177"/>
                  </a:lnTo>
                  <a:lnTo>
                    <a:pt x="432" y="334"/>
                  </a:lnTo>
                  <a:lnTo>
                    <a:pt x="353" y="497"/>
                  </a:ln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uppieren 37"/>
          <p:cNvGrpSpPr>
            <a:grpSpLocks noChangeAspect="1"/>
          </p:cNvGrpSpPr>
          <p:nvPr/>
        </p:nvGrpSpPr>
        <p:grpSpPr bwMode="auto">
          <a:xfrm>
            <a:off x="3529013" y="1874032"/>
            <a:ext cx="900112" cy="1028700"/>
            <a:chOff x="3384550" y="2154238"/>
            <a:chExt cx="1116013" cy="1274762"/>
          </a:xfrm>
        </p:grpSpPr>
        <p:sp>
          <p:nvSpPr>
            <p:cNvPr id="31" name="Rectangle 213"/>
            <p:cNvSpPr>
              <a:spLocks noChangeArrowheads="1"/>
            </p:cNvSpPr>
            <p:nvPr/>
          </p:nvSpPr>
          <p:spPr bwMode="auto">
            <a:xfrm>
              <a:off x="3384550" y="2154238"/>
              <a:ext cx="1116013" cy="12747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Text Box 210"/>
            <p:cNvSpPr txBox="1">
              <a:spLocks noChangeArrowheads="1"/>
            </p:cNvSpPr>
            <p:nvPr/>
          </p:nvSpPr>
          <p:spPr bwMode="auto">
            <a:xfrm>
              <a:off x="3610901" y="2173910"/>
              <a:ext cx="265718" cy="3442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/>
                <a:t>o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3" name="Freeform 214"/>
            <p:cNvSpPr>
              <a:spLocks/>
            </p:cNvSpPr>
            <p:nvPr/>
          </p:nvSpPr>
          <p:spPr bwMode="auto">
            <a:xfrm>
              <a:off x="3815602" y="2295878"/>
              <a:ext cx="679057" cy="10111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84" y="87"/>
                </a:cxn>
                <a:cxn ang="0">
                  <a:pos x="43" y="175"/>
                </a:cxn>
                <a:cxn ang="0">
                  <a:pos x="0" y="372"/>
                </a:cxn>
                <a:cxn ang="0">
                  <a:pos x="5" y="530"/>
                </a:cxn>
                <a:cxn ang="0">
                  <a:pos x="130" y="637"/>
                </a:cxn>
                <a:cxn ang="0">
                  <a:pos x="286" y="636"/>
                </a:cxn>
                <a:cxn ang="0">
                  <a:pos x="427" y="601"/>
                </a:cxn>
              </a:cxnLst>
              <a:rect l="0" t="0" r="r" b="b"/>
              <a:pathLst>
                <a:path w="427" h="637">
                  <a:moveTo>
                    <a:pt x="131" y="0"/>
                  </a:moveTo>
                  <a:lnTo>
                    <a:pt x="184" y="87"/>
                  </a:lnTo>
                  <a:lnTo>
                    <a:pt x="43" y="175"/>
                  </a:lnTo>
                  <a:lnTo>
                    <a:pt x="0" y="372"/>
                  </a:lnTo>
                  <a:lnTo>
                    <a:pt x="5" y="530"/>
                  </a:lnTo>
                  <a:lnTo>
                    <a:pt x="130" y="637"/>
                  </a:lnTo>
                  <a:lnTo>
                    <a:pt x="286" y="636"/>
                  </a:lnTo>
                  <a:lnTo>
                    <a:pt x="427" y="601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215"/>
            <p:cNvSpPr>
              <a:spLocks/>
            </p:cNvSpPr>
            <p:nvPr/>
          </p:nvSpPr>
          <p:spPr bwMode="auto">
            <a:xfrm>
              <a:off x="4282085" y="2583093"/>
              <a:ext cx="200764" cy="332462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107" y="98"/>
                </a:cxn>
                <a:cxn ang="0">
                  <a:pos x="127" y="0"/>
                </a:cxn>
              </a:cxnLst>
              <a:rect l="0" t="0" r="r" b="b"/>
              <a:pathLst>
                <a:path w="127" h="209">
                  <a:moveTo>
                    <a:pt x="0" y="209"/>
                  </a:moveTo>
                  <a:lnTo>
                    <a:pt x="107" y="98"/>
                  </a:lnTo>
                  <a:lnTo>
                    <a:pt x="127" y="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Text Box 211"/>
            <p:cNvSpPr txBox="1">
              <a:spLocks noChangeArrowheads="1"/>
            </p:cNvSpPr>
            <p:nvPr/>
          </p:nvSpPr>
          <p:spPr bwMode="auto">
            <a:xfrm>
              <a:off x="3951414" y="2811291"/>
              <a:ext cx="263749" cy="3442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/>
                <a:t>o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36" name="AutoShape 410"/>
          <p:cNvSpPr>
            <a:spLocks noChangeArrowheads="1"/>
          </p:cNvSpPr>
          <p:nvPr/>
        </p:nvSpPr>
        <p:spPr bwMode="auto">
          <a:xfrm>
            <a:off x="4500563" y="2588407"/>
            <a:ext cx="469900" cy="442913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37" name="AutoShape 411"/>
          <p:cNvSpPr>
            <a:spLocks noChangeArrowheads="1"/>
          </p:cNvSpPr>
          <p:nvPr/>
        </p:nvSpPr>
        <p:spPr bwMode="auto">
          <a:xfrm>
            <a:off x="3429000" y="2588407"/>
            <a:ext cx="469900" cy="442913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38" name="AutoShape 411"/>
          <p:cNvSpPr>
            <a:spLocks noChangeArrowheads="1"/>
          </p:cNvSpPr>
          <p:nvPr/>
        </p:nvSpPr>
        <p:spPr bwMode="auto">
          <a:xfrm>
            <a:off x="7572375" y="2659845"/>
            <a:ext cx="469900" cy="442912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39" name="AutoShape 410"/>
          <p:cNvSpPr>
            <a:spLocks noChangeArrowheads="1"/>
          </p:cNvSpPr>
          <p:nvPr/>
        </p:nvSpPr>
        <p:spPr bwMode="auto">
          <a:xfrm>
            <a:off x="8143875" y="2502682"/>
            <a:ext cx="469900" cy="442913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40" name="Freihandform 39"/>
          <p:cNvSpPr/>
          <p:nvPr/>
        </p:nvSpPr>
        <p:spPr>
          <a:xfrm rot="16830748" flipH="1">
            <a:off x="3356392" y="4190643"/>
            <a:ext cx="911779" cy="1244308"/>
          </a:xfrm>
          <a:custGeom>
            <a:avLst/>
            <a:gdLst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75237"/>
              <a:gd name="connsiteY0" fmla="*/ 3163887 h 3275806"/>
              <a:gd name="connsiteX1" fmla="*/ 1816893 w 5075237"/>
              <a:gd name="connsiteY1" fmla="*/ 1797050 h 3275806"/>
              <a:gd name="connsiteX2" fmla="*/ 4345781 w 5075237"/>
              <a:gd name="connsiteY2" fmla="*/ 1206500 h 3275806"/>
              <a:gd name="connsiteX3" fmla="*/ 4393406 w 5075237"/>
              <a:gd name="connsiteY3" fmla="*/ 1592262 h 3275806"/>
              <a:gd name="connsiteX4" fmla="*/ 5045868 w 5075237"/>
              <a:gd name="connsiteY4" fmla="*/ 658812 h 3275806"/>
              <a:gd name="connsiteX5" fmla="*/ 4217193 w 5075237"/>
              <a:gd name="connsiteY5" fmla="*/ 39687 h 3275806"/>
              <a:gd name="connsiteX6" fmla="*/ 4255293 w 5075237"/>
              <a:gd name="connsiteY6" fmla="*/ 420687 h 3275806"/>
              <a:gd name="connsiteX7" fmla="*/ 2059781 w 5075237"/>
              <a:gd name="connsiteY7" fmla="*/ 1125537 h 3275806"/>
              <a:gd name="connsiteX8" fmla="*/ 40481 w 5075237"/>
              <a:gd name="connsiteY8" fmla="*/ 3163887 h 3275806"/>
              <a:gd name="connsiteX0" fmla="*/ 40481 w 5046645"/>
              <a:gd name="connsiteY0" fmla="*/ 3163887 h 3275806"/>
              <a:gd name="connsiteX1" fmla="*/ 1816893 w 5046645"/>
              <a:gd name="connsiteY1" fmla="*/ 1797050 h 3275806"/>
              <a:gd name="connsiteX2" fmla="*/ 4345781 w 5046645"/>
              <a:gd name="connsiteY2" fmla="*/ 1206500 h 3275806"/>
              <a:gd name="connsiteX3" fmla="*/ 4393406 w 5046645"/>
              <a:gd name="connsiteY3" fmla="*/ 1592262 h 3275806"/>
              <a:gd name="connsiteX4" fmla="*/ 5045868 w 5046645"/>
              <a:gd name="connsiteY4" fmla="*/ 658812 h 3275806"/>
              <a:gd name="connsiteX5" fmla="*/ 4217193 w 5046645"/>
              <a:gd name="connsiteY5" fmla="*/ 39687 h 3275806"/>
              <a:gd name="connsiteX6" fmla="*/ 4255293 w 5046645"/>
              <a:gd name="connsiteY6" fmla="*/ 420687 h 3275806"/>
              <a:gd name="connsiteX7" fmla="*/ 2059781 w 5046645"/>
              <a:gd name="connsiteY7" fmla="*/ 1125537 h 3275806"/>
              <a:gd name="connsiteX8" fmla="*/ 40481 w 5046645"/>
              <a:gd name="connsiteY8" fmla="*/ 3163887 h 3275806"/>
              <a:gd name="connsiteX0" fmla="*/ 40481 w 5046645"/>
              <a:gd name="connsiteY0" fmla="*/ 3124988 h 3236907"/>
              <a:gd name="connsiteX1" fmla="*/ 1816893 w 5046645"/>
              <a:gd name="connsiteY1" fmla="*/ 1758151 h 3236907"/>
              <a:gd name="connsiteX2" fmla="*/ 4345781 w 5046645"/>
              <a:gd name="connsiteY2" fmla="*/ 1167601 h 3236907"/>
              <a:gd name="connsiteX3" fmla="*/ 4393406 w 5046645"/>
              <a:gd name="connsiteY3" fmla="*/ 1553363 h 3236907"/>
              <a:gd name="connsiteX4" fmla="*/ 5045868 w 5046645"/>
              <a:gd name="connsiteY4" fmla="*/ 619913 h 3236907"/>
              <a:gd name="connsiteX5" fmla="*/ 4217193 w 5046645"/>
              <a:gd name="connsiteY5" fmla="*/ 788 h 3236907"/>
              <a:gd name="connsiteX6" fmla="*/ 4255293 w 5046645"/>
              <a:gd name="connsiteY6" fmla="*/ 381788 h 3236907"/>
              <a:gd name="connsiteX7" fmla="*/ 2059781 w 5046645"/>
              <a:gd name="connsiteY7" fmla="*/ 1086638 h 3236907"/>
              <a:gd name="connsiteX8" fmla="*/ 40481 w 5046645"/>
              <a:gd name="connsiteY8" fmla="*/ 3124988 h 3236907"/>
              <a:gd name="connsiteX0" fmla="*/ 40481 w 5046645"/>
              <a:gd name="connsiteY0" fmla="*/ 3124988 h 3236907"/>
              <a:gd name="connsiteX1" fmla="*/ 1816893 w 5046645"/>
              <a:gd name="connsiteY1" fmla="*/ 1758151 h 3236907"/>
              <a:gd name="connsiteX2" fmla="*/ 4345781 w 5046645"/>
              <a:gd name="connsiteY2" fmla="*/ 1167601 h 3236907"/>
              <a:gd name="connsiteX3" fmla="*/ 4393406 w 5046645"/>
              <a:gd name="connsiteY3" fmla="*/ 1553363 h 3236907"/>
              <a:gd name="connsiteX4" fmla="*/ 5045868 w 5046645"/>
              <a:gd name="connsiteY4" fmla="*/ 619913 h 3236907"/>
              <a:gd name="connsiteX5" fmla="*/ 4217193 w 5046645"/>
              <a:gd name="connsiteY5" fmla="*/ 788 h 3236907"/>
              <a:gd name="connsiteX6" fmla="*/ 4255293 w 5046645"/>
              <a:gd name="connsiteY6" fmla="*/ 381788 h 3236907"/>
              <a:gd name="connsiteX7" fmla="*/ 2059781 w 5046645"/>
              <a:gd name="connsiteY7" fmla="*/ 1086638 h 3236907"/>
              <a:gd name="connsiteX8" fmla="*/ 40481 w 5046645"/>
              <a:gd name="connsiteY8" fmla="*/ 3124988 h 3236907"/>
              <a:gd name="connsiteX0" fmla="*/ 2400 w 5008564"/>
              <a:gd name="connsiteY0" fmla="*/ 3124988 h 3125004"/>
              <a:gd name="connsiteX1" fmla="*/ 1778812 w 5008564"/>
              <a:gd name="connsiteY1" fmla="*/ 1758151 h 3125004"/>
              <a:gd name="connsiteX2" fmla="*/ 4307700 w 5008564"/>
              <a:gd name="connsiteY2" fmla="*/ 1167601 h 3125004"/>
              <a:gd name="connsiteX3" fmla="*/ 4355325 w 5008564"/>
              <a:gd name="connsiteY3" fmla="*/ 1553363 h 3125004"/>
              <a:gd name="connsiteX4" fmla="*/ 5007787 w 5008564"/>
              <a:gd name="connsiteY4" fmla="*/ 619913 h 3125004"/>
              <a:gd name="connsiteX5" fmla="*/ 4179112 w 5008564"/>
              <a:gd name="connsiteY5" fmla="*/ 788 h 3125004"/>
              <a:gd name="connsiteX6" fmla="*/ 4217212 w 5008564"/>
              <a:gd name="connsiteY6" fmla="*/ 381788 h 3125004"/>
              <a:gd name="connsiteX7" fmla="*/ 2021700 w 5008564"/>
              <a:gd name="connsiteY7" fmla="*/ 1086638 h 3125004"/>
              <a:gd name="connsiteX8" fmla="*/ 2400 w 5008564"/>
              <a:gd name="connsiteY8" fmla="*/ 3124988 h 3125004"/>
              <a:gd name="connsiteX0" fmla="*/ 1586 w 5007750"/>
              <a:gd name="connsiteY0" fmla="*/ 3124988 h 3217063"/>
              <a:gd name="connsiteX1" fmla="*/ 1777998 w 5007750"/>
              <a:gd name="connsiteY1" fmla="*/ 1758151 h 3217063"/>
              <a:gd name="connsiteX2" fmla="*/ 4306886 w 5007750"/>
              <a:gd name="connsiteY2" fmla="*/ 1167601 h 3217063"/>
              <a:gd name="connsiteX3" fmla="*/ 4354511 w 5007750"/>
              <a:gd name="connsiteY3" fmla="*/ 1553363 h 3217063"/>
              <a:gd name="connsiteX4" fmla="*/ 5006973 w 5007750"/>
              <a:gd name="connsiteY4" fmla="*/ 619913 h 3217063"/>
              <a:gd name="connsiteX5" fmla="*/ 4178298 w 5007750"/>
              <a:gd name="connsiteY5" fmla="*/ 788 h 3217063"/>
              <a:gd name="connsiteX6" fmla="*/ 4216398 w 5007750"/>
              <a:gd name="connsiteY6" fmla="*/ 381788 h 3217063"/>
              <a:gd name="connsiteX7" fmla="*/ 1787517 w 5007750"/>
              <a:gd name="connsiteY7" fmla="*/ 1205703 h 3217063"/>
              <a:gd name="connsiteX8" fmla="*/ 1586 w 5007750"/>
              <a:gd name="connsiteY8" fmla="*/ 3124988 h 3217063"/>
              <a:gd name="connsiteX0" fmla="*/ 1586 w 5007750"/>
              <a:gd name="connsiteY0" fmla="*/ 3124988 h 3217063"/>
              <a:gd name="connsiteX1" fmla="*/ 1777998 w 5007750"/>
              <a:gd name="connsiteY1" fmla="*/ 1758151 h 3217063"/>
              <a:gd name="connsiteX2" fmla="*/ 4306886 w 5007750"/>
              <a:gd name="connsiteY2" fmla="*/ 1167601 h 3217063"/>
              <a:gd name="connsiteX3" fmla="*/ 4354511 w 5007750"/>
              <a:gd name="connsiteY3" fmla="*/ 1553363 h 3217063"/>
              <a:gd name="connsiteX4" fmla="*/ 5006973 w 5007750"/>
              <a:gd name="connsiteY4" fmla="*/ 619913 h 3217063"/>
              <a:gd name="connsiteX5" fmla="*/ 4178298 w 5007750"/>
              <a:gd name="connsiteY5" fmla="*/ 788 h 3217063"/>
              <a:gd name="connsiteX6" fmla="*/ 4216398 w 5007750"/>
              <a:gd name="connsiteY6" fmla="*/ 381788 h 3217063"/>
              <a:gd name="connsiteX7" fmla="*/ 1787517 w 5007750"/>
              <a:gd name="connsiteY7" fmla="*/ 1205703 h 3217063"/>
              <a:gd name="connsiteX8" fmla="*/ 1586 w 5007750"/>
              <a:gd name="connsiteY8" fmla="*/ 3124988 h 3217063"/>
              <a:gd name="connsiteX0" fmla="*/ 1586 w 5007750"/>
              <a:gd name="connsiteY0" fmla="*/ 3124988 h 3217063"/>
              <a:gd name="connsiteX1" fmla="*/ 1777998 w 5007750"/>
              <a:gd name="connsiteY1" fmla="*/ 1758151 h 3217063"/>
              <a:gd name="connsiteX2" fmla="*/ 4306886 w 5007750"/>
              <a:gd name="connsiteY2" fmla="*/ 1167601 h 3217063"/>
              <a:gd name="connsiteX3" fmla="*/ 4354511 w 5007750"/>
              <a:gd name="connsiteY3" fmla="*/ 1553363 h 3217063"/>
              <a:gd name="connsiteX4" fmla="*/ 5006973 w 5007750"/>
              <a:gd name="connsiteY4" fmla="*/ 619913 h 3217063"/>
              <a:gd name="connsiteX5" fmla="*/ 4178298 w 5007750"/>
              <a:gd name="connsiteY5" fmla="*/ 788 h 3217063"/>
              <a:gd name="connsiteX6" fmla="*/ 4216398 w 5007750"/>
              <a:gd name="connsiteY6" fmla="*/ 381788 h 3217063"/>
              <a:gd name="connsiteX7" fmla="*/ 1787517 w 5007750"/>
              <a:gd name="connsiteY7" fmla="*/ 1205703 h 3217063"/>
              <a:gd name="connsiteX8" fmla="*/ 1586 w 5007750"/>
              <a:gd name="connsiteY8" fmla="*/ 3124988 h 3217063"/>
              <a:gd name="connsiteX0" fmla="*/ 1586 w 5007750"/>
              <a:gd name="connsiteY0" fmla="*/ 3124988 h 3217063"/>
              <a:gd name="connsiteX1" fmla="*/ 1777998 w 5007750"/>
              <a:gd name="connsiteY1" fmla="*/ 1758151 h 3217063"/>
              <a:gd name="connsiteX2" fmla="*/ 4306886 w 5007750"/>
              <a:gd name="connsiteY2" fmla="*/ 1167601 h 3217063"/>
              <a:gd name="connsiteX3" fmla="*/ 4354511 w 5007750"/>
              <a:gd name="connsiteY3" fmla="*/ 1553363 h 3217063"/>
              <a:gd name="connsiteX4" fmla="*/ 5006973 w 5007750"/>
              <a:gd name="connsiteY4" fmla="*/ 619913 h 3217063"/>
              <a:gd name="connsiteX5" fmla="*/ 4178298 w 5007750"/>
              <a:gd name="connsiteY5" fmla="*/ 788 h 3217063"/>
              <a:gd name="connsiteX6" fmla="*/ 4216398 w 5007750"/>
              <a:gd name="connsiteY6" fmla="*/ 381788 h 3217063"/>
              <a:gd name="connsiteX7" fmla="*/ 1787517 w 5007750"/>
              <a:gd name="connsiteY7" fmla="*/ 1205703 h 3217063"/>
              <a:gd name="connsiteX8" fmla="*/ 1586 w 5007750"/>
              <a:gd name="connsiteY8" fmla="*/ 3124988 h 3217063"/>
              <a:gd name="connsiteX0" fmla="*/ 1586 w 5007750"/>
              <a:gd name="connsiteY0" fmla="*/ 3124988 h 3217063"/>
              <a:gd name="connsiteX1" fmla="*/ 1777998 w 5007750"/>
              <a:gd name="connsiteY1" fmla="*/ 1758151 h 3217063"/>
              <a:gd name="connsiteX2" fmla="*/ 4306886 w 5007750"/>
              <a:gd name="connsiteY2" fmla="*/ 1167601 h 3217063"/>
              <a:gd name="connsiteX3" fmla="*/ 4354511 w 5007750"/>
              <a:gd name="connsiteY3" fmla="*/ 1553363 h 3217063"/>
              <a:gd name="connsiteX4" fmla="*/ 5006973 w 5007750"/>
              <a:gd name="connsiteY4" fmla="*/ 619913 h 3217063"/>
              <a:gd name="connsiteX5" fmla="*/ 4178298 w 5007750"/>
              <a:gd name="connsiteY5" fmla="*/ 788 h 3217063"/>
              <a:gd name="connsiteX6" fmla="*/ 4216398 w 5007750"/>
              <a:gd name="connsiteY6" fmla="*/ 381788 h 3217063"/>
              <a:gd name="connsiteX7" fmla="*/ 1787517 w 5007750"/>
              <a:gd name="connsiteY7" fmla="*/ 1205703 h 3217063"/>
              <a:gd name="connsiteX8" fmla="*/ 1586 w 5007750"/>
              <a:gd name="connsiteY8" fmla="*/ 3124988 h 3217063"/>
              <a:gd name="connsiteX0" fmla="*/ 1586 w 5007750"/>
              <a:gd name="connsiteY0" fmla="*/ 3124988 h 3217063"/>
              <a:gd name="connsiteX1" fmla="*/ 1777998 w 5007750"/>
              <a:gd name="connsiteY1" fmla="*/ 1758151 h 3217063"/>
              <a:gd name="connsiteX2" fmla="*/ 4306886 w 5007750"/>
              <a:gd name="connsiteY2" fmla="*/ 1167601 h 3217063"/>
              <a:gd name="connsiteX3" fmla="*/ 4354511 w 5007750"/>
              <a:gd name="connsiteY3" fmla="*/ 1553363 h 3217063"/>
              <a:gd name="connsiteX4" fmla="*/ 5006973 w 5007750"/>
              <a:gd name="connsiteY4" fmla="*/ 619913 h 3217063"/>
              <a:gd name="connsiteX5" fmla="*/ 4178298 w 5007750"/>
              <a:gd name="connsiteY5" fmla="*/ 788 h 3217063"/>
              <a:gd name="connsiteX6" fmla="*/ 4216398 w 5007750"/>
              <a:gd name="connsiteY6" fmla="*/ 381788 h 3217063"/>
              <a:gd name="connsiteX7" fmla="*/ 1787517 w 5007750"/>
              <a:gd name="connsiteY7" fmla="*/ 1205703 h 3217063"/>
              <a:gd name="connsiteX8" fmla="*/ 1586 w 5007750"/>
              <a:gd name="connsiteY8" fmla="*/ 3124988 h 3217063"/>
              <a:gd name="connsiteX0" fmla="*/ 798607 w 4733103"/>
              <a:gd name="connsiteY0" fmla="*/ 3094454 h 3186528"/>
              <a:gd name="connsiteX1" fmla="*/ 1503351 w 4733103"/>
              <a:gd name="connsiteY1" fmla="*/ 1758151 h 3186528"/>
              <a:gd name="connsiteX2" fmla="*/ 4032239 w 4733103"/>
              <a:gd name="connsiteY2" fmla="*/ 1167601 h 3186528"/>
              <a:gd name="connsiteX3" fmla="*/ 4079864 w 4733103"/>
              <a:gd name="connsiteY3" fmla="*/ 1553363 h 3186528"/>
              <a:gd name="connsiteX4" fmla="*/ 4732326 w 4733103"/>
              <a:gd name="connsiteY4" fmla="*/ 619913 h 3186528"/>
              <a:gd name="connsiteX5" fmla="*/ 3903651 w 4733103"/>
              <a:gd name="connsiteY5" fmla="*/ 788 h 3186528"/>
              <a:gd name="connsiteX6" fmla="*/ 3941751 w 4733103"/>
              <a:gd name="connsiteY6" fmla="*/ 381788 h 3186528"/>
              <a:gd name="connsiteX7" fmla="*/ 1512870 w 4733103"/>
              <a:gd name="connsiteY7" fmla="*/ 1205703 h 3186528"/>
              <a:gd name="connsiteX8" fmla="*/ 798607 w 4733103"/>
              <a:gd name="connsiteY8" fmla="*/ 3094454 h 3186528"/>
              <a:gd name="connsiteX0" fmla="*/ 798607 w 4733103"/>
              <a:gd name="connsiteY0" fmla="*/ 3094454 h 3186528"/>
              <a:gd name="connsiteX1" fmla="*/ 1503351 w 4733103"/>
              <a:gd name="connsiteY1" fmla="*/ 1758151 h 3186528"/>
              <a:gd name="connsiteX2" fmla="*/ 4032239 w 4733103"/>
              <a:gd name="connsiteY2" fmla="*/ 1167601 h 3186528"/>
              <a:gd name="connsiteX3" fmla="*/ 4079864 w 4733103"/>
              <a:gd name="connsiteY3" fmla="*/ 1553363 h 3186528"/>
              <a:gd name="connsiteX4" fmla="*/ 4732326 w 4733103"/>
              <a:gd name="connsiteY4" fmla="*/ 619913 h 3186528"/>
              <a:gd name="connsiteX5" fmla="*/ 3903651 w 4733103"/>
              <a:gd name="connsiteY5" fmla="*/ 788 h 3186528"/>
              <a:gd name="connsiteX6" fmla="*/ 3941751 w 4733103"/>
              <a:gd name="connsiteY6" fmla="*/ 381788 h 3186528"/>
              <a:gd name="connsiteX7" fmla="*/ 1512870 w 4733103"/>
              <a:gd name="connsiteY7" fmla="*/ 1205703 h 3186528"/>
              <a:gd name="connsiteX8" fmla="*/ 798607 w 4733103"/>
              <a:gd name="connsiteY8" fmla="*/ 3094454 h 3186528"/>
              <a:gd name="connsiteX0" fmla="*/ 798607 w 4733103"/>
              <a:gd name="connsiteY0" fmla="*/ 3094454 h 3186528"/>
              <a:gd name="connsiteX1" fmla="*/ 1503351 w 4733103"/>
              <a:gd name="connsiteY1" fmla="*/ 1758151 h 3186528"/>
              <a:gd name="connsiteX2" fmla="*/ 4032239 w 4733103"/>
              <a:gd name="connsiteY2" fmla="*/ 1167601 h 3186528"/>
              <a:gd name="connsiteX3" fmla="*/ 4079864 w 4733103"/>
              <a:gd name="connsiteY3" fmla="*/ 1553363 h 3186528"/>
              <a:gd name="connsiteX4" fmla="*/ 4732326 w 4733103"/>
              <a:gd name="connsiteY4" fmla="*/ 619913 h 3186528"/>
              <a:gd name="connsiteX5" fmla="*/ 3903651 w 4733103"/>
              <a:gd name="connsiteY5" fmla="*/ 788 h 3186528"/>
              <a:gd name="connsiteX6" fmla="*/ 3941751 w 4733103"/>
              <a:gd name="connsiteY6" fmla="*/ 381788 h 3186528"/>
              <a:gd name="connsiteX7" fmla="*/ 1512870 w 4733103"/>
              <a:gd name="connsiteY7" fmla="*/ 1205703 h 3186528"/>
              <a:gd name="connsiteX8" fmla="*/ 798607 w 4733103"/>
              <a:gd name="connsiteY8" fmla="*/ 3094454 h 3186528"/>
              <a:gd name="connsiteX0" fmla="*/ 798607 w 4733103"/>
              <a:gd name="connsiteY0" fmla="*/ 3094454 h 3186528"/>
              <a:gd name="connsiteX1" fmla="*/ 1503351 w 4733103"/>
              <a:gd name="connsiteY1" fmla="*/ 1758151 h 3186528"/>
              <a:gd name="connsiteX2" fmla="*/ 4032239 w 4733103"/>
              <a:gd name="connsiteY2" fmla="*/ 1167601 h 3186528"/>
              <a:gd name="connsiteX3" fmla="*/ 4079864 w 4733103"/>
              <a:gd name="connsiteY3" fmla="*/ 1553363 h 3186528"/>
              <a:gd name="connsiteX4" fmla="*/ 4732326 w 4733103"/>
              <a:gd name="connsiteY4" fmla="*/ 619913 h 3186528"/>
              <a:gd name="connsiteX5" fmla="*/ 3903651 w 4733103"/>
              <a:gd name="connsiteY5" fmla="*/ 788 h 3186528"/>
              <a:gd name="connsiteX6" fmla="*/ 3941751 w 4733103"/>
              <a:gd name="connsiteY6" fmla="*/ 381788 h 3186528"/>
              <a:gd name="connsiteX7" fmla="*/ 1512870 w 4733103"/>
              <a:gd name="connsiteY7" fmla="*/ 1205703 h 3186528"/>
              <a:gd name="connsiteX8" fmla="*/ 798607 w 4733103"/>
              <a:gd name="connsiteY8" fmla="*/ 3094454 h 3186528"/>
              <a:gd name="connsiteX0" fmla="*/ 798607 w 4733103"/>
              <a:gd name="connsiteY0" fmla="*/ 3094454 h 3155349"/>
              <a:gd name="connsiteX1" fmla="*/ 1503351 w 4733103"/>
              <a:gd name="connsiteY1" fmla="*/ 1758151 h 3155349"/>
              <a:gd name="connsiteX2" fmla="*/ 4032239 w 4733103"/>
              <a:gd name="connsiteY2" fmla="*/ 1167601 h 3155349"/>
              <a:gd name="connsiteX3" fmla="*/ 4079864 w 4733103"/>
              <a:gd name="connsiteY3" fmla="*/ 1553363 h 3155349"/>
              <a:gd name="connsiteX4" fmla="*/ 4732326 w 4733103"/>
              <a:gd name="connsiteY4" fmla="*/ 619913 h 3155349"/>
              <a:gd name="connsiteX5" fmla="*/ 3903651 w 4733103"/>
              <a:gd name="connsiteY5" fmla="*/ 788 h 3155349"/>
              <a:gd name="connsiteX6" fmla="*/ 3941751 w 4733103"/>
              <a:gd name="connsiteY6" fmla="*/ 381788 h 3155349"/>
              <a:gd name="connsiteX7" fmla="*/ 1512870 w 4733103"/>
              <a:gd name="connsiteY7" fmla="*/ 1205703 h 3155349"/>
              <a:gd name="connsiteX8" fmla="*/ 798607 w 4733103"/>
              <a:gd name="connsiteY8" fmla="*/ 3094454 h 3155349"/>
              <a:gd name="connsiteX0" fmla="*/ 798607 w 4733103"/>
              <a:gd name="connsiteY0" fmla="*/ 3094454 h 3155349"/>
              <a:gd name="connsiteX1" fmla="*/ 1503351 w 4733103"/>
              <a:gd name="connsiteY1" fmla="*/ 1758151 h 3155349"/>
              <a:gd name="connsiteX2" fmla="*/ 4032239 w 4733103"/>
              <a:gd name="connsiteY2" fmla="*/ 1167601 h 3155349"/>
              <a:gd name="connsiteX3" fmla="*/ 4079864 w 4733103"/>
              <a:gd name="connsiteY3" fmla="*/ 1553363 h 3155349"/>
              <a:gd name="connsiteX4" fmla="*/ 4732326 w 4733103"/>
              <a:gd name="connsiteY4" fmla="*/ 619913 h 3155349"/>
              <a:gd name="connsiteX5" fmla="*/ 3903651 w 4733103"/>
              <a:gd name="connsiteY5" fmla="*/ 788 h 3155349"/>
              <a:gd name="connsiteX6" fmla="*/ 3941751 w 4733103"/>
              <a:gd name="connsiteY6" fmla="*/ 381788 h 3155349"/>
              <a:gd name="connsiteX7" fmla="*/ 1512870 w 4733103"/>
              <a:gd name="connsiteY7" fmla="*/ 1205703 h 3155349"/>
              <a:gd name="connsiteX8" fmla="*/ 798607 w 4733103"/>
              <a:gd name="connsiteY8" fmla="*/ 3094454 h 3155349"/>
              <a:gd name="connsiteX0" fmla="*/ 798607 w 4733103"/>
              <a:gd name="connsiteY0" fmla="*/ 3094454 h 3155349"/>
              <a:gd name="connsiteX1" fmla="*/ 1503351 w 4733103"/>
              <a:gd name="connsiteY1" fmla="*/ 1758151 h 3155349"/>
              <a:gd name="connsiteX2" fmla="*/ 4032239 w 4733103"/>
              <a:gd name="connsiteY2" fmla="*/ 1167601 h 3155349"/>
              <a:gd name="connsiteX3" fmla="*/ 4079864 w 4733103"/>
              <a:gd name="connsiteY3" fmla="*/ 1553363 h 3155349"/>
              <a:gd name="connsiteX4" fmla="*/ 4732326 w 4733103"/>
              <a:gd name="connsiteY4" fmla="*/ 619913 h 3155349"/>
              <a:gd name="connsiteX5" fmla="*/ 3903651 w 4733103"/>
              <a:gd name="connsiteY5" fmla="*/ 788 h 3155349"/>
              <a:gd name="connsiteX6" fmla="*/ 3941751 w 4733103"/>
              <a:gd name="connsiteY6" fmla="*/ 381788 h 3155349"/>
              <a:gd name="connsiteX7" fmla="*/ 1512870 w 4733103"/>
              <a:gd name="connsiteY7" fmla="*/ 1205703 h 3155349"/>
              <a:gd name="connsiteX8" fmla="*/ 798607 w 4733103"/>
              <a:gd name="connsiteY8" fmla="*/ 3094454 h 3155349"/>
              <a:gd name="connsiteX0" fmla="*/ 798607 w 4733103"/>
              <a:gd name="connsiteY0" fmla="*/ 3094454 h 3165186"/>
              <a:gd name="connsiteX1" fmla="*/ 1503351 w 4733103"/>
              <a:gd name="connsiteY1" fmla="*/ 1758151 h 3165186"/>
              <a:gd name="connsiteX2" fmla="*/ 4032239 w 4733103"/>
              <a:gd name="connsiteY2" fmla="*/ 1167601 h 3165186"/>
              <a:gd name="connsiteX3" fmla="*/ 4079864 w 4733103"/>
              <a:gd name="connsiteY3" fmla="*/ 1553363 h 3165186"/>
              <a:gd name="connsiteX4" fmla="*/ 4732326 w 4733103"/>
              <a:gd name="connsiteY4" fmla="*/ 619913 h 3165186"/>
              <a:gd name="connsiteX5" fmla="*/ 3903651 w 4733103"/>
              <a:gd name="connsiteY5" fmla="*/ 788 h 3165186"/>
              <a:gd name="connsiteX6" fmla="*/ 3941751 w 4733103"/>
              <a:gd name="connsiteY6" fmla="*/ 381788 h 3165186"/>
              <a:gd name="connsiteX7" fmla="*/ 1512870 w 4733103"/>
              <a:gd name="connsiteY7" fmla="*/ 1205703 h 3165186"/>
              <a:gd name="connsiteX8" fmla="*/ 798607 w 4733103"/>
              <a:gd name="connsiteY8" fmla="*/ 3094454 h 3165186"/>
              <a:gd name="connsiteX0" fmla="*/ 798607 w 4733103"/>
              <a:gd name="connsiteY0" fmla="*/ 3094454 h 3165186"/>
              <a:gd name="connsiteX1" fmla="*/ 1503351 w 4733103"/>
              <a:gd name="connsiteY1" fmla="*/ 1758151 h 3165186"/>
              <a:gd name="connsiteX2" fmla="*/ 4032239 w 4733103"/>
              <a:gd name="connsiteY2" fmla="*/ 1167601 h 3165186"/>
              <a:gd name="connsiteX3" fmla="*/ 4079864 w 4733103"/>
              <a:gd name="connsiteY3" fmla="*/ 1553363 h 3165186"/>
              <a:gd name="connsiteX4" fmla="*/ 4732326 w 4733103"/>
              <a:gd name="connsiteY4" fmla="*/ 619913 h 3165186"/>
              <a:gd name="connsiteX5" fmla="*/ 3903651 w 4733103"/>
              <a:gd name="connsiteY5" fmla="*/ 788 h 3165186"/>
              <a:gd name="connsiteX6" fmla="*/ 3941751 w 4733103"/>
              <a:gd name="connsiteY6" fmla="*/ 381788 h 3165186"/>
              <a:gd name="connsiteX7" fmla="*/ 1512870 w 4733103"/>
              <a:gd name="connsiteY7" fmla="*/ 1205703 h 3165186"/>
              <a:gd name="connsiteX8" fmla="*/ 798607 w 4733103"/>
              <a:gd name="connsiteY8" fmla="*/ 3094454 h 3165186"/>
              <a:gd name="connsiteX0" fmla="*/ 1105345 w 4733103"/>
              <a:gd name="connsiteY0" fmla="*/ 3147775 h 3218508"/>
              <a:gd name="connsiteX1" fmla="*/ 1503351 w 4733103"/>
              <a:gd name="connsiteY1" fmla="*/ 1758151 h 3218508"/>
              <a:gd name="connsiteX2" fmla="*/ 4032239 w 4733103"/>
              <a:gd name="connsiteY2" fmla="*/ 1167601 h 3218508"/>
              <a:gd name="connsiteX3" fmla="*/ 4079864 w 4733103"/>
              <a:gd name="connsiteY3" fmla="*/ 1553363 h 3218508"/>
              <a:gd name="connsiteX4" fmla="*/ 4732326 w 4733103"/>
              <a:gd name="connsiteY4" fmla="*/ 619913 h 3218508"/>
              <a:gd name="connsiteX5" fmla="*/ 3903651 w 4733103"/>
              <a:gd name="connsiteY5" fmla="*/ 788 h 3218508"/>
              <a:gd name="connsiteX6" fmla="*/ 3941751 w 4733103"/>
              <a:gd name="connsiteY6" fmla="*/ 381788 h 3218508"/>
              <a:gd name="connsiteX7" fmla="*/ 1512870 w 4733103"/>
              <a:gd name="connsiteY7" fmla="*/ 1205703 h 3218508"/>
              <a:gd name="connsiteX8" fmla="*/ 1105345 w 4733103"/>
              <a:gd name="connsiteY8" fmla="*/ 3147775 h 3218508"/>
              <a:gd name="connsiteX0" fmla="*/ 963125 w 4733103"/>
              <a:gd name="connsiteY0" fmla="*/ 3121946 h 3192679"/>
              <a:gd name="connsiteX1" fmla="*/ 1503351 w 4733103"/>
              <a:gd name="connsiteY1" fmla="*/ 1758151 h 3192679"/>
              <a:gd name="connsiteX2" fmla="*/ 4032239 w 4733103"/>
              <a:gd name="connsiteY2" fmla="*/ 1167601 h 3192679"/>
              <a:gd name="connsiteX3" fmla="*/ 4079864 w 4733103"/>
              <a:gd name="connsiteY3" fmla="*/ 1553363 h 3192679"/>
              <a:gd name="connsiteX4" fmla="*/ 4732326 w 4733103"/>
              <a:gd name="connsiteY4" fmla="*/ 619913 h 3192679"/>
              <a:gd name="connsiteX5" fmla="*/ 3903651 w 4733103"/>
              <a:gd name="connsiteY5" fmla="*/ 788 h 3192679"/>
              <a:gd name="connsiteX6" fmla="*/ 3941751 w 4733103"/>
              <a:gd name="connsiteY6" fmla="*/ 381788 h 3192679"/>
              <a:gd name="connsiteX7" fmla="*/ 1512870 w 4733103"/>
              <a:gd name="connsiteY7" fmla="*/ 1205703 h 3192679"/>
              <a:gd name="connsiteX8" fmla="*/ 963125 w 4733103"/>
              <a:gd name="connsiteY8" fmla="*/ 3121946 h 3192679"/>
              <a:gd name="connsiteX0" fmla="*/ 963125 w 4733103"/>
              <a:gd name="connsiteY0" fmla="*/ 3121946 h 3192679"/>
              <a:gd name="connsiteX1" fmla="*/ 1503351 w 4733103"/>
              <a:gd name="connsiteY1" fmla="*/ 1758151 h 3192679"/>
              <a:gd name="connsiteX2" fmla="*/ 4032239 w 4733103"/>
              <a:gd name="connsiteY2" fmla="*/ 1167601 h 3192679"/>
              <a:gd name="connsiteX3" fmla="*/ 4079864 w 4733103"/>
              <a:gd name="connsiteY3" fmla="*/ 1553363 h 3192679"/>
              <a:gd name="connsiteX4" fmla="*/ 4732326 w 4733103"/>
              <a:gd name="connsiteY4" fmla="*/ 619913 h 3192679"/>
              <a:gd name="connsiteX5" fmla="*/ 3903651 w 4733103"/>
              <a:gd name="connsiteY5" fmla="*/ 788 h 3192679"/>
              <a:gd name="connsiteX6" fmla="*/ 3941751 w 4733103"/>
              <a:gd name="connsiteY6" fmla="*/ 381788 h 3192679"/>
              <a:gd name="connsiteX7" fmla="*/ 1512870 w 4733103"/>
              <a:gd name="connsiteY7" fmla="*/ 1205703 h 3192679"/>
              <a:gd name="connsiteX8" fmla="*/ 963125 w 4733103"/>
              <a:gd name="connsiteY8" fmla="*/ 3121946 h 3192679"/>
              <a:gd name="connsiteX0" fmla="*/ 963125 w 4733103"/>
              <a:gd name="connsiteY0" fmla="*/ 3121946 h 3267519"/>
              <a:gd name="connsiteX1" fmla="*/ 1503351 w 4733103"/>
              <a:gd name="connsiteY1" fmla="*/ 1758151 h 3267519"/>
              <a:gd name="connsiteX2" fmla="*/ 4032239 w 4733103"/>
              <a:gd name="connsiteY2" fmla="*/ 1167601 h 3267519"/>
              <a:gd name="connsiteX3" fmla="*/ 4079864 w 4733103"/>
              <a:gd name="connsiteY3" fmla="*/ 1553363 h 3267519"/>
              <a:gd name="connsiteX4" fmla="*/ 4732326 w 4733103"/>
              <a:gd name="connsiteY4" fmla="*/ 619913 h 3267519"/>
              <a:gd name="connsiteX5" fmla="*/ 3903651 w 4733103"/>
              <a:gd name="connsiteY5" fmla="*/ 788 h 3267519"/>
              <a:gd name="connsiteX6" fmla="*/ 3941751 w 4733103"/>
              <a:gd name="connsiteY6" fmla="*/ 381788 h 3267519"/>
              <a:gd name="connsiteX7" fmla="*/ 1512870 w 4733103"/>
              <a:gd name="connsiteY7" fmla="*/ 1205703 h 3267519"/>
              <a:gd name="connsiteX8" fmla="*/ 963125 w 4733103"/>
              <a:gd name="connsiteY8" fmla="*/ 3121946 h 3267519"/>
              <a:gd name="connsiteX0" fmla="*/ 963125 w 4733103"/>
              <a:gd name="connsiteY0" fmla="*/ 3121946 h 3267519"/>
              <a:gd name="connsiteX1" fmla="*/ 1503351 w 4733103"/>
              <a:gd name="connsiteY1" fmla="*/ 1758151 h 3267519"/>
              <a:gd name="connsiteX2" fmla="*/ 4032239 w 4733103"/>
              <a:gd name="connsiteY2" fmla="*/ 1167601 h 3267519"/>
              <a:gd name="connsiteX3" fmla="*/ 4079864 w 4733103"/>
              <a:gd name="connsiteY3" fmla="*/ 1553363 h 3267519"/>
              <a:gd name="connsiteX4" fmla="*/ 4732326 w 4733103"/>
              <a:gd name="connsiteY4" fmla="*/ 619913 h 3267519"/>
              <a:gd name="connsiteX5" fmla="*/ 3903651 w 4733103"/>
              <a:gd name="connsiteY5" fmla="*/ 788 h 3267519"/>
              <a:gd name="connsiteX6" fmla="*/ 3941751 w 4733103"/>
              <a:gd name="connsiteY6" fmla="*/ 381788 h 3267519"/>
              <a:gd name="connsiteX7" fmla="*/ 1512870 w 4733103"/>
              <a:gd name="connsiteY7" fmla="*/ 1205703 h 3267519"/>
              <a:gd name="connsiteX8" fmla="*/ 963125 w 4733103"/>
              <a:gd name="connsiteY8" fmla="*/ 3121946 h 3267519"/>
              <a:gd name="connsiteX0" fmla="*/ 963125 w 4733103"/>
              <a:gd name="connsiteY0" fmla="*/ 3121946 h 3197477"/>
              <a:gd name="connsiteX1" fmla="*/ 1503351 w 4733103"/>
              <a:gd name="connsiteY1" fmla="*/ 1758151 h 3197477"/>
              <a:gd name="connsiteX2" fmla="*/ 4032239 w 4733103"/>
              <a:gd name="connsiteY2" fmla="*/ 1167601 h 3197477"/>
              <a:gd name="connsiteX3" fmla="*/ 4079864 w 4733103"/>
              <a:gd name="connsiteY3" fmla="*/ 1553363 h 3197477"/>
              <a:gd name="connsiteX4" fmla="*/ 4732326 w 4733103"/>
              <a:gd name="connsiteY4" fmla="*/ 619913 h 3197477"/>
              <a:gd name="connsiteX5" fmla="*/ 3903651 w 4733103"/>
              <a:gd name="connsiteY5" fmla="*/ 788 h 3197477"/>
              <a:gd name="connsiteX6" fmla="*/ 3941751 w 4733103"/>
              <a:gd name="connsiteY6" fmla="*/ 381788 h 3197477"/>
              <a:gd name="connsiteX7" fmla="*/ 1512870 w 4733103"/>
              <a:gd name="connsiteY7" fmla="*/ 1205703 h 3197477"/>
              <a:gd name="connsiteX8" fmla="*/ 963125 w 4733103"/>
              <a:gd name="connsiteY8" fmla="*/ 3121946 h 3197477"/>
              <a:gd name="connsiteX0" fmla="*/ 670802 w 4733103"/>
              <a:gd name="connsiteY0" fmla="*/ 3161970 h 3237501"/>
              <a:gd name="connsiteX1" fmla="*/ 1503351 w 4733103"/>
              <a:gd name="connsiteY1" fmla="*/ 1758151 h 3237501"/>
              <a:gd name="connsiteX2" fmla="*/ 4032239 w 4733103"/>
              <a:gd name="connsiteY2" fmla="*/ 1167601 h 3237501"/>
              <a:gd name="connsiteX3" fmla="*/ 4079864 w 4733103"/>
              <a:gd name="connsiteY3" fmla="*/ 1553363 h 3237501"/>
              <a:gd name="connsiteX4" fmla="*/ 4732326 w 4733103"/>
              <a:gd name="connsiteY4" fmla="*/ 619913 h 3237501"/>
              <a:gd name="connsiteX5" fmla="*/ 3903651 w 4733103"/>
              <a:gd name="connsiteY5" fmla="*/ 788 h 3237501"/>
              <a:gd name="connsiteX6" fmla="*/ 3941751 w 4733103"/>
              <a:gd name="connsiteY6" fmla="*/ 381788 h 3237501"/>
              <a:gd name="connsiteX7" fmla="*/ 1512870 w 4733103"/>
              <a:gd name="connsiteY7" fmla="*/ 1205703 h 3237501"/>
              <a:gd name="connsiteX8" fmla="*/ 670802 w 4733103"/>
              <a:gd name="connsiteY8" fmla="*/ 3161970 h 323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103" h="3237501">
                <a:moveTo>
                  <a:pt x="670802" y="3161970"/>
                </a:moveTo>
                <a:cubicBezTo>
                  <a:pt x="721019" y="3237500"/>
                  <a:pt x="-1" y="2436799"/>
                  <a:pt x="1503351" y="1758151"/>
                </a:cubicBezTo>
                <a:cubicBezTo>
                  <a:pt x="2449501" y="1327141"/>
                  <a:pt x="3602820" y="1201732"/>
                  <a:pt x="4032239" y="1167601"/>
                </a:cubicBezTo>
                <a:cubicBezTo>
                  <a:pt x="4047305" y="1290631"/>
                  <a:pt x="4079865" y="1551774"/>
                  <a:pt x="4079864" y="1553363"/>
                </a:cubicBezTo>
                <a:cubicBezTo>
                  <a:pt x="4079837" y="1554943"/>
                  <a:pt x="4733103" y="640551"/>
                  <a:pt x="4732326" y="619913"/>
                </a:cubicBezTo>
                <a:cubicBezTo>
                  <a:pt x="4731549" y="599275"/>
                  <a:pt x="3904433" y="0"/>
                  <a:pt x="3903651" y="788"/>
                </a:cubicBezTo>
                <a:cubicBezTo>
                  <a:pt x="3902869" y="1576"/>
                  <a:pt x="3941725" y="381798"/>
                  <a:pt x="3941751" y="381788"/>
                </a:cubicBezTo>
                <a:cubicBezTo>
                  <a:pt x="2467748" y="729453"/>
                  <a:pt x="2169916" y="847736"/>
                  <a:pt x="1512870" y="1205703"/>
                </a:cubicBezTo>
                <a:cubicBezTo>
                  <a:pt x="118919" y="1965146"/>
                  <a:pt x="592832" y="3012614"/>
                  <a:pt x="670802" y="316197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4073861"/>
            <a:ext cx="6005513" cy="2163451"/>
          </a:xfrm>
        </p:spPr>
        <p:txBody>
          <a:bodyPr anchor="b" anchorCtr="0"/>
          <a:lstStyle/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1.</a:t>
            </a:r>
            <a:r>
              <a:rPr lang="en-US" dirty="0" smtClean="0"/>
              <a:t>	GRTS and CDR for real-time trajectory tracking</a:t>
            </a:r>
          </a:p>
          <a:p>
            <a:pPr lvl="4"/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2.</a:t>
            </a:r>
            <a:r>
              <a:rPr lang="en-US" dirty="0" smtClean="0"/>
              <a:t>	DTI for scalable distributed indexing of trajectories</a:t>
            </a:r>
          </a:p>
          <a:p>
            <a:pPr lvl="4"/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3.</a:t>
            </a:r>
            <a:r>
              <a:rPr lang="en-US" dirty="0" smtClean="0"/>
              <a:t>	Formalism and SDC-Tree for describing and</a:t>
            </a:r>
            <a:br>
              <a:rPr lang="en-US" dirty="0" smtClean="0"/>
            </a:br>
            <a:r>
              <a:rPr lang="en-US" dirty="0" smtClean="0"/>
              <a:t>indexing of context models</a:t>
            </a:r>
            <a:r>
              <a:rPr lang="en-US" i="1" dirty="0" smtClean="0"/>
              <a:t> (see thesis)</a:t>
            </a:r>
            <a:endParaRPr lang="en-US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392" name="Gruppieren 391"/>
          <p:cNvGrpSpPr/>
          <p:nvPr/>
        </p:nvGrpSpPr>
        <p:grpSpPr>
          <a:xfrm>
            <a:off x="251520" y="2404045"/>
            <a:ext cx="4383854" cy="1384995"/>
            <a:chOff x="971600" y="5057308"/>
            <a:chExt cx="4383854" cy="1384995"/>
          </a:xfrm>
        </p:grpSpPr>
        <p:sp>
          <p:nvSpPr>
            <p:cNvPr id="393" name="Rechteck 392"/>
            <p:cNvSpPr/>
            <p:nvPr/>
          </p:nvSpPr>
          <p:spPr>
            <a:xfrm>
              <a:off x="971600" y="5250353"/>
              <a:ext cx="4383854" cy="10139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Textfeld 393"/>
            <p:cNvSpPr txBox="1"/>
            <p:nvPr/>
          </p:nvSpPr>
          <p:spPr>
            <a:xfrm>
              <a:off x="1043608" y="5303530"/>
              <a:ext cx="3928191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/>
                <a:t>How to provide efficient access to</a:t>
              </a:r>
              <a:br>
                <a:rPr lang="en-US" sz="2000" dirty="0" smtClean="0"/>
              </a:br>
              <a:r>
                <a:rPr lang="en-US" sz="2000" dirty="0" smtClean="0"/>
                <a:t>the immense amounts of distributed</a:t>
              </a:r>
              <a:br>
                <a:rPr lang="en-US" sz="2000" dirty="0" smtClean="0"/>
              </a:br>
              <a:r>
                <a:rPr lang="en-US" sz="2000" dirty="0" smtClean="0"/>
                <a:t>dynamic context information</a:t>
              </a:r>
              <a:endParaRPr lang="en-US" sz="2000" dirty="0"/>
            </a:p>
          </p:txBody>
        </p:sp>
        <p:sp>
          <p:nvSpPr>
            <p:cNvPr id="395" name="Textfeld 394"/>
            <p:cNvSpPr txBox="1"/>
            <p:nvPr/>
          </p:nvSpPr>
          <p:spPr>
            <a:xfrm>
              <a:off x="4788024" y="5057308"/>
              <a:ext cx="535403" cy="1384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0" b="1" dirty="0" smtClean="0">
                  <a:solidFill>
                    <a:schemeClr val="tx2"/>
                  </a:solidFill>
                </a:rPr>
                <a:t>?</a:t>
              </a:r>
              <a:endParaRPr lang="en-US" sz="90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3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10" y="4591878"/>
            <a:ext cx="4234068" cy="24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7" name="Gruppieren 396"/>
          <p:cNvGrpSpPr/>
          <p:nvPr/>
        </p:nvGrpSpPr>
        <p:grpSpPr>
          <a:xfrm>
            <a:off x="8080296" y="2402681"/>
            <a:ext cx="166688" cy="667074"/>
            <a:chOff x="8080296" y="2402681"/>
            <a:chExt cx="166688" cy="667074"/>
          </a:xfrm>
        </p:grpSpPr>
        <p:cxnSp>
          <p:nvCxnSpPr>
            <p:cNvPr id="398" name="Gerade Verbindung mit Pfeil 397"/>
            <p:cNvCxnSpPr/>
            <p:nvPr/>
          </p:nvCxnSpPr>
          <p:spPr>
            <a:xfrm rot="5400000" flipH="1" flipV="1">
              <a:off x="8001886" y="2824657"/>
              <a:ext cx="488607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Gerade Verbindung mit Pfeil 398"/>
            <p:cNvCxnSpPr/>
            <p:nvPr/>
          </p:nvCxnSpPr>
          <p:spPr>
            <a:xfrm rot="5400000">
              <a:off x="7747553" y="2735424"/>
              <a:ext cx="66707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0" name="Freihandform 399"/>
          <p:cNvSpPr/>
          <p:nvPr/>
        </p:nvSpPr>
        <p:spPr>
          <a:xfrm>
            <a:off x="5411459" y="4492088"/>
            <a:ext cx="4572000" cy="2651760"/>
          </a:xfrm>
          <a:custGeom>
            <a:avLst/>
            <a:gdLst>
              <a:gd name="connsiteX0" fmla="*/ 1965960 w 4572000"/>
              <a:gd name="connsiteY0" fmla="*/ 2651760 h 2651760"/>
              <a:gd name="connsiteX1" fmla="*/ 4572000 w 4572000"/>
              <a:gd name="connsiteY1" fmla="*/ 1135380 h 2651760"/>
              <a:gd name="connsiteX2" fmla="*/ 2598420 w 4572000"/>
              <a:gd name="connsiteY2" fmla="*/ 0 h 2651760"/>
              <a:gd name="connsiteX3" fmla="*/ 0 w 4572000"/>
              <a:gd name="connsiteY3" fmla="*/ 1493520 h 2651760"/>
              <a:gd name="connsiteX4" fmla="*/ 1965960 w 4572000"/>
              <a:gd name="connsiteY4" fmla="*/ 265176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651760">
                <a:moveTo>
                  <a:pt x="1965960" y="2651760"/>
                </a:moveTo>
                <a:lnTo>
                  <a:pt x="4572000" y="1135380"/>
                </a:lnTo>
                <a:lnTo>
                  <a:pt x="2598420" y="0"/>
                </a:lnTo>
                <a:lnTo>
                  <a:pt x="0" y="1493520"/>
                </a:lnTo>
                <a:lnTo>
                  <a:pt x="1965960" y="265176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1" name="Gruppieren 400"/>
          <p:cNvGrpSpPr/>
          <p:nvPr/>
        </p:nvGrpSpPr>
        <p:grpSpPr>
          <a:xfrm>
            <a:off x="7291241" y="3069755"/>
            <a:ext cx="1745255" cy="1004106"/>
            <a:chOff x="6008363" y="2057700"/>
            <a:chExt cx="2884117" cy="1659334"/>
          </a:xfrm>
        </p:grpSpPr>
        <p:sp>
          <p:nvSpPr>
            <p:cNvPr id="402" name="Gleichschenkliges Dreieck 401"/>
            <p:cNvSpPr/>
            <p:nvPr/>
          </p:nvSpPr>
          <p:spPr>
            <a:xfrm>
              <a:off x="6008363" y="2057700"/>
              <a:ext cx="2884117" cy="1659334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3" name="Gruppieren 69"/>
            <p:cNvGrpSpPr/>
            <p:nvPr/>
          </p:nvGrpSpPr>
          <p:grpSpPr>
            <a:xfrm>
              <a:off x="6919606" y="3308226"/>
              <a:ext cx="437788" cy="336798"/>
              <a:chOff x="6466862" y="3308226"/>
              <a:chExt cx="437788" cy="336798"/>
            </a:xfrm>
          </p:grpSpPr>
          <p:sp>
            <p:nvSpPr>
              <p:cNvPr id="413" name="Rechteck 412"/>
              <p:cNvSpPr/>
              <p:nvPr/>
            </p:nvSpPr>
            <p:spPr>
              <a:xfrm>
                <a:off x="6466862" y="357301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4" name="Rechteck 413"/>
              <p:cNvSpPr/>
              <p:nvPr/>
            </p:nvSpPr>
            <p:spPr>
              <a:xfrm>
                <a:off x="6466862" y="3440621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5" name="Rechteck 414"/>
              <p:cNvSpPr/>
              <p:nvPr/>
            </p:nvSpPr>
            <p:spPr>
              <a:xfrm>
                <a:off x="6466862" y="330822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4" name="Rechteck 403"/>
            <p:cNvSpPr/>
            <p:nvPr/>
          </p:nvSpPr>
          <p:spPr>
            <a:xfrm>
              <a:off x="8167291" y="3573016"/>
              <a:ext cx="437788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5" name="Gruppieren 74"/>
            <p:cNvGrpSpPr/>
            <p:nvPr/>
          </p:nvGrpSpPr>
          <p:grpSpPr>
            <a:xfrm>
              <a:off x="6295763" y="3440621"/>
              <a:ext cx="2309316" cy="204403"/>
              <a:chOff x="6466862" y="3440621"/>
              <a:chExt cx="2309316" cy="204403"/>
            </a:xfrm>
          </p:grpSpPr>
          <p:sp>
            <p:nvSpPr>
              <p:cNvPr id="411" name="Rechteck 410"/>
              <p:cNvSpPr/>
              <p:nvPr/>
            </p:nvSpPr>
            <p:spPr>
              <a:xfrm>
                <a:off x="6466862" y="357301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2" name="Rechteck 411"/>
              <p:cNvSpPr/>
              <p:nvPr/>
            </p:nvSpPr>
            <p:spPr>
              <a:xfrm>
                <a:off x="8338390" y="3440621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6" name="Rechteck 405"/>
            <p:cNvSpPr/>
            <p:nvPr/>
          </p:nvSpPr>
          <p:spPr>
            <a:xfrm>
              <a:off x="7543449" y="3573016"/>
              <a:ext cx="437788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Freihandform 406"/>
            <p:cNvSpPr/>
            <p:nvPr/>
          </p:nvSpPr>
          <p:spPr>
            <a:xfrm>
              <a:off x="7143871" y="2294380"/>
              <a:ext cx="524510" cy="906023"/>
            </a:xfrm>
            <a:custGeom>
              <a:avLst/>
              <a:gdLst>
                <a:gd name="connsiteX0" fmla="*/ 160020 w 373380"/>
                <a:gd name="connsiteY0" fmla="*/ 0 h 1325880"/>
                <a:gd name="connsiteX1" fmla="*/ 0 w 373380"/>
                <a:gd name="connsiteY1" fmla="*/ 548640 h 1325880"/>
                <a:gd name="connsiteX2" fmla="*/ 373380 w 373380"/>
                <a:gd name="connsiteY2" fmla="*/ 868680 h 1325880"/>
                <a:gd name="connsiteX3" fmla="*/ 38100 w 373380"/>
                <a:gd name="connsiteY3" fmla="*/ 1165860 h 1325880"/>
                <a:gd name="connsiteX4" fmla="*/ 0 w 373380"/>
                <a:gd name="connsiteY4" fmla="*/ 1325880 h 1325880"/>
                <a:gd name="connsiteX0" fmla="*/ 311151 w 524511"/>
                <a:gd name="connsiteY0" fmla="*/ 0 h 1325880"/>
                <a:gd name="connsiteX1" fmla="*/ 151131 w 524511"/>
                <a:gd name="connsiteY1" fmla="*/ 548640 h 1325880"/>
                <a:gd name="connsiteX2" fmla="*/ 524511 w 524511"/>
                <a:gd name="connsiteY2" fmla="*/ 868680 h 1325880"/>
                <a:gd name="connsiteX3" fmla="*/ 189231 w 524511"/>
                <a:gd name="connsiteY3" fmla="*/ 1165860 h 1325880"/>
                <a:gd name="connsiteX4" fmla="*/ 0 w 524511"/>
                <a:gd name="connsiteY4" fmla="*/ 1325880 h 1325880"/>
                <a:gd name="connsiteX0" fmla="*/ 311151 w 524511"/>
                <a:gd name="connsiteY0" fmla="*/ 0 h 1325880"/>
                <a:gd name="connsiteX1" fmla="*/ 151131 w 524511"/>
                <a:gd name="connsiteY1" fmla="*/ 548640 h 1325880"/>
                <a:gd name="connsiteX2" fmla="*/ 524511 w 524511"/>
                <a:gd name="connsiteY2" fmla="*/ 868680 h 1325880"/>
                <a:gd name="connsiteX3" fmla="*/ 136526 w 524511"/>
                <a:gd name="connsiteY3" fmla="*/ 1122432 h 1325880"/>
                <a:gd name="connsiteX4" fmla="*/ 0 w 524511"/>
                <a:gd name="connsiteY4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511" h="1325880">
                  <a:moveTo>
                    <a:pt x="311151" y="0"/>
                  </a:moveTo>
                  <a:lnTo>
                    <a:pt x="151131" y="548640"/>
                  </a:lnTo>
                  <a:lnTo>
                    <a:pt x="524511" y="868680"/>
                  </a:lnTo>
                  <a:lnTo>
                    <a:pt x="136526" y="1122432"/>
                  </a:lnTo>
                  <a:lnTo>
                    <a:pt x="0" y="132588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8" name="Freihandform 407"/>
            <p:cNvSpPr/>
            <p:nvPr/>
          </p:nvSpPr>
          <p:spPr>
            <a:xfrm>
              <a:off x="6555568" y="2651370"/>
              <a:ext cx="739436" cy="833512"/>
            </a:xfrm>
            <a:custGeom>
              <a:avLst/>
              <a:gdLst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403860 w 678180"/>
                <a:gd name="connsiteY2" fmla="*/ 297180 h 838200"/>
                <a:gd name="connsiteX3" fmla="*/ 678180 w 678180"/>
                <a:gd name="connsiteY3" fmla="*/ 0 h 838200"/>
                <a:gd name="connsiteX0" fmla="*/ 0 w 739435"/>
                <a:gd name="connsiteY0" fmla="*/ 1054100 h 1054100"/>
                <a:gd name="connsiteX1" fmla="*/ 396535 w 739435"/>
                <a:gd name="connsiteY1" fmla="*/ 601980 h 1054100"/>
                <a:gd name="connsiteX2" fmla="*/ 465115 w 739435"/>
                <a:gd name="connsiteY2" fmla="*/ 297180 h 1054100"/>
                <a:gd name="connsiteX3" fmla="*/ 739435 w 739435"/>
                <a:gd name="connsiteY3" fmla="*/ 0 h 1054100"/>
                <a:gd name="connsiteX0" fmla="*/ 0 w 739435"/>
                <a:gd name="connsiteY0" fmla="*/ 1054100 h 1054100"/>
                <a:gd name="connsiteX1" fmla="*/ 143505 w 739435"/>
                <a:gd name="connsiteY1" fmla="*/ 769620 h 1054100"/>
                <a:gd name="connsiteX2" fmla="*/ 396535 w 739435"/>
                <a:gd name="connsiteY2" fmla="*/ 601980 h 1054100"/>
                <a:gd name="connsiteX3" fmla="*/ 465115 w 739435"/>
                <a:gd name="connsiteY3" fmla="*/ 297180 h 1054100"/>
                <a:gd name="connsiteX4" fmla="*/ 739435 w 739435"/>
                <a:gd name="connsiteY4" fmla="*/ 0 h 1054100"/>
                <a:gd name="connsiteX0" fmla="*/ 0 w 739435"/>
                <a:gd name="connsiteY0" fmla="*/ 1219767 h 1219767"/>
                <a:gd name="connsiteX1" fmla="*/ 143505 w 739435"/>
                <a:gd name="connsiteY1" fmla="*/ 935287 h 1219767"/>
                <a:gd name="connsiteX2" fmla="*/ 396535 w 739435"/>
                <a:gd name="connsiteY2" fmla="*/ 767647 h 1219767"/>
                <a:gd name="connsiteX3" fmla="*/ 465115 w 739435"/>
                <a:gd name="connsiteY3" fmla="*/ 462847 h 1219767"/>
                <a:gd name="connsiteX4" fmla="*/ 739435 w 739435"/>
                <a:gd name="connsiteY4" fmla="*/ 0 h 12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435" h="1219767">
                  <a:moveTo>
                    <a:pt x="0" y="1219767"/>
                  </a:moveTo>
                  <a:lnTo>
                    <a:pt x="143505" y="935287"/>
                  </a:lnTo>
                  <a:lnTo>
                    <a:pt x="396535" y="767647"/>
                  </a:lnTo>
                  <a:lnTo>
                    <a:pt x="465115" y="462847"/>
                  </a:lnTo>
                  <a:lnTo>
                    <a:pt x="739435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9" name="Freihandform 408"/>
            <p:cNvSpPr/>
            <p:nvPr/>
          </p:nvSpPr>
          <p:spPr>
            <a:xfrm>
              <a:off x="7668382" y="2889363"/>
              <a:ext cx="638812" cy="464707"/>
            </a:xfrm>
            <a:custGeom>
              <a:avLst/>
              <a:gdLst>
                <a:gd name="connsiteX0" fmla="*/ 662940 w 662940"/>
                <a:gd name="connsiteY0" fmla="*/ 647700 h 647700"/>
                <a:gd name="connsiteX1" fmla="*/ 320040 w 662940"/>
                <a:gd name="connsiteY1" fmla="*/ 373380 h 647700"/>
                <a:gd name="connsiteX2" fmla="*/ 198120 w 662940"/>
                <a:gd name="connsiteY2" fmla="*/ 121920 h 647700"/>
                <a:gd name="connsiteX3" fmla="*/ 0 w 662940"/>
                <a:gd name="connsiteY3" fmla="*/ 0 h 647700"/>
                <a:gd name="connsiteX0" fmla="*/ 631190 w 631190"/>
                <a:gd name="connsiteY0" fmla="*/ 603250 h 603250"/>
                <a:gd name="connsiteX1" fmla="*/ 320040 w 631190"/>
                <a:gd name="connsiteY1" fmla="*/ 373380 h 603250"/>
                <a:gd name="connsiteX2" fmla="*/ 198120 w 631190"/>
                <a:gd name="connsiteY2" fmla="*/ 121920 h 603250"/>
                <a:gd name="connsiteX3" fmla="*/ 0 w 631190"/>
                <a:gd name="connsiteY3" fmla="*/ 0 h 603250"/>
                <a:gd name="connsiteX0" fmla="*/ 638812 w 638812"/>
                <a:gd name="connsiteY0" fmla="*/ 680054 h 680054"/>
                <a:gd name="connsiteX1" fmla="*/ 327662 w 638812"/>
                <a:gd name="connsiteY1" fmla="*/ 450184 h 680054"/>
                <a:gd name="connsiteX2" fmla="*/ 205742 w 638812"/>
                <a:gd name="connsiteY2" fmla="*/ 198724 h 680054"/>
                <a:gd name="connsiteX3" fmla="*/ 0 w 638812"/>
                <a:gd name="connsiteY3" fmla="*/ 0 h 6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2" h="680054">
                  <a:moveTo>
                    <a:pt x="638812" y="680054"/>
                  </a:moveTo>
                  <a:lnTo>
                    <a:pt x="327662" y="450184"/>
                  </a:lnTo>
                  <a:lnTo>
                    <a:pt x="205742" y="198724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" name="Freihandform 409"/>
            <p:cNvSpPr/>
            <p:nvPr/>
          </p:nvSpPr>
          <p:spPr>
            <a:xfrm>
              <a:off x="7728073" y="3249873"/>
              <a:ext cx="253094" cy="235007"/>
            </a:xfrm>
            <a:custGeom>
              <a:avLst/>
              <a:gdLst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403860 w 678180"/>
                <a:gd name="connsiteY2" fmla="*/ 297180 h 838200"/>
                <a:gd name="connsiteX3" fmla="*/ 678180 w 678180"/>
                <a:gd name="connsiteY3" fmla="*/ 0 h 838200"/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678180 w 678180"/>
                <a:gd name="connsiteY2" fmla="*/ 0 h 838200"/>
                <a:gd name="connsiteX0" fmla="*/ 0 w 335280"/>
                <a:gd name="connsiteY0" fmla="*/ 236220 h 236220"/>
                <a:gd name="connsiteX1" fmla="*/ 335280 w 335280"/>
                <a:gd name="connsiteY1" fmla="*/ 0 h 236220"/>
                <a:gd name="connsiteX0" fmla="*/ 0 w 253094"/>
                <a:gd name="connsiteY0" fmla="*/ 343912 h 343912"/>
                <a:gd name="connsiteX1" fmla="*/ 253094 w 253094"/>
                <a:gd name="connsiteY1" fmla="*/ 0 h 34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094" h="343912">
                  <a:moveTo>
                    <a:pt x="0" y="343912"/>
                  </a:moveTo>
                  <a:lnTo>
                    <a:pt x="253094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6" name="Freihandform 415"/>
          <p:cNvSpPr/>
          <p:nvPr/>
        </p:nvSpPr>
        <p:spPr>
          <a:xfrm>
            <a:off x="8303895" y="5734274"/>
            <a:ext cx="509588" cy="296385"/>
          </a:xfrm>
          <a:custGeom>
            <a:avLst/>
            <a:gdLst>
              <a:gd name="connsiteX0" fmla="*/ 0 w 485775"/>
              <a:gd name="connsiteY0" fmla="*/ 0 h 266700"/>
              <a:gd name="connsiteX1" fmla="*/ 0 w 485775"/>
              <a:gd name="connsiteY1" fmla="*/ 257175 h 266700"/>
              <a:gd name="connsiteX2" fmla="*/ 190500 w 485775"/>
              <a:gd name="connsiteY2" fmla="*/ 257175 h 266700"/>
              <a:gd name="connsiteX3" fmla="*/ 185737 w 485775"/>
              <a:gd name="connsiteY3" fmla="*/ 176212 h 266700"/>
              <a:gd name="connsiteX4" fmla="*/ 352425 w 485775"/>
              <a:gd name="connsiteY4" fmla="*/ 176212 h 266700"/>
              <a:gd name="connsiteX5" fmla="*/ 352425 w 485775"/>
              <a:gd name="connsiteY5" fmla="*/ 266700 h 266700"/>
              <a:gd name="connsiteX6" fmla="*/ 485775 w 485775"/>
              <a:gd name="connsiteY6" fmla="*/ 252412 h 266700"/>
              <a:gd name="connsiteX7" fmla="*/ 466725 w 485775"/>
              <a:gd name="connsiteY7" fmla="*/ 19050 h 266700"/>
              <a:gd name="connsiteX8" fmla="*/ 0 w 485775"/>
              <a:gd name="connsiteY8" fmla="*/ 0 h 266700"/>
              <a:gd name="connsiteX0" fmla="*/ 0 w 485775"/>
              <a:gd name="connsiteY0" fmla="*/ 0 h 323999"/>
              <a:gd name="connsiteX1" fmla="*/ 0 w 485775"/>
              <a:gd name="connsiteY1" fmla="*/ 257175 h 323999"/>
              <a:gd name="connsiteX2" fmla="*/ 190500 w 485775"/>
              <a:gd name="connsiteY2" fmla="*/ 257175 h 323999"/>
              <a:gd name="connsiteX3" fmla="*/ 185737 w 485775"/>
              <a:gd name="connsiteY3" fmla="*/ 176212 h 323999"/>
              <a:gd name="connsiteX4" fmla="*/ 352425 w 485775"/>
              <a:gd name="connsiteY4" fmla="*/ 176212 h 323999"/>
              <a:gd name="connsiteX5" fmla="*/ 383192 w 485775"/>
              <a:gd name="connsiteY5" fmla="*/ 323999 h 323999"/>
              <a:gd name="connsiteX6" fmla="*/ 485775 w 485775"/>
              <a:gd name="connsiteY6" fmla="*/ 252412 h 323999"/>
              <a:gd name="connsiteX7" fmla="*/ 466725 w 485775"/>
              <a:gd name="connsiteY7" fmla="*/ 19050 h 323999"/>
              <a:gd name="connsiteX8" fmla="*/ 0 w 485775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352425 w 514350"/>
              <a:gd name="connsiteY4" fmla="*/ 176212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466725 w 514350"/>
              <a:gd name="connsiteY7" fmla="*/ 19050 h 323999"/>
              <a:gd name="connsiteX8" fmla="*/ 0 w 514350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352425 w 514350"/>
              <a:gd name="connsiteY4" fmla="*/ 176212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345281 w 514350"/>
              <a:gd name="connsiteY7" fmla="*/ 45244 h 323999"/>
              <a:gd name="connsiteX8" fmla="*/ 0 w 514350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269900 w 514350"/>
              <a:gd name="connsiteY4" fmla="*/ 186213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345281 w 514350"/>
              <a:gd name="connsiteY7" fmla="*/ 45244 h 323999"/>
              <a:gd name="connsiteX8" fmla="*/ 0 w 514350"/>
              <a:gd name="connsiteY8" fmla="*/ 0 h 323999"/>
              <a:gd name="connsiteX0" fmla="*/ 0 w 514350"/>
              <a:gd name="connsiteY0" fmla="*/ 0 h 333375"/>
              <a:gd name="connsiteX1" fmla="*/ 0 w 514350"/>
              <a:gd name="connsiteY1" fmla="*/ 257175 h 333375"/>
              <a:gd name="connsiteX2" fmla="*/ 207168 w 514350"/>
              <a:gd name="connsiteY2" fmla="*/ 333375 h 333375"/>
              <a:gd name="connsiteX3" fmla="*/ 185737 w 514350"/>
              <a:gd name="connsiteY3" fmla="*/ 176212 h 333375"/>
              <a:gd name="connsiteX4" fmla="*/ 269900 w 514350"/>
              <a:gd name="connsiteY4" fmla="*/ 186213 h 333375"/>
              <a:gd name="connsiteX5" fmla="*/ 383192 w 514350"/>
              <a:gd name="connsiteY5" fmla="*/ 323999 h 333375"/>
              <a:gd name="connsiteX6" fmla="*/ 514350 w 514350"/>
              <a:gd name="connsiteY6" fmla="*/ 314325 h 333375"/>
              <a:gd name="connsiteX7" fmla="*/ 345281 w 514350"/>
              <a:gd name="connsiteY7" fmla="*/ 45244 h 333375"/>
              <a:gd name="connsiteX8" fmla="*/ 0 w 514350"/>
              <a:gd name="connsiteY8" fmla="*/ 0 h 333375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85737 w 514350"/>
              <a:gd name="connsiteY3" fmla="*/ 176212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38112 w 514350"/>
              <a:gd name="connsiteY3" fmla="*/ 211931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312762 w 514350"/>
              <a:gd name="connsiteY4" fmla="*/ 183832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327050 w 514350"/>
              <a:gd name="connsiteY4" fmla="*/ 20526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09588"/>
              <a:gd name="connsiteY0" fmla="*/ 50006 h 296385"/>
              <a:gd name="connsiteX1" fmla="*/ 45757 w 509588"/>
              <a:gd name="connsiteY1" fmla="*/ 296385 h 296385"/>
              <a:gd name="connsiteX2" fmla="*/ 202406 w 509588"/>
              <a:gd name="connsiteY2" fmla="*/ 288131 h 296385"/>
              <a:gd name="connsiteX3" fmla="*/ 147637 w 509588"/>
              <a:gd name="connsiteY3" fmla="*/ 164306 h 296385"/>
              <a:gd name="connsiteX4" fmla="*/ 322288 w 509588"/>
              <a:gd name="connsiteY4" fmla="*/ 160019 h 296385"/>
              <a:gd name="connsiteX5" fmla="*/ 378430 w 509588"/>
              <a:gd name="connsiteY5" fmla="*/ 278755 h 296385"/>
              <a:gd name="connsiteX6" fmla="*/ 509588 w 509588"/>
              <a:gd name="connsiteY6" fmla="*/ 269081 h 296385"/>
              <a:gd name="connsiteX7" fmla="*/ 340519 w 509588"/>
              <a:gd name="connsiteY7" fmla="*/ 0 h 296385"/>
              <a:gd name="connsiteX8" fmla="*/ 0 w 509588"/>
              <a:gd name="connsiteY8" fmla="*/ 50006 h 296385"/>
              <a:gd name="connsiteX0" fmla="*/ 0 w 509588"/>
              <a:gd name="connsiteY0" fmla="*/ 50006 h 296385"/>
              <a:gd name="connsiteX1" fmla="*/ 45757 w 509588"/>
              <a:gd name="connsiteY1" fmla="*/ 296385 h 296385"/>
              <a:gd name="connsiteX2" fmla="*/ 202406 w 509588"/>
              <a:gd name="connsiteY2" fmla="*/ 288131 h 296385"/>
              <a:gd name="connsiteX3" fmla="*/ 157162 w 509588"/>
              <a:gd name="connsiteY3" fmla="*/ 188118 h 296385"/>
              <a:gd name="connsiteX4" fmla="*/ 322288 w 509588"/>
              <a:gd name="connsiteY4" fmla="*/ 160019 h 296385"/>
              <a:gd name="connsiteX5" fmla="*/ 378430 w 509588"/>
              <a:gd name="connsiteY5" fmla="*/ 278755 h 296385"/>
              <a:gd name="connsiteX6" fmla="*/ 509588 w 509588"/>
              <a:gd name="connsiteY6" fmla="*/ 269081 h 296385"/>
              <a:gd name="connsiteX7" fmla="*/ 340519 w 509588"/>
              <a:gd name="connsiteY7" fmla="*/ 0 h 296385"/>
              <a:gd name="connsiteX8" fmla="*/ 0 w 509588"/>
              <a:gd name="connsiteY8" fmla="*/ 50006 h 29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88" h="296385">
                <a:moveTo>
                  <a:pt x="0" y="50006"/>
                </a:moveTo>
                <a:lnTo>
                  <a:pt x="45757" y="296385"/>
                </a:lnTo>
                <a:lnTo>
                  <a:pt x="202406" y="288131"/>
                </a:lnTo>
                <a:lnTo>
                  <a:pt x="157162" y="188118"/>
                </a:lnTo>
                <a:lnTo>
                  <a:pt x="322288" y="160019"/>
                </a:lnTo>
                <a:lnTo>
                  <a:pt x="378430" y="278755"/>
                </a:lnTo>
                <a:lnTo>
                  <a:pt x="509588" y="269081"/>
                </a:lnTo>
                <a:lnTo>
                  <a:pt x="340519" y="0"/>
                </a:lnTo>
                <a:lnTo>
                  <a:pt x="0" y="50006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7" name="Freihandform 60"/>
          <p:cNvSpPr/>
          <p:nvPr/>
        </p:nvSpPr>
        <p:spPr>
          <a:xfrm>
            <a:off x="7562025" y="4054961"/>
            <a:ext cx="401950" cy="1155214"/>
          </a:xfrm>
          <a:custGeom>
            <a:avLst/>
            <a:gdLst>
              <a:gd name="connsiteX0" fmla="*/ 335280 w 381000"/>
              <a:gd name="connsiteY0" fmla="*/ 1036320 h 1036320"/>
              <a:gd name="connsiteX1" fmla="*/ 7620 w 381000"/>
              <a:gd name="connsiteY1" fmla="*/ 457200 h 1036320"/>
              <a:gd name="connsiteX2" fmla="*/ 381000 w 381000"/>
              <a:gd name="connsiteY2" fmla="*/ 0 h 1036320"/>
              <a:gd name="connsiteX0" fmla="*/ 192867 w 409483"/>
              <a:gd name="connsiteY0" fmla="*/ 894109 h 894109"/>
              <a:gd name="connsiteX1" fmla="*/ 36103 w 409483"/>
              <a:gd name="connsiteY1" fmla="*/ 457200 h 894109"/>
              <a:gd name="connsiteX2" fmla="*/ 409483 w 409483"/>
              <a:gd name="connsiteY2" fmla="*/ 0 h 894109"/>
              <a:gd name="connsiteX0" fmla="*/ 234904 w 703740"/>
              <a:gd name="connsiteY0" fmla="*/ 909348 h 909348"/>
              <a:gd name="connsiteX1" fmla="*/ 78140 w 703740"/>
              <a:gd name="connsiteY1" fmla="*/ 472439 h 909348"/>
              <a:gd name="connsiteX2" fmla="*/ 703740 w 703740"/>
              <a:gd name="connsiteY2" fmla="*/ 0 h 909348"/>
              <a:gd name="connsiteX0" fmla="*/ 234903 w 703739"/>
              <a:gd name="connsiteY0" fmla="*/ 909348 h 909348"/>
              <a:gd name="connsiteX1" fmla="*/ 78139 w 703739"/>
              <a:gd name="connsiteY1" fmla="*/ 472439 h 909348"/>
              <a:gd name="connsiteX2" fmla="*/ 703739 w 703739"/>
              <a:gd name="connsiteY2" fmla="*/ 0 h 909348"/>
              <a:gd name="connsiteX0" fmla="*/ 272804 w 969039"/>
              <a:gd name="connsiteY0" fmla="*/ 909348 h 909348"/>
              <a:gd name="connsiteX1" fmla="*/ 116040 w 969039"/>
              <a:gd name="connsiteY1" fmla="*/ 472439 h 909348"/>
              <a:gd name="connsiteX2" fmla="*/ 969039 w 969039"/>
              <a:gd name="connsiteY2" fmla="*/ 0 h 909348"/>
              <a:gd name="connsiteX0" fmla="*/ 276093 w 992069"/>
              <a:gd name="connsiteY0" fmla="*/ 934748 h 934748"/>
              <a:gd name="connsiteX1" fmla="*/ 119329 w 992069"/>
              <a:gd name="connsiteY1" fmla="*/ 497839 h 934748"/>
              <a:gd name="connsiteX2" fmla="*/ 992069 w 992069"/>
              <a:gd name="connsiteY2" fmla="*/ 0 h 934748"/>
              <a:gd name="connsiteX0" fmla="*/ 259452 w 875582"/>
              <a:gd name="connsiteY0" fmla="*/ 940462 h 940462"/>
              <a:gd name="connsiteX1" fmla="*/ 102688 w 875582"/>
              <a:gd name="connsiteY1" fmla="*/ 503553 h 940462"/>
              <a:gd name="connsiteX2" fmla="*/ 875582 w 875582"/>
              <a:gd name="connsiteY2" fmla="*/ 0 h 940462"/>
              <a:gd name="connsiteX0" fmla="*/ 217254 w 833384"/>
              <a:gd name="connsiteY0" fmla="*/ 940462 h 940462"/>
              <a:gd name="connsiteX1" fmla="*/ 102688 w 833384"/>
              <a:gd name="connsiteY1" fmla="*/ 591729 h 940462"/>
              <a:gd name="connsiteX2" fmla="*/ 833384 w 833384"/>
              <a:gd name="connsiteY2" fmla="*/ 0 h 940462"/>
              <a:gd name="connsiteX0" fmla="*/ 217254 w 833384"/>
              <a:gd name="connsiteY0" fmla="*/ 940462 h 940462"/>
              <a:gd name="connsiteX1" fmla="*/ 102688 w 833384"/>
              <a:gd name="connsiteY1" fmla="*/ 591729 h 940462"/>
              <a:gd name="connsiteX2" fmla="*/ 833384 w 833384"/>
              <a:gd name="connsiteY2" fmla="*/ 0 h 940462"/>
              <a:gd name="connsiteX0" fmla="*/ 217254 w 833384"/>
              <a:gd name="connsiteY0" fmla="*/ 940462 h 940462"/>
              <a:gd name="connsiteX1" fmla="*/ 102688 w 833384"/>
              <a:gd name="connsiteY1" fmla="*/ 591729 h 940462"/>
              <a:gd name="connsiteX2" fmla="*/ 833384 w 833384"/>
              <a:gd name="connsiteY2" fmla="*/ 0 h 940462"/>
              <a:gd name="connsiteX0" fmla="*/ 69367 w 862962"/>
              <a:gd name="connsiteY0" fmla="*/ 940463 h 940463"/>
              <a:gd name="connsiteX1" fmla="*/ 132266 w 862962"/>
              <a:gd name="connsiteY1" fmla="*/ 591729 h 940463"/>
              <a:gd name="connsiteX2" fmla="*/ 862962 w 862962"/>
              <a:gd name="connsiteY2" fmla="*/ 0 h 940463"/>
              <a:gd name="connsiteX0" fmla="*/ 54373 w 1162600"/>
              <a:gd name="connsiteY0" fmla="*/ 1268293 h 1268293"/>
              <a:gd name="connsiteX1" fmla="*/ 431904 w 1162600"/>
              <a:gd name="connsiteY1" fmla="*/ 591729 h 1268293"/>
              <a:gd name="connsiteX2" fmla="*/ 1162600 w 1162600"/>
              <a:gd name="connsiteY2" fmla="*/ 0 h 1268293"/>
              <a:gd name="connsiteX0" fmla="*/ 54373 w 1162600"/>
              <a:gd name="connsiteY0" fmla="*/ 1268293 h 1268293"/>
              <a:gd name="connsiteX1" fmla="*/ 250142 w 1162600"/>
              <a:gd name="connsiteY1" fmla="*/ 759570 h 1268293"/>
              <a:gd name="connsiteX2" fmla="*/ 1162600 w 1162600"/>
              <a:gd name="connsiteY2" fmla="*/ 0 h 1268293"/>
              <a:gd name="connsiteX0" fmla="*/ 114259 w 1222486"/>
              <a:gd name="connsiteY0" fmla="*/ 1268293 h 1268293"/>
              <a:gd name="connsiteX1" fmla="*/ 310028 w 1222486"/>
              <a:gd name="connsiteY1" fmla="*/ 759570 h 1268293"/>
              <a:gd name="connsiteX2" fmla="*/ 1222486 w 1222486"/>
              <a:gd name="connsiteY2" fmla="*/ 0 h 1268293"/>
              <a:gd name="connsiteX0" fmla="*/ 669238 w 961101"/>
              <a:gd name="connsiteY0" fmla="*/ 1745662 h 1745662"/>
              <a:gd name="connsiteX1" fmla="*/ 48643 w 961101"/>
              <a:gd name="connsiteY1" fmla="*/ 759570 h 1745662"/>
              <a:gd name="connsiteX2" fmla="*/ 961101 w 961101"/>
              <a:gd name="connsiteY2" fmla="*/ 0 h 1745662"/>
              <a:gd name="connsiteX0" fmla="*/ 307228 w 599091"/>
              <a:gd name="connsiteY0" fmla="*/ 1745662 h 1745662"/>
              <a:gd name="connsiteX1" fmla="*/ 48644 w 599091"/>
              <a:gd name="connsiteY1" fmla="*/ 893834 h 1745662"/>
              <a:gd name="connsiteX2" fmla="*/ 599091 w 599091"/>
              <a:gd name="connsiteY2" fmla="*/ 0 h 1745662"/>
              <a:gd name="connsiteX0" fmla="*/ 347359 w 880006"/>
              <a:gd name="connsiteY0" fmla="*/ 1733320 h 1733320"/>
              <a:gd name="connsiteX1" fmla="*/ 88775 w 880006"/>
              <a:gd name="connsiteY1" fmla="*/ 881492 h 1733320"/>
              <a:gd name="connsiteX2" fmla="*/ 880006 w 880006"/>
              <a:gd name="connsiteY2" fmla="*/ 0 h 1733320"/>
              <a:gd name="connsiteX0" fmla="*/ 463471 w 856783"/>
              <a:gd name="connsiteY0" fmla="*/ 2245254 h 2245254"/>
              <a:gd name="connsiteX1" fmla="*/ 65552 w 856783"/>
              <a:gd name="connsiteY1" fmla="*/ 881492 h 2245254"/>
              <a:gd name="connsiteX2" fmla="*/ 856783 w 856783"/>
              <a:gd name="connsiteY2" fmla="*/ 0 h 2245254"/>
              <a:gd name="connsiteX0" fmla="*/ 453435 w 846747"/>
              <a:gd name="connsiteY0" fmla="*/ 2245254 h 2245254"/>
              <a:gd name="connsiteX1" fmla="*/ 65551 w 846747"/>
              <a:gd name="connsiteY1" fmla="*/ 1066619 h 2245254"/>
              <a:gd name="connsiteX2" fmla="*/ 846747 w 846747"/>
              <a:gd name="connsiteY2" fmla="*/ 0 h 224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747" h="2245254">
                <a:moveTo>
                  <a:pt x="453435" y="2245254"/>
                </a:moveTo>
                <a:cubicBezTo>
                  <a:pt x="339176" y="2138833"/>
                  <a:pt x="-1" y="1440828"/>
                  <a:pt x="65551" y="1066619"/>
                </a:cubicBezTo>
                <a:cubicBezTo>
                  <a:pt x="131103" y="692410"/>
                  <a:pt x="646468" y="148665"/>
                  <a:pt x="846747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8" name="Freihandform 417"/>
          <p:cNvSpPr/>
          <p:nvPr/>
        </p:nvSpPr>
        <p:spPr>
          <a:xfrm>
            <a:off x="8371267" y="4057763"/>
            <a:ext cx="474614" cy="1051536"/>
          </a:xfrm>
          <a:custGeom>
            <a:avLst/>
            <a:gdLst>
              <a:gd name="connsiteX0" fmla="*/ 106680 w 246380"/>
              <a:gd name="connsiteY0" fmla="*/ 601980 h 601980"/>
              <a:gd name="connsiteX1" fmla="*/ 228600 w 246380"/>
              <a:gd name="connsiteY1" fmla="*/ 327660 h 601980"/>
              <a:gd name="connsiteX2" fmla="*/ 0 w 246380"/>
              <a:gd name="connsiteY2" fmla="*/ 0 h 601980"/>
              <a:gd name="connsiteX0" fmla="*/ 282355 w 451334"/>
              <a:gd name="connsiteY0" fmla="*/ 640080 h 640080"/>
              <a:gd name="connsiteX1" fmla="*/ 404275 w 451334"/>
              <a:gd name="connsiteY1" fmla="*/ 365760 h 640080"/>
              <a:gd name="connsiteX2" fmla="*/ 0 w 451334"/>
              <a:gd name="connsiteY2" fmla="*/ 0 h 640080"/>
              <a:gd name="connsiteX0" fmla="*/ 367030 w 550122"/>
              <a:gd name="connsiteY0" fmla="*/ 671195 h 671195"/>
              <a:gd name="connsiteX1" fmla="*/ 488950 w 550122"/>
              <a:gd name="connsiteY1" fmla="*/ 396875 h 671195"/>
              <a:gd name="connsiteX2" fmla="*/ 0 w 550122"/>
              <a:gd name="connsiteY2" fmla="*/ 0 h 671195"/>
              <a:gd name="connsiteX0" fmla="*/ 367030 w 436880"/>
              <a:gd name="connsiteY0" fmla="*/ 671195 h 671195"/>
              <a:gd name="connsiteX1" fmla="*/ 349250 w 436880"/>
              <a:gd name="connsiteY1" fmla="*/ 374650 h 671195"/>
              <a:gd name="connsiteX2" fmla="*/ 0 w 436880"/>
              <a:gd name="connsiteY2" fmla="*/ 0 h 671195"/>
              <a:gd name="connsiteX0" fmla="*/ 446405 w 516255"/>
              <a:gd name="connsiteY0" fmla="*/ 674371 h 674371"/>
              <a:gd name="connsiteX1" fmla="*/ 428625 w 516255"/>
              <a:gd name="connsiteY1" fmla="*/ 377826 h 674371"/>
              <a:gd name="connsiteX2" fmla="*/ 0 w 516255"/>
              <a:gd name="connsiteY2" fmla="*/ 0 h 674371"/>
              <a:gd name="connsiteX0" fmla="*/ 310017 w 480294"/>
              <a:gd name="connsiteY0" fmla="*/ 710479 h 710479"/>
              <a:gd name="connsiteX1" fmla="*/ 428625 w 480294"/>
              <a:gd name="connsiteY1" fmla="*/ 377826 h 710479"/>
              <a:gd name="connsiteX2" fmla="*/ 0 w 480294"/>
              <a:gd name="connsiteY2" fmla="*/ 0 h 710479"/>
              <a:gd name="connsiteX0" fmla="*/ 405267 w 591419"/>
              <a:gd name="connsiteY0" fmla="*/ 704129 h 704129"/>
              <a:gd name="connsiteX1" fmla="*/ 523875 w 591419"/>
              <a:gd name="connsiteY1" fmla="*/ 371476 h 704129"/>
              <a:gd name="connsiteX2" fmla="*/ 0 w 591419"/>
              <a:gd name="connsiteY2" fmla="*/ 0 h 704129"/>
              <a:gd name="connsiteX0" fmla="*/ 322717 w 495111"/>
              <a:gd name="connsiteY0" fmla="*/ 697779 h 697779"/>
              <a:gd name="connsiteX1" fmla="*/ 441325 w 495111"/>
              <a:gd name="connsiteY1" fmla="*/ 365126 h 697779"/>
              <a:gd name="connsiteX2" fmla="*/ 0 w 495111"/>
              <a:gd name="connsiteY2" fmla="*/ 0 h 697779"/>
              <a:gd name="connsiteX0" fmla="*/ 638919 w 708769"/>
              <a:gd name="connsiteY0" fmla="*/ 1313797 h 1313797"/>
              <a:gd name="connsiteX1" fmla="*/ 441325 w 708769"/>
              <a:gd name="connsiteY1" fmla="*/ 365126 h 1313797"/>
              <a:gd name="connsiteX2" fmla="*/ 0 w 708769"/>
              <a:gd name="connsiteY2" fmla="*/ 0 h 1313797"/>
              <a:gd name="connsiteX0" fmla="*/ 638919 w 923167"/>
              <a:gd name="connsiteY0" fmla="*/ 1313797 h 1313797"/>
              <a:gd name="connsiteX1" fmla="*/ 816680 w 923167"/>
              <a:gd name="connsiteY1" fmla="*/ 697779 h 1313797"/>
              <a:gd name="connsiteX2" fmla="*/ 0 w 923167"/>
              <a:gd name="connsiteY2" fmla="*/ 0 h 1313797"/>
              <a:gd name="connsiteX0" fmla="*/ 514956 w 778543"/>
              <a:gd name="connsiteY0" fmla="*/ 1309834 h 1309834"/>
              <a:gd name="connsiteX1" fmla="*/ 692717 w 778543"/>
              <a:gd name="connsiteY1" fmla="*/ 693816 h 1309834"/>
              <a:gd name="connsiteX2" fmla="*/ 0 w 778543"/>
              <a:gd name="connsiteY2" fmla="*/ 0 h 1309834"/>
              <a:gd name="connsiteX0" fmla="*/ 286405 w 740451"/>
              <a:gd name="connsiteY0" fmla="*/ 1549285 h 1549285"/>
              <a:gd name="connsiteX1" fmla="*/ 692717 w 740451"/>
              <a:gd name="connsiteY1" fmla="*/ 693816 h 1549285"/>
              <a:gd name="connsiteX2" fmla="*/ 0 w 740451"/>
              <a:gd name="connsiteY2" fmla="*/ 0 h 1549285"/>
              <a:gd name="connsiteX0" fmla="*/ 286405 w 699274"/>
              <a:gd name="connsiteY0" fmla="*/ 1549285 h 1549285"/>
              <a:gd name="connsiteX1" fmla="*/ 651540 w 699274"/>
              <a:gd name="connsiteY1" fmla="*/ 727716 h 1549285"/>
              <a:gd name="connsiteX2" fmla="*/ 0 w 699274"/>
              <a:gd name="connsiteY2" fmla="*/ 0 h 154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274" h="1549285">
                <a:moveTo>
                  <a:pt x="286405" y="1549285"/>
                </a:moveTo>
                <a:cubicBezTo>
                  <a:pt x="356255" y="1462290"/>
                  <a:pt x="699274" y="985930"/>
                  <a:pt x="651540" y="727716"/>
                </a:cubicBezTo>
                <a:cubicBezTo>
                  <a:pt x="603806" y="469502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9" name="Freihandform 418"/>
          <p:cNvSpPr/>
          <p:nvPr/>
        </p:nvSpPr>
        <p:spPr>
          <a:xfrm>
            <a:off x="7005924" y="4057650"/>
            <a:ext cx="868076" cy="1028430"/>
          </a:xfrm>
          <a:custGeom>
            <a:avLst/>
            <a:gdLst>
              <a:gd name="connsiteX0" fmla="*/ 607060 w 607060"/>
              <a:gd name="connsiteY0" fmla="*/ 1455420 h 1455420"/>
              <a:gd name="connsiteX1" fmla="*/ 58420 w 607060"/>
              <a:gd name="connsiteY1" fmla="*/ 967740 h 1455420"/>
              <a:gd name="connsiteX2" fmla="*/ 256540 w 607060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63351 w 563351"/>
              <a:gd name="connsiteY0" fmla="*/ 1486534 h 1486534"/>
              <a:gd name="connsiteX1" fmla="*/ 14711 w 563351"/>
              <a:gd name="connsiteY1" fmla="*/ 998854 h 1486534"/>
              <a:gd name="connsiteX2" fmla="*/ 475085 w 563351"/>
              <a:gd name="connsiteY2" fmla="*/ 0 h 1486534"/>
              <a:gd name="connsiteX0" fmla="*/ 398443 w 472760"/>
              <a:gd name="connsiteY0" fmla="*/ 1469926 h 1469926"/>
              <a:gd name="connsiteX1" fmla="*/ 12386 w 472760"/>
              <a:gd name="connsiteY1" fmla="*/ 998854 h 1469926"/>
              <a:gd name="connsiteX2" fmla="*/ 472760 w 472760"/>
              <a:gd name="connsiteY2" fmla="*/ 0 h 1469926"/>
              <a:gd name="connsiteX0" fmla="*/ 470784 w 979148"/>
              <a:gd name="connsiteY0" fmla="*/ 1469926 h 1469926"/>
              <a:gd name="connsiteX1" fmla="*/ 84727 w 979148"/>
              <a:gd name="connsiteY1" fmla="*/ 998854 h 1469926"/>
              <a:gd name="connsiteX2" fmla="*/ 979148 w 979148"/>
              <a:gd name="connsiteY2" fmla="*/ 0 h 1469926"/>
              <a:gd name="connsiteX0" fmla="*/ 470784 w 979148"/>
              <a:gd name="connsiteY0" fmla="*/ 1469926 h 1469926"/>
              <a:gd name="connsiteX1" fmla="*/ 84727 w 979148"/>
              <a:gd name="connsiteY1" fmla="*/ 998854 h 1469926"/>
              <a:gd name="connsiteX2" fmla="*/ 979148 w 979148"/>
              <a:gd name="connsiteY2" fmla="*/ 0 h 1469926"/>
              <a:gd name="connsiteX0" fmla="*/ 431219 w 939583"/>
              <a:gd name="connsiteY0" fmla="*/ 1469926 h 1469926"/>
              <a:gd name="connsiteX1" fmla="*/ 84727 w 939583"/>
              <a:gd name="connsiteY1" fmla="*/ 934838 h 1469926"/>
              <a:gd name="connsiteX2" fmla="*/ 939583 w 939583"/>
              <a:gd name="connsiteY2" fmla="*/ 0 h 1469926"/>
              <a:gd name="connsiteX0" fmla="*/ 594237 w 1102601"/>
              <a:gd name="connsiteY0" fmla="*/ 1469926 h 1591270"/>
              <a:gd name="connsiteX1" fmla="*/ 84727 w 1102601"/>
              <a:gd name="connsiteY1" fmla="*/ 1346282 h 1591270"/>
              <a:gd name="connsiteX2" fmla="*/ 1102601 w 1102601"/>
              <a:gd name="connsiteY2" fmla="*/ 0 h 1591270"/>
              <a:gd name="connsiteX0" fmla="*/ 416976 w 1138053"/>
              <a:gd name="connsiteY0" fmla="*/ 1733802 h 1733802"/>
              <a:gd name="connsiteX1" fmla="*/ 120179 w 1138053"/>
              <a:gd name="connsiteY1" fmla="*/ 1346282 h 1733802"/>
              <a:gd name="connsiteX2" fmla="*/ 1138053 w 1138053"/>
              <a:gd name="connsiteY2" fmla="*/ 0 h 1733802"/>
              <a:gd name="connsiteX0" fmla="*/ 305909 w 1026986"/>
              <a:gd name="connsiteY0" fmla="*/ 1733802 h 1733802"/>
              <a:gd name="connsiteX1" fmla="*/ 120180 w 1026986"/>
              <a:gd name="connsiteY1" fmla="*/ 1075801 h 1733802"/>
              <a:gd name="connsiteX2" fmla="*/ 1026986 w 1026986"/>
              <a:gd name="connsiteY2" fmla="*/ 0 h 1733802"/>
              <a:gd name="connsiteX0" fmla="*/ 245109 w 1176490"/>
              <a:gd name="connsiteY0" fmla="*/ 1557144 h 1557144"/>
              <a:gd name="connsiteX1" fmla="*/ 269684 w 1176490"/>
              <a:gd name="connsiteY1" fmla="*/ 1075801 h 1557144"/>
              <a:gd name="connsiteX2" fmla="*/ 1176490 w 1176490"/>
              <a:gd name="connsiteY2" fmla="*/ 0 h 1557144"/>
              <a:gd name="connsiteX0" fmla="*/ 130654 w 1062035"/>
              <a:gd name="connsiteY0" fmla="*/ 1557144 h 1557144"/>
              <a:gd name="connsiteX1" fmla="*/ 155229 w 1062035"/>
              <a:gd name="connsiteY1" fmla="*/ 1075801 h 1557144"/>
              <a:gd name="connsiteX2" fmla="*/ 1062035 w 1062035"/>
              <a:gd name="connsiteY2" fmla="*/ 0 h 1557144"/>
              <a:gd name="connsiteX0" fmla="*/ 23852 w 955233"/>
              <a:gd name="connsiteY0" fmla="*/ 1557144 h 1557144"/>
              <a:gd name="connsiteX1" fmla="*/ 311250 w 955233"/>
              <a:gd name="connsiteY1" fmla="*/ 671956 h 1557144"/>
              <a:gd name="connsiteX2" fmla="*/ 955233 w 955233"/>
              <a:gd name="connsiteY2" fmla="*/ 0 h 1557144"/>
              <a:gd name="connsiteX0" fmla="*/ 29538 w 960919"/>
              <a:gd name="connsiteY0" fmla="*/ 1557144 h 1557144"/>
              <a:gd name="connsiteX1" fmla="*/ 155230 w 960919"/>
              <a:gd name="connsiteY1" fmla="*/ 778963 h 1557144"/>
              <a:gd name="connsiteX2" fmla="*/ 960919 w 960919"/>
              <a:gd name="connsiteY2" fmla="*/ 0 h 1557144"/>
              <a:gd name="connsiteX0" fmla="*/ 23852 w 975866"/>
              <a:gd name="connsiteY0" fmla="*/ 1459786 h 1459786"/>
              <a:gd name="connsiteX1" fmla="*/ 170177 w 975866"/>
              <a:gd name="connsiteY1" fmla="*/ 778963 h 1459786"/>
              <a:gd name="connsiteX2" fmla="*/ 975866 w 975866"/>
              <a:gd name="connsiteY2" fmla="*/ 0 h 1459786"/>
              <a:gd name="connsiteX0" fmla="*/ 77687 w 1029701"/>
              <a:gd name="connsiteY0" fmla="*/ 1459786 h 1459786"/>
              <a:gd name="connsiteX1" fmla="*/ 158669 w 1029701"/>
              <a:gd name="connsiteY1" fmla="*/ 730431 h 1459786"/>
              <a:gd name="connsiteX2" fmla="*/ 1029701 w 1029701"/>
              <a:gd name="connsiteY2" fmla="*/ 0 h 1459786"/>
              <a:gd name="connsiteX0" fmla="*/ 49200 w 1001214"/>
              <a:gd name="connsiteY0" fmla="*/ 1459786 h 1459786"/>
              <a:gd name="connsiteX1" fmla="*/ 158669 w 1001214"/>
              <a:gd name="connsiteY1" fmla="*/ 795921 h 1459786"/>
              <a:gd name="connsiteX2" fmla="*/ 1001214 w 1001214"/>
              <a:gd name="connsiteY2" fmla="*/ 0 h 1459786"/>
              <a:gd name="connsiteX0" fmla="*/ 122087 w 1074101"/>
              <a:gd name="connsiteY0" fmla="*/ 1459786 h 1459786"/>
              <a:gd name="connsiteX1" fmla="*/ 231556 w 1074101"/>
              <a:gd name="connsiteY1" fmla="*/ 795921 h 1459786"/>
              <a:gd name="connsiteX2" fmla="*/ 1074101 w 1074101"/>
              <a:gd name="connsiteY2" fmla="*/ 0 h 1459786"/>
              <a:gd name="connsiteX0" fmla="*/ 122087 w 1039016"/>
              <a:gd name="connsiteY0" fmla="*/ 1522937 h 1522937"/>
              <a:gd name="connsiteX1" fmla="*/ 196471 w 1039016"/>
              <a:gd name="connsiteY1" fmla="*/ 795921 h 1522937"/>
              <a:gd name="connsiteX2" fmla="*/ 1039016 w 1039016"/>
              <a:gd name="connsiteY2" fmla="*/ 0 h 1522937"/>
              <a:gd name="connsiteX0" fmla="*/ 122087 w 1241561"/>
              <a:gd name="connsiteY0" fmla="*/ 1524597 h 1524597"/>
              <a:gd name="connsiteX1" fmla="*/ 196471 w 1241561"/>
              <a:gd name="connsiteY1" fmla="*/ 797581 h 1524597"/>
              <a:gd name="connsiteX2" fmla="*/ 1241561 w 1241561"/>
              <a:gd name="connsiteY2" fmla="*/ 0 h 1524597"/>
              <a:gd name="connsiteX0" fmla="*/ 122087 w 1287739"/>
              <a:gd name="connsiteY0" fmla="*/ 1533951 h 1533951"/>
              <a:gd name="connsiteX1" fmla="*/ 196471 w 1287739"/>
              <a:gd name="connsiteY1" fmla="*/ 806935 h 1533951"/>
              <a:gd name="connsiteX2" fmla="*/ 1287739 w 1287739"/>
              <a:gd name="connsiteY2" fmla="*/ 0 h 1533951"/>
              <a:gd name="connsiteX0" fmla="*/ 122087 w 1278984"/>
              <a:gd name="connsiteY0" fmla="*/ 1515239 h 1515239"/>
              <a:gd name="connsiteX1" fmla="*/ 196471 w 1278984"/>
              <a:gd name="connsiteY1" fmla="*/ 788223 h 1515239"/>
              <a:gd name="connsiteX2" fmla="*/ 1278984 w 1278984"/>
              <a:gd name="connsiteY2" fmla="*/ 0 h 151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8984" h="1515239">
                <a:moveTo>
                  <a:pt x="122087" y="1515239"/>
                </a:moveTo>
                <a:cubicBezTo>
                  <a:pt x="0" y="1280415"/>
                  <a:pt x="3655" y="1040763"/>
                  <a:pt x="196471" y="788223"/>
                </a:cubicBezTo>
                <a:cubicBezTo>
                  <a:pt x="389287" y="535683"/>
                  <a:pt x="884612" y="252082"/>
                  <a:pt x="1278984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0" name="Freihandform 419"/>
          <p:cNvSpPr/>
          <p:nvPr/>
        </p:nvSpPr>
        <p:spPr>
          <a:xfrm>
            <a:off x="8096251" y="4060296"/>
            <a:ext cx="731576" cy="1049002"/>
          </a:xfrm>
          <a:custGeom>
            <a:avLst/>
            <a:gdLst>
              <a:gd name="connsiteX0" fmla="*/ 106680 w 246380"/>
              <a:gd name="connsiteY0" fmla="*/ 601980 h 601980"/>
              <a:gd name="connsiteX1" fmla="*/ 228600 w 246380"/>
              <a:gd name="connsiteY1" fmla="*/ 327660 h 601980"/>
              <a:gd name="connsiteX2" fmla="*/ 0 w 246380"/>
              <a:gd name="connsiteY2" fmla="*/ 0 h 601980"/>
              <a:gd name="connsiteX0" fmla="*/ 282355 w 451334"/>
              <a:gd name="connsiteY0" fmla="*/ 640080 h 640080"/>
              <a:gd name="connsiteX1" fmla="*/ 404275 w 451334"/>
              <a:gd name="connsiteY1" fmla="*/ 365760 h 640080"/>
              <a:gd name="connsiteX2" fmla="*/ 0 w 451334"/>
              <a:gd name="connsiteY2" fmla="*/ 0 h 640080"/>
              <a:gd name="connsiteX0" fmla="*/ 367030 w 550122"/>
              <a:gd name="connsiteY0" fmla="*/ 671195 h 671195"/>
              <a:gd name="connsiteX1" fmla="*/ 488950 w 550122"/>
              <a:gd name="connsiteY1" fmla="*/ 396875 h 671195"/>
              <a:gd name="connsiteX2" fmla="*/ 0 w 550122"/>
              <a:gd name="connsiteY2" fmla="*/ 0 h 671195"/>
              <a:gd name="connsiteX0" fmla="*/ 367030 w 436880"/>
              <a:gd name="connsiteY0" fmla="*/ 671195 h 671195"/>
              <a:gd name="connsiteX1" fmla="*/ 349250 w 436880"/>
              <a:gd name="connsiteY1" fmla="*/ 374650 h 671195"/>
              <a:gd name="connsiteX2" fmla="*/ 0 w 436880"/>
              <a:gd name="connsiteY2" fmla="*/ 0 h 671195"/>
              <a:gd name="connsiteX0" fmla="*/ 446405 w 516255"/>
              <a:gd name="connsiteY0" fmla="*/ 674371 h 674371"/>
              <a:gd name="connsiteX1" fmla="*/ 428625 w 516255"/>
              <a:gd name="connsiteY1" fmla="*/ 377826 h 674371"/>
              <a:gd name="connsiteX2" fmla="*/ 0 w 516255"/>
              <a:gd name="connsiteY2" fmla="*/ 0 h 674371"/>
              <a:gd name="connsiteX0" fmla="*/ 310017 w 480294"/>
              <a:gd name="connsiteY0" fmla="*/ 710479 h 710479"/>
              <a:gd name="connsiteX1" fmla="*/ 428625 w 480294"/>
              <a:gd name="connsiteY1" fmla="*/ 377826 h 710479"/>
              <a:gd name="connsiteX2" fmla="*/ 0 w 480294"/>
              <a:gd name="connsiteY2" fmla="*/ 0 h 710479"/>
              <a:gd name="connsiteX0" fmla="*/ 786267 w 1035919"/>
              <a:gd name="connsiteY0" fmla="*/ 691429 h 691429"/>
              <a:gd name="connsiteX1" fmla="*/ 904875 w 1035919"/>
              <a:gd name="connsiteY1" fmla="*/ 358776 h 691429"/>
              <a:gd name="connsiteX2" fmla="*/ 0 w 1035919"/>
              <a:gd name="connsiteY2" fmla="*/ 0 h 691429"/>
              <a:gd name="connsiteX0" fmla="*/ 786267 w 930998"/>
              <a:gd name="connsiteY0" fmla="*/ 691429 h 691429"/>
              <a:gd name="connsiteX1" fmla="*/ 799954 w 930998"/>
              <a:gd name="connsiteY1" fmla="*/ 333160 h 691429"/>
              <a:gd name="connsiteX2" fmla="*/ 0 w 930998"/>
              <a:gd name="connsiteY2" fmla="*/ 0 h 691429"/>
              <a:gd name="connsiteX0" fmla="*/ 837067 w 990265"/>
              <a:gd name="connsiteY0" fmla="*/ 697779 h 697779"/>
              <a:gd name="connsiteX1" fmla="*/ 850754 w 990265"/>
              <a:gd name="connsiteY1" fmla="*/ 339510 h 697779"/>
              <a:gd name="connsiteX2" fmla="*/ 0 w 990265"/>
              <a:gd name="connsiteY2" fmla="*/ 0 h 697779"/>
              <a:gd name="connsiteX0" fmla="*/ 1146919 w 1216769"/>
              <a:gd name="connsiteY0" fmla="*/ 1313797 h 1313797"/>
              <a:gd name="connsiteX1" fmla="*/ 850754 w 1216769"/>
              <a:gd name="connsiteY1" fmla="*/ 339510 h 1313797"/>
              <a:gd name="connsiteX2" fmla="*/ 0 w 1216769"/>
              <a:gd name="connsiteY2" fmla="*/ 0 h 1313797"/>
              <a:gd name="connsiteX0" fmla="*/ 1146919 w 1407922"/>
              <a:gd name="connsiteY0" fmla="*/ 1313797 h 1313797"/>
              <a:gd name="connsiteX1" fmla="*/ 1216769 w 1407922"/>
              <a:gd name="connsiteY1" fmla="*/ 668060 h 1313797"/>
              <a:gd name="connsiteX2" fmla="*/ 0 w 1407922"/>
              <a:gd name="connsiteY2" fmla="*/ 0 h 1313797"/>
              <a:gd name="connsiteX0" fmla="*/ 920151 w 1143360"/>
              <a:gd name="connsiteY0" fmla="*/ 1306102 h 1306102"/>
              <a:gd name="connsiteX1" fmla="*/ 990001 w 1143360"/>
              <a:gd name="connsiteY1" fmla="*/ 660365 h 1306102"/>
              <a:gd name="connsiteX2" fmla="*/ 0 w 1143360"/>
              <a:gd name="connsiteY2" fmla="*/ 0 h 1306102"/>
              <a:gd name="connsiteX0" fmla="*/ 673493 w 1102251"/>
              <a:gd name="connsiteY0" fmla="*/ 1545552 h 1545552"/>
              <a:gd name="connsiteX1" fmla="*/ 990001 w 1102251"/>
              <a:gd name="connsiteY1" fmla="*/ 660365 h 1545552"/>
              <a:gd name="connsiteX2" fmla="*/ 0 w 1102251"/>
              <a:gd name="connsiteY2" fmla="*/ 0 h 1545552"/>
              <a:gd name="connsiteX0" fmla="*/ 673493 w 1073189"/>
              <a:gd name="connsiteY0" fmla="*/ 1545552 h 1545552"/>
              <a:gd name="connsiteX1" fmla="*/ 960940 w 1073189"/>
              <a:gd name="connsiteY1" fmla="*/ 873464 h 1545552"/>
              <a:gd name="connsiteX2" fmla="*/ 0 w 1073189"/>
              <a:gd name="connsiteY2" fmla="*/ 0 h 1545552"/>
              <a:gd name="connsiteX0" fmla="*/ 673493 w 1073190"/>
              <a:gd name="connsiteY0" fmla="*/ 1545552 h 1545552"/>
              <a:gd name="connsiteX1" fmla="*/ 960942 w 1073190"/>
              <a:gd name="connsiteY1" fmla="*/ 767370 h 1545552"/>
              <a:gd name="connsiteX2" fmla="*/ 0 w 1073190"/>
              <a:gd name="connsiteY2" fmla="*/ 0 h 1545552"/>
              <a:gd name="connsiteX0" fmla="*/ 701560 w 1077869"/>
              <a:gd name="connsiteY0" fmla="*/ 1545552 h 1545552"/>
              <a:gd name="connsiteX1" fmla="*/ 960942 w 1077869"/>
              <a:gd name="connsiteY1" fmla="*/ 767370 h 1545552"/>
              <a:gd name="connsiteX2" fmla="*/ 0 w 1077869"/>
              <a:gd name="connsiteY2" fmla="*/ 0 h 154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869" h="1545552">
                <a:moveTo>
                  <a:pt x="701560" y="1545552"/>
                </a:moveTo>
                <a:cubicBezTo>
                  <a:pt x="771410" y="1458557"/>
                  <a:pt x="1077869" y="1024962"/>
                  <a:pt x="960942" y="767370"/>
                </a:cubicBezTo>
                <a:cubicBezTo>
                  <a:pt x="844015" y="509778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1" name="Freihandform 420"/>
          <p:cNvSpPr/>
          <p:nvPr/>
        </p:nvSpPr>
        <p:spPr>
          <a:xfrm>
            <a:off x="8565657" y="4071346"/>
            <a:ext cx="328757" cy="1037953"/>
          </a:xfrm>
          <a:custGeom>
            <a:avLst/>
            <a:gdLst>
              <a:gd name="connsiteX0" fmla="*/ 106680 w 246380"/>
              <a:gd name="connsiteY0" fmla="*/ 601980 h 601980"/>
              <a:gd name="connsiteX1" fmla="*/ 228600 w 246380"/>
              <a:gd name="connsiteY1" fmla="*/ 327660 h 601980"/>
              <a:gd name="connsiteX2" fmla="*/ 0 w 246380"/>
              <a:gd name="connsiteY2" fmla="*/ 0 h 601980"/>
              <a:gd name="connsiteX0" fmla="*/ 282355 w 451334"/>
              <a:gd name="connsiteY0" fmla="*/ 640080 h 640080"/>
              <a:gd name="connsiteX1" fmla="*/ 404275 w 451334"/>
              <a:gd name="connsiteY1" fmla="*/ 365760 h 640080"/>
              <a:gd name="connsiteX2" fmla="*/ 0 w 451334"/>
              <a:gd name="connsiteY2" fmla="*/ 0 h 640080"/>
              <a:gd name="connsiteX0" fmla="*/ 367030 w 550122"/>
              <a:gd name="connsiteY0" fmla="*/ 671195 h 671195"/>
              <a:gd name="connsiteX1" fmla="*/ 488950 w 550122"/>
              <a:gd name="connsiteY1" fmla="*/ 396875 h 671195"/>
              <a:gd name="connsiteX2" fmla="*/ 0 w 550122"/>
              <a:gd name="connsiteY2" fmla="*/ 0 h 671195"/>
              <a:gd name="connsiteX0" fmla="*/ 367030 w 436880"/>
              <a:gd name="connsiteY0" fmla="*/ 671195 h 671195"/>
              <a:gd name="connsiteX1" fmla="*/ 349250 w 436880"/>
              <a:gd name="connsiteY1" fmla="*/ 374650 h 671195"/>
              <a:gd name="connsiteX2" fmla="*/ 0 w 436880"/>
              <a:gd name="connsiteY2" fmla="*/ 0 h 671195"/>
              <a:gd name="connsiteX0" fmla="*/ 446405 w 516255"/>
              <a:gd name="connsiteY0" fmla="*/ 674371 h 674371"/>
              <a:gd name="connsiteX1" fmla="*/ 428625 w 516255"/>
              <a:gd name="connsiteY1" fmla="*/ 377826 h 674371"/>
              <a:gd name="connsiteX2" fmla="*/ 0 w 516255"/>
              <a:gd name="connsiteY2" fmla="*/ 0 h 674371"/>
              <a:gd name="connsiteX0" fmla="*/ 310017 w 480294"/>
              <a:gd name="connsiteY0" fmla="*/ 710479 h 710479"/>
              <a:gd name="connsiteX1" fmla="*/ 428625 w 480294"/>
              <a:gd name="connsiteY1" fmla="*/ 377826 h 710479"/>
              <a:gd name="connsiteX2" fmla="*/ 0 w 480294"/>
              <a:gd name="connsiteY2" fmla="*/ 0 h 710479"/>
              <a:gd name="connsiteX0" fmla="*/ 405267 w 591419"/>
              <a:gd name="connsiteY0" fmla="*/ 704129 h 704129"/>
              <a:gd name="connsiteX1" fmla="*/ 523875 w 591419"/>
              <a:gd name="connsiteY1" fmla="*/ 371476 h 704129"/>
              <a:gd name="connsiteX2" fmla="*/ 0 w 591419"/>
              <a:gd name="connsiteY2" fmla="*/ 0 h 704129"/>
              <a:gd name="connsiteX0" fmla="*/ 0 w 148898"/>
              <a:gd name="connsiteY0" fmla="*/ 710389 h 710389"/>
              <a:gd name="connsiteX1" fmla="*/ 118608 w 148898"/>
              <a:gd name="connsiteY1" fmla="*/ 377736 h 710389"/>
              <a:gd name="connsiteX2" fmla="*/ 148898 w 148898"/>
              <a:gd name="connsiteY2" fmla="*/ 0 h 710389"/>
              <a:gd name="connsiteX0" fmla="*/ 0 w 216303"/>
              <a:gd name="connsiteY0" fmla="*/ 710389 h 710389"/>
              <a:gd name="connsiteX1" fmla="*/ 191487 w 216303"/>
              <a:gd name="connsiteY1" fmla="*/ 383870 h 710389"/>
              <a:gd name="connsiteX2" fmla="*/ 148898 w 216303"/>
              <a:gd name="connsiteY2" fmla="*/ 0 h 710389"/>
              <a:gd name="connsiteX0" fmla="*/ 165120 w 234970"/>
              <a:gd name="connsiteY0" fmla="*/ 1320780 h 1320780"/>
              <a:gd name="connsiteX1" fmla="*/ 42588 w 234970"/>
              <a:gd name="connsiteY1" fmla="*/ 383870 h 1320780"/>
              <a:gd name="connsiteX2" fmla="*/ -1 w 234970"/>
              <a:gd name="connsiteY2" fmla="*/ 0 h 1320780"/>
              <a:gd name="connsiteX0" fmla="*/ 165121 w 446639"/>
              <a:gd name="connsiteY0" fmla="*/ 1320780 h 1320780"/>
              <a:gd name="connsiteX1" fmla="*/ 419119 w 446639"/>
              <a:gd name="connsiteY1" fmla="*/ 675043 h 1320780"/>
              <a:gd name="connsiteX2" fmla="*/ 0 w 446639"/>
              <a:gd name="connsiteY2" fmla="*/ 0 h 1320780"/>
              <a:gd name="connsiteX0" fmla="*/ 0 w 262806"/>
              <a:gd name="connsiteY0" fmla="*/ 1289820 h 1289820"/>
              <a:gd name="connsiteX1" fmla="*/ 253998 w 262806"/>
              <a:gd name="connsiteY1" fmla="*/ 644083 h 1289820"/>
              <a:gd name="connsiteX2" fmla="*/ 52851 w 262806"/>
              <a:gd name="connsiteY2" fmla="*/ 0 h 1289820"/>
              <a:gd name="connsiteX0" fmla="*/ 0 w 529447"/>
              <a:gd name="connsiteY0" fmla="*/ 1529271 h 1529271"/>
              <a:gd name="connsiteX1" fmla="*/ 482547 w 529447"/>
              <a:gd name="connsiteY1" fmla="*/ 644083 h 1529271"/>
              <a:gd name="connsiteX2" fmla="*/ 281400 w 529447"/>
              <a:gd name="connsiteY2" fmla="*/ 0 h 1529271"/>
              <a:gd name="connsiteX0" fmla="*/ 0 w 484374"/>
              <a:gd name="connsiteY0" fmla="*/ 1529271 h 1529271"/>
              <a:gd name="connsiteX1" fmla="*/ 437475 w 484374"/>
              <a:gd name="connsiteY1" fmla="*/ 751089 h 1529271"/>
              <a:gd name="connsiteX2" fmla="*/ 281400 w 484374"/>
              <a:gd name="connsiteY2" fmla="*/ 0 h 152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374" h="1529271">
                <a:moveTo>
                  <a:pt x="0" y="1529271"/>
                </a:moveTo>
                <a:cubicBezTo>
                  <a:pt x="69850" y="1442276"/>
                  <a:pt x="390575" y="1005967"/>
                  <a:pt x="437475" y="751089"/>
                </a:cubicBezTo>
                <a:cubicBezTo>
                  <a:pt x="484375" y="496211"/>
                  <a:pt x="281400" y="0"/>
                  <a:pt x="28140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2" name="Freihandform 421"/>
          <p:cNvSpPr/>
          <p:nvPr/>
        </p:nvSpPr>
        <p:spPr>
          <a:xfrm>
            <a:off x="6982652" y="4052427"/>
            <a:ext cx="561788" cy="1035242"/>
          </a:xfrm>
          <a:custGeom>
            <a:avLst/>
            <a:gdLst>
              <a:gd name="connsiteX0" fmla="*/ 607060 w 607060"/>
              <a:gd name="connsiteY0" fmla="*/ 1455420 h 1455420"/>
              <a:gd name="connsiteX1" fmla="*/ 58420 w 607060"/>
              <a:gd name="connsiteY1" fmla="*/ 967740 h 1455420"/>
              <a:gd name="connsiteX2" fmla="*/ 256540 w 607060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63351 w 563351"/>
              <a:gd name="connsiteY0" fmla="*/ 1486534 h 1486534"/>
              <a:gd name="connsiteX1" fmla="*/ 14711 w 563351"/>
              <a:gd name="connsiteY1" fmla="*/ 998854 h 1486534"/>
              <a:gd name="connsiteX2" fmla="*/ 475085 w 563351"/>
              <a:gd name="connsiteY2" fmla="*/ 0 h 1486534"/>
              <a:gd name="connsiteX0" fmla="*/ 398443 w 472760"/>
              <a:gd name="connsiteY0" fmla="*/ 1469926 h 1469926"/>
              <a:gd name="connsiteX1" fmla="*/ 12386 w 472760"/>
              <a:gd name="connsiteY1" fmla="*/ 998854 h 1469926"/>
              <a:gd name="connsiteX2" fmla="*/ 472760 w 472760"/>
              <a:gd name="connsiteY2" fmla="*/ 0 h 1469926"/>
              <a:gd name="connsiteX0" fmla="*/ 470784 w 979148"/>
              <a:gd name="connsiteY0" fmla="*/ 1469926 h 1469926"/>
              <a:gd name="connsiteX1" fmla="*/ 84727 w 979148"/>
              <a:gd name="connsiteY1" fmla="*/ 998854 h 1469926"/>
              <a:gd name="connsiteX2" fmla="*/ 979148 w 979148"/>
              <a:gd name="connsiteY2" fmla="*/ 0 h 1469926"/>
              <a:gd name="connsiteX0" fmla="*/ 470784 w 979148"/>
              <a:gd name="connsiteY0" fmla="*/ 1469926 h 1469926"/>
              <a:gd name="connsiteX1" fmla="*/ 84727 w 979148"/>
              <a:gd name="connsiteY1" fmla="*/ 998854 h 1469926"/>
              <a:gd name="connsiteX2" fmla="*/ 979148 w 979148"/>
              <a:gd name="connsiteY2" fmla="*/ 0 h 1469926"/>
              <a:gd name="connsiteX0" fmla="*/ 431219 w 939583"/>
              <a:gd name="connsiteY0" fmla="*/ 1469926 h 1469926"/>
              <a:gd name="connsiteX1" fmla="*/ 84727 w 939583"/>
              <a:gd name="connsiteY1" fmla="*/ 934838 h 1469926"/>
              <a:gd name="connsiteX2" fmla="*/ 939583 w 939583"/>
              <a:gd name="connsiteY2" fmla="*/ 0 h 1469926"/>
              <a:gd name="connsiteX0" fmla="*/ 594237 w 1102601"/>
              <a:gd name="connsiteY0" fmla="*/ 1469926 h 1591270"/>
              <a:gd name="connsiteX1" fmla="*/ 84727 w 1102601"/>
              <a:gd name="connsiteY1" fmla="*/ 1346282 h 1591270"/>
              <a:gd name="connsiteX2" fmla="*/ 1102601 w 1102601"/>
              <a:gd name="connsiteY2" fmla="*/ 0 h 1591270"/>
              <a:gd name="connsiteX0" fmla="*/ 416976 w 1138053"/>
              <a:gd name="connsiteY0" fmla="*/ 1733802 h 1733802"/>
              <a:gd name="connsiteX1" fmla="*/ 120179 w 1138053"/>
              <a:gd name="connsiteY1" fmla="*/ 1346282 h 1733802"/>
              <a:gd name="connsiteX2" fmla="*/ 1138053 w 1138053"/>
              <a:gd name="connsiteY2" fmla="*/ 0 h 1733802"/>
              <a:gd name="connsiteX0" fmla="*/ 305909 w 1026986"/>
              <a:gd name="connsiteY0" fmla="*/ 1733802 h 1733802"/>
              <a:gd name="connsiteX1" fmla="*/ 120180 w 1026986"/>
              <a:gd name="connsiteY1" fmla="*/ 1075801 h 1733802"/>
              <a:gd name="connsiteX2" fmla="*/ 1026986 w 1026986"/>
              <a:gd name="connsiteY2" fmla="*/ 0 h 1733802"/>
              <a:gd name="connsiteX0" fmla="*/ 245109 w 1176490"/>
              <a:gd name="connsiteY0" fmla="*/ 1557144 h 1557144"/>
              <a:gd name="connsiteX1" fmla="*/ 269684 w 1176490"/>
              <a:gd name="connsiteY1" fmla="*/ 1075801 h 1557144"/>
              <a:gd name="connsiteX2" fmla="*/ 1176490 w 1176490"/>
              <a:gd name="connsiteY2" fmla="*/ 0 h 1557144"/>
              <a:gd name="connsiteX0" fmla="*/ 130654 w 1062035"/>
              <a:gd name="connsiteY0" fmla="*/ 1557144 h 1557144"/>
              <a:gd name="connsiteX1" fmla="*/ 155229 w 1062035"/>
              <a:gd name="connsiteY1" fmla="*/ 1075801 h 1557144"/>
              <a:gd name="connsiteX2" fmla="*/ 1062035 w 1062035"/>
              <a:gd name="connsiteY2" fmla="*/ 0 h 1557144"/>
              <a:gd name="connsiteX0" fmla="*/ 23852 w 955233"/>
              <a:gd name="connsiteY0" fmla="*/ 1557144 h 1557144"/>
              <a:gd name="connsiteX1" fmla="*/ 311250 w 955233"/>
              <a:gd name="connsiteY1" fmla="*/ 671956 h 1557144"/>
              <a:gd name="connsiteX2" fmla="*/ 955233 w 955233"/>
              <a:gd name="connsiteY2" fmla="*/ 0 h 1557144"/>
              <a:gd name="connsiteX0" fmla="*/ 29538 w 960919"/>
              <a:gd name="connsiteY0" fmla="*/ 1557144 h 1557144"/>
              <a:gd name="connsiteX1" fmla="*/ 155230 w 960919"/>
              <a:gd name="connsiteY1" fmla="*/ 778963 h 1557144"/>
              <a:gd name="connsiteX2" fmla="*/ 960919 w 960919"/>
              <a:gd name="connsiteY2" fmla="*/ 0 h 1557144"/>
              <a:gd name="connsiteX0" fmla="*/ 23852 w 975866"/>
              <a:gd name="connsiteY0" fmla="*/ 1459786 h 1459786"/>
              <a:gd name="connsiteX1" fmla="*/ 170177 w 975866"/>
              <a:gd name="connsiteY1" fmla="*/ 778963 h 1459786"/>
              <a:gd name="connsiteX2" fmla="*/ 975866 w 975866"/>
              <a:gd name="connsiteY2" fmla="*/ 0 h 1459786"/>
              <a:gd name="connsiteX0" fmla="*/ 77687 w 1029701"/>
              <a:gd name="connsiteY0" fmla="*/ 1459786 h 1459786"/>
              <a:gd name="connsiteX1" fmla="*/ 158669 w 1029701"/>
              <a:gd name="connsiteY1" fmla="*/ 730431 h 1459786"/>
              <a:gd name="connsiteX2" fmla="*/ 1029701 w 1029701"/>
              <a:gd name="connsiteY2" fmla="*/ 0 h 1459786"/>
              <a:gd name="connsiteX0" fmla="*/ 49200 w 1001214"/>
              <a:gd name="connsiteY0" fmla="*/ 1459786 h 1459786"/>
              <a:gd name="connsiteX1" fmla="*/ 158669 w 1001214"/>
              <a:gd name="connsiteY1" fmla="*/ 795921 h 1459786"/>
              <a:gd name="connsiteX2" fmla="*/ 1001214 w 1001214"/>
              <a:gd name="connsiteY2" fmla="*/ 0 h 1459786"/>
              <a:gd name="connsiteX0" fmla="*/ 122087 w 1074101"/>
              <a:gd name="connsiteY0" fmla="*/ 1459786 h 1459786"/>
              <a:gd name="connsiteX1" fmla="*/ 231556 w 1074101"/>
              <a:gd name="connsiteY1" fmla="*/ 795921 h 1459786"/>
              <a:gd name="connsiteX2" fmla="*/ 1074101 w 1074101"/>
              <a:gd name="connsiteY2" fmla="*/ 0 h 1459786"/>
              <a:gd name="connsiteX0" fmla="*/ 122087 w 1039016"/>
              <a:gd name="connsiteY0" fmla="*/ 1522937 h 1522937"/>
              <a:gd name="connsiteX1" fmla="*/ 196471 w 1039016"/>
              <a:gd name="connsiteY1" fmla="*/ 795921 h 1522937"/>
              <a:gd name="connsiteX2" fmla="*/ 1039016 w 1039016"/>
              <a:gd name="connsiteY2" fmla="*/ 0 h 1522937"/>
              <a:gd name="connsiteX0" fmla="*/ 122087 w 625022"/>
              <a:gd name="connsiteY0" fmla="*/ 1543988 h 1543988"/>
              <a:gd name="connsiteX1" fmla="*/ 196471 w 625022"/>
              <a:gd name="connsiteY1" fmla="*/ 816972 h 1543988"/>
              <a:gd name="connsiteX2" fmla="*/ 625022 w 625022"/>
              <a:gd name="connsiteY2" fmla="*/ 0 h 1543988"/>
              <a:gd name="connsiteX0" fmla="*/ 122087 w 625022"/>
              <a:gd name="connsiteY0" fmla="*/ 1543988 h 1543988"/>
              <a:gd name="connsiteX1" fmla="*/ 196471 w 625022"/>
              <a:gd name="connsiteY1" fmla="*/ 816972 h 1543988"/>
              <a:gd name="connsiteX2" fmla="*/ 625022 w 625022"/>
              <a:gd name="connsiteY2" fmla="*/ 0 h 1543988"/>
              <a:gd name="connsiteX0" fmla="*/ 128306 w 631241"/>
              <a:gd name="connsiteY0" fmla="*/ 1543988 h 1543988"/>
              <a:gd name="connsiteX1" fmla="*/ 83822 w 631241"/>
              <a:gd name="connsiteY1" fmla="*/ 796508 h 1543988"/>
              <a:gd name="connsiteX2" fmla="*/ 631241 w 631241"/>
              <a:gd name="connsiteY2" fmla="*/ 0 h 1543988"/>
              <a:gd name="connsiteX0" fmla="*/ 156373 w 827713"/>
              <a:gd name="connsiteY0" fmla="*/ 1525276 h 1525276"/>
              <a:gd name="connsiteX1" fmla="*/ 111889 w 827713"/>
              <a:gd name="connsiteY1" fmla="*/ 777796 h 1525276"/>
              <a:gd name="connsiteX2" fmla="*/ 827712 w 827713"/>
              <a:gd name="connsiteY2" fmla="*/ 0 h 152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713" h="1525276">
                <a:moveTo>
                  <a:pt x="156373" y="1525276"/>
                </a:moveTo>
                <a:cubicBezTo>
                  <a:pt x="34286" y="1290452"/>
                  <a:pt x="-1" y="1032009"/>
                  <a:pt x="111889" y="777796"/>
                </a:cubicBezTo>
                <a:cubicBezTo>
                  <a:pt x="223779" y="523583"/>
                  <a:pt x="515351" y="282598"/>
                  <a:pt x="827712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3" name="Freihandform 422"/>
          <p:cNvSpPr/>
          <p:nvPr/>
        </p:nvSpPr>
        <p:spPr>
          <a:xfrm>
            <a:off x="6248400" y="5896551"/>
            <a:ext cx="2293620" cy="362238"/>
          </a:xfrm>
          <a:custGeom>
            <a:avLst/>
            <a:gdLst>
              <a:gd name="connsiteX0" fmla="*/ 2320290 w 2479040"/>
              <a:gd name="connsiteY0" fmla="*/ 0 h 918210"/>
              <a:gd name="connsiteX1" fmla="*/ 2388870 w 2479040"/>
              <a:gd name="connsiteY1" fmla="*/ 640080 h 918210"/>
              <a:gd name="connsiteX2" fmla="*/ 2404110 w 2479040"/>
              <a:gd name="connsiteY2" fmla="*/ 731520 h 918210"/>
              <a:gd name="connsiteX3" fmla="*/ 1939290 w 2479040"/>
              <a:gd name="connsiteY3" fmla="*/ 701040 h 918210"/>
              <a:gd name="connsiteX4" fmla="*/ 1451610 w 2479040"/>
              <a:gd name="connsiteY4" fmla="*/ 784860 h 918210"/>
              <a:gd name="connsiteX5" fmla="*/ 834390 w 2479040"/>
              <a:gd name="connsiteY5" fmla="*/ 853440 h 918210"/>
              <a:gd name="connsiteX6" fmla="*/ 742950 w 2479040"/>
              <a:gd name="connsiteY6" fmla="*/ 396240 h 918210"/>
              <a:gd name="connsiteX7" fmla="*/ 110490 w 2479040"/>
              <a:gd name="connsiteY7" fmla="*/ 441960 h 918210"/>
              <a:gd name="connsiteX8" fmla="*/ 80010 w 2479040"/>
              <a:gd name="connsiteY8" fmla="*/ 259080 h 918210"/>
              <a:gd name="connsiteX9" fmla="*/ 80010 w 2479040"/>
              <a:gd name="connsiteY9" fmla="*/ 259080 h 918210"/>
              <a:gd name="connsiteX10" fmla="*/ 95250 w 2479040"/>
              <a:gd name="connsiteY10" fmla="*/ 259080 h 918210"/>
              <a:gd name="connsiteX0" fmla="*/ 2388870 w 2479040"/>
              <a:gd name="connsiteY0" fmla="*/ 381000 h 659130"/>
              <a:gd name="connsiteX1" fmla="*/ 2404110 w 2479040"/>
              <a:gd name="connsiteY1" fmla="*/ 472440 h 659130"/>
              <a:gd name="connsiteX2" fmla="*/ 1939290 w 2479040"/>
              <a:gd name="connsiteY2" fmla="*/ 441960 h 659130"/>
              <a:gd name="connsiteX3" fmla="*/ 1451610 w 2479040"/>
              <a:gd name="connsiteY3" fmla="*/ 525780 h 659130"/>
              <a:gd name="connsiteX4" fmla="*/ 834390 w 2479040"/>
              <a:gd name="connsiteY4" fmla="*/ 594360 h 659130"/>
              <a:gd name="connsiteX5" fmla="*/ 742950 w 2479040"/>
              <a:gd name="connsiteY5" fmla="*/ 137160 h 659130"/>
              <a:gd name="connsiteX6" fmla="*/ 110490 w 2479040"/>
              <a:gd name="connsiteY6" fmla="*/ 182880 h 659130"/>
              <a:gd name="connsiteX7" fmla="*/ 80010 w 2479040"/>
              <a:gd name="connsiteY7" fmla="*/ 0 h 659130"/>
              <a:gd name="connsiteX8" fmla="*/ 80010 w 2479040"/>
              <a:gd name="connsiteY8" fmla="*/ 0 h 659130"/>
              <a:gd name="connsiteX9" fmla="*/ 95250 w 2479040"/>
              <a:gd name="connsiteY9" fmla="*/ 0 h 659130"/>
              <a:gd name="connsiteX0" fmla="*/ 2404110 w 2404110"/>
              <a:gd name="connsiteY0" fmla="*/ 472440 h 659130"/>
              <a:gd name="connsiteX1" fmla="*/ 1939290 w 2404110"/>
              <a:gd name="connsiteY1" fmla="*/ 441960 h 659130"/>
              <a:gd name="connsiteX2" fmla="*/ 1451610 w 2404110"/>
              <a:gd name="connsiteY2" fmla="*/ 525780 h 659130"/>
              <a:gd name="connsiteX3" fmla="*/ 834390 w 2404110"/>
              <a:gd name="connsiteY3" fmla="*/ 594360 h 659130"/>
              <a:gd name="connsiteX4" fmla="*/ 742950 w 2404110"/>
              <a:gd name="connsiteY4" fmla="*/ 137160 h 659130"/>
              <a:gd name="connsiteX5" fmla="*/ 110490 w 2404110"/>
              <a:gd name="connsiteY5" fmla="*/ 182880 h 659130"/>
              <a:gd name="connsiteX6" fmla="*/ 80010 w 2404110"/>
              <a:gd name="connsiteY6" fmla="*/ 0 h 659130"/>
              <a:gd name="connsiteX7" fmla="*/ 80010 w 2404110"/>
              <a:gd name="connsiteY7" fmla="*/ 0 h 659130"/>
              <a:gd name="connsiteX8" fmla="*/ 95250 w 2404110"/>
              <a:gd name="connsiteY8" fmla="*/ 0 h 659130"/>
              <a:gd name="connsiteX0" fmla="*/ 2404110 w 2404110"/>
              <a:gd name="connsiteY0" fmla="*/ 472440 h 659130"/>
              <a:gd name="connsiteX1" fmla="*/ 1939290 w 2404110"/>
              <a:gd name="connsiteY1" fmla="*/ 441960 h 659130"/>
              <a:gd name="connsiteX2" fmla="*/ 1451610 w 2404110"/>
              <a:gd name="connsiteY2" fmla="*/ 525780 h 659130"/>
              <a:gd name="connsiteX3" fmla="*/ 834390 w 2404110"/>
              <a:gd name="connsiteY3" fmla="*/ 594360 h 659130"/>
              <a:gd name="connsiteX4" fmla="*/ 742950 w 2404110"/>
              <a:gd name="connsiteY4" fmla="*/ 137160 h 659130"/>
              <a:gd name="connsiteX5" fmla="*/ 110490 w 2404110"/>
              <a:gd name="connsiteY5" fmla="*/ 182880 h 659130"/>
              <a:gd name="connsiteX6" fmla="*/ 80010 w 2404110"/>
              <a:gd name="connsiteY6" fmla="*/ 0 h 659130"/>
              <a:gd name="connsiteX7" fmla="*/ 80010 w 2404110"/>
              <a:gd name="connsiteY7" fmla="*/ 0 h 659130"/>
              <a:gd name="connsiteX0" fmla="*/ 2404110 w 2404110"/>
              <a:gd name="connsiteY0" fmla="*/ 472440 h 659130"/>
              <a:gd name="connsiteX1" fmla="*/ 1939290 w 2404110"/>
              <a:gd name="connsiteY1" fmla="*/ 441960 h 659130"/>
              <a:gd name="connsiteX2" fmla="*/ 1451610 w 2404110"/>
              <a:gd name="connsiteY2" fmla="*/ 525780 h 659130"/>
              <a:gd name="connsiteX3" fmla="*/ 834390 w 2404110"/>
              <a:gd name="connsiteY3" fmla="*/ 594360 h 659130"/>
              <a:gd name="connsiteX4" fmla="*/ 742950 w 2404110"/>
              <a:gd name="connsiteY4" fmla="*/ 137160 h 659130"/>
              <a:gd name="connsiteX5" fmla="*/ 110490 w 2404110"/>
              <a:gd name="connsiteY5" fmla="*/ 182880 h 659130"/>
              <a:gd name="connsiteX6" fmla="*/ 80010 w 2404110"/>
              <a:gd name="connsiteY6" fmla="*/ 0 h 659130"/>
              <a:gd name="connsiteX0" fmla="*/ 2293620 w 2293620"/>
              <a:gd name="connsiteY0" fmla="*/ 403860 h 590550"/>
              <a:gd name="connsiteX1" fmla="*/ 1828800 w 2293620"/>
              <a:gd name="connsiteY1" fmla="*/ 373380 h 590550"/>
              <a:gd name="connsiteX2" fmla="*/ 1341120 w 2293620"/>
              <a:gd name="connsiteY2" fmla="*/ 457200 h 590550"/>
              <a:gd name="connsiteX3" fmla="*/ 723900 w 2293620"/>
              <a:gd name="connsiteY3" fmla="*/ 525780 h 590550"/>
              <a:gd name="connsiteX4" fmla="*/ 632460 w 2293620"/>
              <a:gd name="connsiteY4" fmla="*/ 68580 h 590550"/>
              <a:gd name="connsiteX5" fmla="*/ 0 w 2293620"/>
              <a:gd name="connsiteY5" fmla="*/ 114300 h 590550"/>
              <a:gd name="connsiteX0" fmla="*/ 2293620 w 2293620"/>
              <a:gd name="connsiteY0" fmla="*/ 403860 h 571988"/>
              <a:gd name="connsiteX1" fmla="*/ 1828800 w 2293620"/>
              <a:gd name="connsiteY1" fmla="*/ 373380 h 571988"/>
              <a:gd name="connsiteX2" fmla="*/ 1481671 w 2293620"/>
              <a:gd name="connsiteY2" fmla="*/ 345829 h 571988"/>
              <a:gd name="connsiteX3" fmla="*/ 723900 w 2293620"/>
              <a:gd name="connsiteY3" fmla="*/ 525780 h 571988"/>
              <a:gd name="connsiteX4" fmla="*/ 632460 w 2293620"/>
              <a:gd name="connsiteY4" fmla="*/ 68580 h 571988"/>
              <a:gd name="connsiteX5" fmla="*/ 0 w 2293620"/>
              <a:gd name="connsiteY5" fmla="*/ 114300 h 571988"/>
              <a:gd name="connsiteX0" fmla="*/ 2293620 w 2293620"/>
              <a:gd name="connsiteY0" fmla="*/ 403860 h 571988"/>
              <a:gd name="connsiteX1" fmla="*/ 1891840 w 2293620"/>
              <a:gd name="connsiteY1" fmla="*/ 272422 h 571988"/>
              <a:gd name="connsiteX2" fmla="*/ 1481671 w 2293620"/>
              <a:gd name="connsiteY2" fmla="*/ 345829 h 571988"/>
              <a:gd name="connsiteX3" fmla="*/ 723900 w 2293620"/>
              <a:gd name="connsiteY3" fmla="*/ 525780 h 571988"/>
              <a:gd name="connsiteX4" fmla="*/ 632460 w 2293620"/>
              <a:gd name="connsiteY4" fmla="*/ 68580 h 571988"/>
              <a:gd name="connsiteX5" fmla="*/ 0 w 2293620"/>
              <a:gd name="connsiteY5" fmla="*/ 114300 h 571988"/>
              <a:gd name="connsiteX0" fmla="*/ 2293620 w 2293620"/>
              <a:gd name="connsiteY0" fmla="*/ 385925 h 446443"/>
              <a:gd name="connsiteX1" fmla="*/ 1891840 w 2293620"/>
              <a:gd name="connsiteY1" fmla="*/ 254487 h 446443"/>
              <a:gd name="connsiteX2" fmla="*/ 1481671 w 2293620"/>
              <a:gd name="connsiteY2" fmla="*/ 327894 h 446443"/>
              <a:gd name="connsiteX3" fmla="*/ 981075 w 2293620"/>
              <a:gd name="connsiteY3" fmla="*/ 400235 h 446443"/>
              <a:gd name="connsiteX4" fmla="*/ 632460 w 2293620"/>
              <a:gd name="connsiteY4" fmla="*/ 50645 h 446443"/>
              <a:gd name="connsiteX5" fmla="*/ 0 w 2293620"/>
              <a:gd name="connsiteY5" fmla="*/ 96365 h 446443"/>
              <a:gd name="connsiteX0" fmla="*/ 2293620 w 2293620"/>
              <a:gd name="connsiteY0" fmla="*/ 313749 h 362238"/>
              <a:gd name="connsiteX1" fmla="*/ 1891840 w 2293620"/>
              <a:gd name="connsiteY1" fmla="*/ 182311 h 362238"/>
              <a:gd name="connsiteX2" fmla="*/ 1481671 w 2293620"/>
              <a:gd name="connsiteY2" fmla="*/ 255718 h 362238"/>
              <a:gd name="connsiteX3" fmla="*/ 981075 w 2293620"/>
              <a:gd name="connsiteY3" fmla="*/ 328059 h 362238"/>
              <a:gd name="connsiteX4" fmla="*/ 483840 w 2293620"/>
              <a:gd name="connsiteY4" fmla="*/ 50645 h 362238"/>
              <a:gd name="connsiteX5" fmla="*/ 0 w 2293620"/>
              <a:gd name="connsiteY5" fmla="*/ 24189 h 36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620" h="362238">
                <a:moveTo>
                  <a:pt x="2293620" y="313749"/>
                </a:moveTo>
                <a:cubicBezTo>
                  <a:pt x="2218690" y="323909"/>
                  <a:pt x="2027165" y="191983"/>
                  <a:pt x="1891840" y="182311"/>
                </a:cubicBezTo>
                <a:cubicBezTo>
                  <a:pt x="1756515" y="172639"/>
                  <a:pt x="1633465" y="231427"/>
                  <a:pt x="1481671" y="255718"/>
                </a:cubicBezTo>
                <a:cubicBezTo>
                  <a:pt x="1329877" y="280009"/>
                  <a:pt x="1147380" y="362238"/>
                  <a:pt x="981075" y="328059"/>
                </a:cubicBezTo>
                <a:cubicBezTo>
                  <a:pt x="814770" y="293880"/>
                  <a:pt x="647352" y="101290"/>
                  <a:pt x="483840" y="50645"/>
                </a:cubicBezTo>
                <a:cubicBezTo>
                  <a:pt x="320328" y="0"/>
                  <a:pt x="110490" y="47049"/>
                  <a:pt x="0" y="24189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24" name="Freihandform 423"/>
          <p:cNvSpPr/>
          <p:nvPr/>
        </p:nvSpPr>
        <p:spPr>
          <a:xfrm>
            <a:off x="6301740" y="5913119"/>
            <a:ext cx="2232660" cy="309245"/>
          </a:xfrm>
          <a:custGeom>
            <a:avLst/>
            <a:gdLst>
              <a:gd name="connsiteX0" fmla="*/ 0 w 2232660"/>
              <a:gd name="connsiteY0" fmla="*/ 53340 h 480060"/>
              <a:gd name="connsiteX1" fmla="*/ 556260 w 2232660"/>
              <a:gd name="connsiteY1" fmla="*/ 0 h 480060"/>
              <a:gd name="connsiteX2" fmla="*/ 655320 w 2232660"/>
              <a:gd name="connsiteY2" fmla="*/ 480060 h 480060"/>
              <a:gd name="connsiteX3" fmla="*/ 1752600 w 2232660"/>
              <a:gd name="connsiteY3" fmla="*/ 320040 h 480060"/>
              <a:gd name="connsiteX4" fmla="*/ 2232660 w 2232660"/>
              <a:gd name="connsiteY4" fmla="*/ 342900 h 480060"/>
              <a:gd name="connsiteX0" fmla="*/ 0 w 2232660"/>
              <a:gd name="connsiteY0" fmla="*/ 0 h 426720"/>
              <a:gd name="connsiteX1" fmla="*/ 511033 w 2232660"/>
              <a:gd name="connsiteY1" fmla="*/ 59055 h 426720"/>
              <a:gd name="connsiteX2" fmla="*/ 655320 w 2232660"/>
              <a:gd name="connsiteY2" fmla="*/ 426720 h 426720"/>
              <a:gd name="connsiteX3" fmla="*/ 1752600 w 2232660"/>
              <a:gd name="connsiteY3" fmla="*/ 266700 h 426720"/>
              <a:gd name="connsiteX4" fmla="*/ 2232660 w 2232660"/>
              <a:gd name="connsiteY4" fmla="*/ 289560 h 426720"/>
              <a:gd name="connsiteX0" fmla="*/ 0 w 2232660"/>
              <a:gd name="connsiteY0" fmla="*/ 0 h 309245"/>
              <a:gd name="connsiteX1" fmla="*/ 511033 w 2232660"/>
              <a:gd name="connsiteY1" fmla="*/ 59055 h 309245"/>
              <a:gd name="connsiteX2" fmla="*/ 918845 w 2232660"/>
              <a:gd name="connsiteY2" fmla="*/ 309245 h 309245"/>
              <a:gd name="connsiteX3" fmla="*/ 1752600 w 2232660"/>
              <a:gd name="connsiteY3" fmla="*/ 266700 h 309245"/>
              <a:gd name="connsiteX4" fmla="*/ 2232660 w 2232660"/>
              <a:gd name="connsiteY4" fmla="*/ 289560 h 309245"/>
              <a:gd name="connsiteX0" fmla="*/ 0 w 2232660"/>
              <a:gd name="connsiteY0" fmla="*/ 0 h 309245"/>
              <a:gd name="connsiteX1" fmla="*/ 511033 w 2232660"/>
              <a:gd name="connsiteY1" fmla="*/ 59055 h 309245"/>
              <a:gd name="connsiteX2" fmla="*/ 918845 w 2232660"/>
              <a:gd name="connsiteY2" fmla="*/ 309245 h 309245"/>
              <a:gd name="connsiteX3" fmla="*/ 1816100 w 2232660"/>
              <a:gd name="connsiteY3" fmla="*/ 158750 h 309245"/>
              <a:gd name="connsiteX4" fmla="*/ 2232660 w 2232660"/>
              <a:gd name="connsiteY4" fmla="*/ 289560 h 3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660" h="309245">
                <a:moveTo>
                  <a:pt x="0" y="0"/>
                </a:moveTo>
                <a:lnTo>
                  <a:pt x="511033" y="59055"/>
                </a:lnTo>
                <a:lnTo>
                  <a:pt x="918845" y="309245"/>
                </a:lnTo>
                <a:lnTo>
                  <a:pt x="1816100" y="158750"/>
                </a:lnTo>
                <a:lnTo>
                  <a:pt x="2232660" y="289560"/>
                </a:lnTo>
              </a:path>
            </a:pathLst>
          </a:cu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425" name="Group 94"/>
          <p:cNvGrpSpPr>
            <a:grpSpLocks/>
          </p:cNvGrpSpPr>
          <p:nvPr/>
        </p:nvGrpSpPr>
        <p:grpSpPr bwMode="auto">
          <a:xfrm>
            <a:off x="8044639" y="6009372"/>
            <a:ext cx="142875" cy="144462"/>
            <a:chOff x="5103" y="3294"/>
            <a:chExt cx="272" cy="272"/>
          </a:xfrm>
        </p:grpSpPr>
        <p:sp>
          <p:nvSpPr>
            <p:cNvPr id="426" name="Rectangle 9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427" name="Line 9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28" name="Line 9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29" name="Group 94"/>
          <p:cNvGrpSpPr>
            <a:grpSpLocks/>
          </p:cNvGrpSpPr>
          <p:nvPr/>
        </p:nvGrpSpPr>
        <p:grpSpPr bwMode="auto">
          <a:xfrm>
            <a:off x="8446945" y="6127838"/>
            <a:ext cx="142875" cy="144462"/>
            <a:chOff x="5103" y="3294"/>
            <a:chExt cx="272" cy="272"/>
          </a:xfrm>
        </p:grpSpPr>
        <p:sp>
          <p:nvSpPr>
            <p:cNvPr id="430" name="Rectangle 9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431" name="Line 9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32" name="Line 9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33" name="Group 94"/>
          <p:cNvGrpSpPr>
            <a:grpSpLocks/>
          </p:cNvGrpSpPr>
          <p:nvPr/>
        </p:nvGrpSpPr>
        <p:grpSpPr bwMode="auto">
          <a:xfrm>
            <a:off x="7148366" y="6144037"/>
            <a:ext cx="142875" cy="144462"/>
            <a:chOff x="5103" y="3294"/>
            <a:chExt cx="272" cy="272"/>
          </a:xfrm>
        </p:grpSpPr>
        <p:sp>
          <p:nvSpPr>
            <p:cNvPr id="434" name="Rectangle 9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435" name="Line 9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36" name="Line 9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37" name="Group 94"/>
          <p:cNvGrpSpPr>
            <a:grpSpLocks/>
          </p:cNvGrpSpPr>
          <p:nvPr/>
        </p:nvGrpSpPr>
        <p:grpSpPr bwMode="auto">
          <a:xfrm>
            <a:off x="6749590" y="5907882"/>
            <a:ext cx="142875" cy="144462"/>
            <a:chOff x="5103" y="3294"/>
            <a:chExt cx="272" cy="272"/>
          </a:xfrm>
        </p:grpSpPr>
        <p:sp>
          <p:nvSpPr>
            <p:cNvPr id="438" name="Rectangle 9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439" name="Line 9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40" name="Line 9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441" name="Gerade Verbindung mit Pfeil 440"/>
          <p:cNvCxnSpPr/>
          <p:nvPr/>
        </p:nvCxnSpPr>
        <p:spPr>
          <a:xfrm rot="5400000" flipH="1" flipV="1">
            <a:off x="5601140" y="4755774"/>
            <a:ext cx="1517587" cy="172267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2" name="Group 5"/>
          <p:cNvGrpSpPr>
            <a:grpSpLocks noChangeAspect="1"/>
          </p:cNvGrpSpPr>
          <p:nvPr/>
        </p:nvGrpSpPr>
        <p:grpSpPr bwMode="auto">
          <a:xfrm>
            <a:off x="6068706" y="5637537"/>
            <a:ext cx="365739" cy="441325"/>
            <a:chOff x="3717" y="1231"/>
            <a:chExt cx="300" cy="362"/>
          </a:xfrm>
        </p:grpSpPr>
        <p:sp>
          <p:nvSpPr>
            <p:cNvPr id="443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17" y="1231"/>
              <a:ext cx="30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4" name="Group 206"/>
            <p:cNvGrpSpPr>
              <a:grpSpLocks/>
            </p:cNvGrpSpPr>
            <p:nvPr/>
          </p:nvGrpSpPr>
          <p:grpSpPr bwMode="auto">
            <a:xfrm>
              <a:off x="3725" y="1235"/>
              <a:ext cx="290" cy="358"/>
              <a:chOff x="3725" y="1235"/>
              <a:chExt cx="290" cy="358"/>
            </a:xfrm>
          </p:grpSpPr>
          <p:sp>
            <p:nvSpPr>
              <p:cNvPr id="570" name="Freeform 7"/>
              <p:cNvSpPr>
                <a:spLocks/>
              </p:cNvSpPr>
              <p:nvPr/>
            </p:nvSpPr>
            <p:spPr bwMode="auto">
              <a:xfrm>
                <a:off x="3726" y="1235"/>
                <a:ext cx="288" cy="358"/>
              </a:xfrm>
              <a:custGeom>
                <a:avLst/>
                <a:gdLst/>
                <a:ahLst/>
                <a:cxnLst>
                  <a:cxn ang="0">
                    <a:pos x="0" y="438"/>
                  </a:cxn>
                  <a:cxn ang="0">
                    <a:pos x="40" y="342"/>
                  </a:cxn>
                  <a:cxn ang="0">
                    <a:pos x="821" y="125"/>
                  </a:cxn>
                  <a:cxn ang="0">
                    <a:pos x="865" y="34"/>
                  </a:cxn>
                  <a:cxn ang="0">
                    <a:pos x="899" y="16"/>
                  </a:cxn>
                  <a:cxn ang="0">
                    <a:pos x="932" y="4"/>
                  </a:cxn>
                  <a:cxn ang="0">
                    <a:pos x="963" y="0"/>
                  </a:cxn>
                  <a:cxn ang="0">
                    <a:pos x="991" y="2"/>
                  </a:cxn>
                  <a:cxn ang="0">
                    <a:pos x="1020" y="13"/>
                  </a:cxn>
                  <a:cxn ang="0">
                    <a:pos x="1048" y="32"/>
                  </a:cxn>
                  <a:cxn ang="0">
                    <a:pos x="1076" y="60"/>
                  </a:cxn>
                  <a:cxn ang="0">
                    <a:pos x="1131" y="182"/>
                  </a:cxn>
                  <a:cxn ang="0">
                    <a:pos x="1222" y="214"/>
                  </a:cxn>
                  <a:cxn ang="0">
                    <a:pos x="1707" y="1662"/>
                  </a:cxn>
                  <a:cxn ang="0">
                    <a:pos x="1710" y="1814"/>
                  </a:cxn>
                  <a:cxn ang="0">
                    <a:pos x="1676" y="1871"/>
                  </a:cxn>
                  <a:cxn ang="0">
                    <a:pos x="1633" y="1922"/>
                  </a:cxn>
                  <a:cxn ang="0">
                    <a:pos x="1583" y="1966"/>
                  </a:cxn>
                  <a:cxn ang="0">
                    <a:pos x="1527" y="2004"/>
                  </a:cxn>
                  <a:cxn ang="0">
                    <a:pos x="1466" y="2036"/>
                  </a:cxn>
                  <a:cxn ang="0">
                    <a:pos x="1400" y="2063"/>
                  </a:cxn>
                  <a:cxn ang="0">
                    <a:pos x="1332" y="2086"/>
                  </a:cxn>
                  <a:cxn ang="0">
                    <a:pos x="1259" y="2104"/>
                  </a:cxn>
                  <a:cxn ang="0">
                    <a:pos x="1185" y="2119"/>
                  </a:cxn>
                  <a:cxn ang="0">
                    <a:pos x="1112" y="2129"/>
                  </a:cxn>
                  <a:cxn ang="0">
                    <a:pos x="1037" y="2138"/>
                  </a:cxn>
                  <a:cxn ang="0">
                    <a:pos x="963" y="2143"/>
                  </a:cxn>
                  <a:cxn ang="0">
                    <a:pos x="891" y="2147"/>
                  </a:cxn>
                  <a:cxn ang="0">
                    <a:pos x="821" y="2149"/>
                  </a:cxn>
                  <a:cxn ang="0">
                    <a:pos x="755" y="2150"/>
                  </a:cxn>
                  <a:cxn ang="0">
                    <a:pos x="693" y="2150"/>
                  </a:cxn>
                  <a:cxn ang="0">
                    <a:pos x="616" y="2126"/>
                  </a:cxn>
                  <a:cxn ang="0">
                    <a:pos x="554" y="2104"/>
                  </a:cxn>
                  <a:cxn ang="0">
                    <a:pos x="505" y="2084"/>
                  </a:cxn>
                  <a:cxn ang="0">
                    <a:pos x="465" y="2060"/>
                  </a:cxn>
                  <a:cxn ang="0">
                    <a:pos x="434" y="2032"/>
                  </a:cxn>
                  <a:cxn ang="0">
                    <a:pos x="408" y="1997"/>
                  </a:cxn>
                  <a:cxn ang="0">
                    <a:pos x="383" y="1952"/>
                  </a:cxn>
                  <a:cxn ang="0">
                    <a:pos x="358" y="1894"/>
                  </a:cxn>
                </a:cxnLst>
                <a:rect l="0" t="0" r="r" b="b"/>
                <a:pathLst>
                  <a:path w="1727" h="2150">
                    <a:moveTo>
                      <a:pt x="0" y="510"/>
                    </a:moveTo>
                    <a:lnTo>
                      <a:pt x="0" y="438"/>
                    </a:lnTo>
                    <a:lnTo>
                      <a:pt x="20" y="354"/>
                    </a:lnTo>
                    <a:lnTo>
                      <a:pt x="40" y="342"/>
                    </a:lnTo>
                    <a:lnTo>
                      <a:pt x="836" y="222"/>
                    </a:lnTo>
                    <a:lnTo>
                      <a:pt x="821" y="125"/>
                    </a:lnTo>
                    <a:lnTo>
                      <a:pt x="845" y="46"/>
                    </a:lnTo>
                    <a:lnTo>
                      <a:pt x="865" y="34"/>
                    </a:lnTo>
                    <a:lnTo>
                      <a:pt x="882" y="25"/>
                    </a:lnTo>
                    <a:lnTo>
                      <a:pt x="899" y="16"/>
                    </a:lnTo>
                    <a:lnTo>
                      <a:pt x="917" y="9"/>
                    </a:lnTo>
                    <a:lnTo>
                      <a:pt x="932" y="4"/>
                    </a:lnTo>
                    <a:lnTo>
                      <a:pt x="948" y="1"/>
                    </a:lnTo>
                    <a:lnTo>
                      <a:pt x="963" y="0"/>
                    </a:lnTo>
                    <a:lnTo>
                      <a:pt x="977" y="0"/>
                    </a:lnTo>
                    <a:lnTo>
                      <a:pt x="991" y="2"/>
                    </a:lnTo>
                    <a:lnTo>
                      <a:pt x="1005" y="6"/>
                    </a:lnTo>
                    <a:lnTo>
                      <a:pt x="1020" y="13"/>
                    </a:lnTo>
                    <a:lnTo>
                      <a:pt x="1034" y="21"/>
                    </a:lnTo>
                    <a:lnTo>
                      <a:pt x="1048" y="32"/>
                    </a:lnTo>
                    <a:lnTo>
                      <a:pt x="1062" y="45"/>
                    </a:lnTo>
                    <a:lnTo>
                      <a:pt x="1076" y="60"/>
                    </a:lnTo>
                    <a:lnTo>
                      <a:pt x="1091" y="78"/>
                    </a:lnTo>
                    <a:lnTo>
                      <a:pt x="1131" y="182"/>
                    </a:lnTo>
                    <a:lnTo>
                      <a:pt x="1180" y="174"/>
                    </a:lnTo>
                    <a:lnTo>
                      <a:pt x="1222" y="214"/>
                    </a:lnTo>
                    <a:lnTo>
                      <a:pt x="1248" y="270"/>
                    </a:lnTo>
                    <a:lnTo>
                      <a:pt x="1707" y="1662"/>
                    </a:lnTo>
                    <a:lnTo>
                      <a:pt x="1727" y="1766"/>
                    </a:lnTo>
                    <a:lnTo>
                      <a:pt x="1710" y="1814"/>
                    </a:lnTo>
                    <a:lnTo>
                      <a:pt x="1694" y="1843"/>
                    </a:lnTo>
                    <a:lnTo>
                      <a:pt x="1676" y="1871"/>
                    </a:lnTo>
                    <a:lnTo>
                      <a:pt x="1655" y="1897"/>
                    </a:lnTo>
                    <a:lnTo>
                      <a:pt x="1633" y="1922"/>
                    </a:lnTo>
                    <a:lnTo>
                      <a:pt x="1608" y="1945"/>
                    </a:lnTo>
                    <a:lnTo>
                      <a:pt x="1583" y="1966"/>
                    </a:lnTo>
                    <a:lnTo>
                      <a:pt x="1556" y="1986"/>
                    </a:lnTo>
                    <a:lnTo>
                      <a:pt x="1527" y="2004"/>
                    </a:lnTo>
                    <a:lnTo>
                      <a:pt x="1498" y="2021"/>
                    </a:lnTo>
                    <a:lnTo>
                      <a:pt x="1466" y="2036"/>
                    </a:lnTo>
                    <a:lnTo>
                      <a:pt x="1434" y="2050"/>
                    </a:lnTo>
                    <a:lnTo>
                      <a:pt x="1400" y="2063"/>
                    </a:lnTo>
                    <a:lnTo>
                      <a:pt x="1367" y="2075"/>
                    </a:lnTo>
                    <a:lnTo>
                      <a:pt x="1332" y="2086"/>
                    </a:lnTo>
                    <a:lnTo>
                      <a:pt x="1296" y="2096"/>
                    </a:lnTo>
                    <a:lnTo>
                      <a:pt x="1259" y="2104"/>
                    </a:lnTo>
                    <a:lnTo>
                      <a:pt x="1222" y="2112"/>
                    </a:lnTo>
                    <a:lnTo>
                      <a:pt x="1185" y="2119"/>
                    </a:lnTo>
                    <a:lnTo>
                      <a:pt x="1149" y="2125"/>
                    </a:lnTo>
                    <a:lnTo>
                      <a:pt x="1112" y="2129"/>
                    </a:lnTo>
                    <a:lnTo>
                      <a:pt x="1074" y="2134"/>
                    </a:lnTo>
                    <a:lnTo>
                      <a:pt x="1037" y="2138"/>
                    </a:lnTo>
                    <a:lnTo>
                      <a:pt x="1000" y="2141"/>
                    </a:lnTo>
                    <a:lnTo>
                      <a:pt x="963" y="2143"/>
                    </a:lnTo>
                    <a:lnTo>
                      <a:pt x="926" y="2146"/>
                    </a:lnTo>
                    <a:lnTo>
                      <a:pt x="891" y="2147"/>
                    </a:lnTo>
                    <a:lnTo>
                      <a:pt x="856" y="2148"/>
                    </a:lnTo>
                    <a:lnTo>
                      <a:pt x="821" y="2149"/>
                    </a:lnTo>
                    <a:lnTo>
                      <a:pt x="788" y="2150"/>
                    </a:lnTo>
                    <a:lnTo>
                      <a:pt x="755" y="2150"/>
                    </a:lnTo>
                    <a:lnTo>
                      <a:pt x="724" y="2150"/>
                    </a:lnTo>
                    <a:lnTo>
                      <a:pt x="693" y="2150"/>
                    </a:lnTo>
                    <a:lnTo>
                      <a:pt x="652" y="2138"/>
                    </a:lnTo>
                    <a:lnTo>
                      <a:pt x="616" y="2126"/>
                    </a:lnTo>
                    <a:lnTo>
                      <a:pt x="584" y="2115"/>
                    </a:lnTo>
                    <a:lnTo>
                      <a:pt x="554" y="2104"/>
                    </a:lnTo>
                    <a:lnTo>
                      <a:pt x="528" y="2095"/>
                    </a:lnTo>
                    <a:lnTo>
                      <a:pt x="505" y="2084"/>
                    </a:lnTo>
                    <a:lnTo>
                      <a:pt x="484" y="2072"/>
                    </a:lnTo>
                    <a:lnTo>
                      <a:pt x="465" y="2060"/>
                    </a:lnTo>
                    <a:lnTo>
                      <a:pt x="449" y="2047"/>
                    </a:lnTo>
                    <a:lnTo>
                      <a:pt x="434" y="2032"/>
                    </a:lnTo>
                    <a:lnTo>
                      <a:pt x="421" y="2016"/>
                    </a:lnTo>
                    <a:lnTo>
                      <a:pt x="408" y="1997"/>
                    </a:lnTo>
                    <a:lnTo>
                      <a:pt x="395" y="1975"/>
                    </a:lnTo>
                    <a:lnTo>
                      <a:pt x="383" y="1952"/>
                    </a:lnTo>
                    <a:lnTo>
                      <a:pt x="371" y="1924"/>
                    </a:lnTo>
                    <a:lnTo>
                      <a:pt x="358" y="1894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8"/>
              <p:cNvSpPr>
                <a:spLocks/>
              </p:cNvSpPr>
              <p:nvPr/>
            </p:nvSpPr>
            <p:spPr bwMode="auto">
              <a:xfrm>
                <a:off x="3734" y="1264"/>
                <a:ext cx="281" cy="315"/>
              </a:xfrm>
              <a:custGeom>
                <a:avLst/>
                <a:gdLst/>
                <a:ahLst/>
                <a:cxnLst>
                  <a:cxn ang="0">
                    <a:pos x="31" y="166"/>
                  </a:cxn>
                  <a:cxn ang="0">
                    <a:pos x="0" y="230"/>
                  </a:cxn>
                  <a:cxn ang="0">
                    <a:pos x="16" y="311"/>
                  </a:cxn>
                  <a:cxn ang="0">
                    <a:pos x="407" y="1790"/>
                  </a:cxn>
                  <a:cxn ang="0">
                    <a:pos x="517" y="1854"/>
                  </a:cxn>
                  <a:cxn ang="0">
                    <a:pos x="549" y="1861"/>
                  </a:cxn>
                  <a:cxn ang="0">
                    <a:pos x="580" y="1868"/>
                  </a:cxn>
                  <a:cxn ang="0">
                    <a:pos x="612" y="1873"/>
                  </a:cxn>
                  <a:cxn ang="0">
                    <a:pos x="644" y="1877"/>
                  </a:cxn>
                  <a:cxn ang="0">
                    <a:pos x="677" y="1882"/>
                  </a:cxn>
                  <a:cxn ang="0">
                    <a:pos x="709" y="1885"/>
                  </a:cxn>
                  <a:cxn ang="0">
                    <a:pos x="742" y="1888"/>
                  </a:cxn>
                  <a:cxn ang="0">
                    <a:pos x="775" y="1889"/>
                  </a:cxn>
                  <a:cxn ang="0">
                    <a:pos x="809" y="1891"/>
                  </a:cxn>
                  <a:cxn ang="0">
                    <a:pos x="844" y="1891"/>
                  </a:cxn>
                  <a:cxn ang="0">
                    <a:pos x="877" y="1889"/>
                  </a:cxn>
                  <a:cxn ang="0">
                    <a:pos x="912" y="1887"/>
                  </a:cxn>
                  <a:cxn ang="0">
                    <a:pos x="947" y="1885"/>
                  </a:cxn>
                  <a:cxn ang="0">
                    <a:pos x="981" y="1881"/>
                  </a:cxn>
                  <a:cxn ang="0">
                    <a:pos x="1017" y="1876"/>
                  </a:cxn>
                  <a:cxn ang="0">
                    <a:pos x="1052" y="1871"/>
                  </a:cxn>
                  <a:cxn ang="0">
                    <a:pos x="1088" y="1864"/>
                  </a:cxn>
                  <a:cxn ang="0">
                    <a:pos x="1122" y="1856"/>
                  </a:cxn>
                  <a:cxn ang="0">
                    <a:pos x="1158" y="1847"/>
                  </a:cxn>
                  <a:cxn ang="0">
                    <a:pos x="1194" y="1837"/>
                  </a:cxn>
                  <a:cxn ang="0">
                    <a:pos x="1230" y="1827"/>
                  </a:cxn>
                  <a:cxn ang="0">
                    <a:pos x="1265" y="1815"/>
                  </a:cxn>
                  <a:cxn ang="0">
                    <a:pos x="1301" y="1802"/>
                  </a:cxn>
                  <a:cxn ang="0">
                    <a:pos x="1337" y="1787"/>
                  </a:cxn>
                  <a:cxn ang="0">
                    <a:pos x="1374" y="1771"/>
                  </a:cxn>
                  <a:cxn ang="0">
                    <a:pos x="1410" y="1755"/>
                  </a:cxn>
                  <a:cxn ang="0">
                    <a:pos x="1445" y="1738"/>
                  </a:cxn>
                  <a:cxn ang="0">
                    <a:pos x="1481" y="1718"/>
                  </a:cxn>
                  <a:cxn ang="0">
                    <a:pos x="1517" y="1697"/>
                  </a:cxn>
                  <a:cxn ang="0">
                    <a:pos x="1553" y="1676"/>
                  </a:cxn>
                  <a:cxn ang="0">
                    <a:pos x="1587" y="1653"/>
                  </a:cxn>
                  <a:cxn ang="0">
                    <a:pos x="1623" y="1629"/>
                  </a:cxn>
                  <a:cxn ang="0">
                    <a:pos x="1634" y="1629"/>
                  </a:cxn>
                  <a:cxn ang="0">
                    <a:pos x="1646" y="1624"/>
                  </a:cxn>
                  <a:cxn ang="0">
                    <a:pos x="1658" y="1613"/>
                  </a:cxn>
                  <a:cxn ang="0">
                    <a:pos x="1669" y="1599"/>
                  </a:cxn>
                  <a:cxn ang="0">
                    <a:pos x="1676" y="1580"/>
                  </a:cxn>
                  <a:cxn ang="0">
                    <a:pos x="1682" y="1558"/>
                  </a:cxn>
                  <a:cxn ang="0">
                    <a:pos x="1683" y="1532"/>
                  </a:cxn>
                  <a:cxn ang="0">
                    <a:pos x="1679" y="1501"/>
                  </a:cxn>
                  <a:cxn ang="0">
                    <a:pos x="1177" y="38"/>
                  </a:cxn>
                  <a:cxn ang="0">
                    <a:pos x="1118" y="0"/>
                  </a:cxn>
                  <a:cxn ang="0">
                    <a:pos x="995" y="6"/>
                  </a:cxn>
                  <a:cxn ang="0">
                    <a:pos x="31" y="166"/>
                  </a:cxn>
                </a:cxnLst>
                <a:rect l="0" t="0" r="r" b="b"/>
                <a:pathLst>
                  <a:path w="1683" h="1891">
                    <a:moveTo>
                      <a:pt x="31" y="166"/>
                    </a:moveTo>
                    <a:lnTo>
                      <a:pt x="0" y="230"/>
                    </a:lnTo>
                    <a:lnTo>
                      <a:pt x="16" y="311"/>
                    </a:lnTo>
                    <a:lnTo>
                      <a:pt x="407" y="1790"/>
                    </a:lnTo>
                    <a:lnTo>
                      <a:pt x="517" y="1854"/>
                    </a:lnTo>
                    <a:lnTo>
                      <a:pt x="549" y="1861"/>
                    </a:lnTo>
                    <a:lnTo>
                      <a:pt x="580" y="1868"/>
                    </a:lnTo>
                    <a:lnTo>
                      <a:pt x="612" y="1873"/>
                    </a:lnTo>
                    <a:lnTo>
                      <a:pt x="644" y="1877"/>
                    </a:lnTo>
                    <a:lnTo>
                      <a:pt x="677" y="1882"/>
                    </a:lnTo>
                    <a:lnTo>
                      <a:pt x="709" y="1885"/>
                    </a:lnTo>
                    <a:lnTo>
                      <a:pt x="742" y="1888"/>
                    </a:lnTo>
                    <a:lnTo>
                      <a:pt x="775" y="1889"/>
                    </a:lnTo>
                    <a:lnTo>
                      <a:pt x="809" y="1891"/>
                    </a:lnTo>
                    <a:lnTo>
                      <a:pt x="844" y="1891"/>
                    </a:lnTo>
                    <a:lnTo>
                      <a:pt x="877" y="1889"/>
                    </a:lnTo>
                    <a:lnTo>
                      <a:pt x="912" y="1887"/>
                    </a:lnTo>
                    <a:lnTo>
                      <a:pt x="947" y="1885"/>
                    </a:lnTo>
                    <a:lnTo>
                      <a:pt x="981" y="1881"/>
                    </a:lnTo>
                    <a:lnTo>
                      <a:pt x="1017" y="1876"/>
                    </a:lnTo>
                    <a:lnTo>
                      <a:pt x="1052" y="1871"/>
                    </a:lnTo>
                    <a:lnTo>
                      <a:pt x="1088" y="1864"/>
                    </a:lnTo>
                    <a:lnTo>
                      <a:pt x="1122" y="1856"/>
                    </a:lnTo>
                    <a:lnTo>
                      <a:pt x="1158" y="1847"/>
                    </a:lnTo>
                    <a:lnTo>
                      <a:pt x="1194" y="1837"/>
                    </a:lnTo>
                    <a:lnTo>
                      <a:pt x="1230" y="1827"/>
                    </a:lnTo>
                    <a:lnTo>
                      <a:pt x="1265" y="1815"/>
                    </a:lnTo>
                    <a:lnTo>
                      <a:pt x="1301" y="1802"/>
                    </a:lnTo>
                    <a:lnTo>
                      <a:pt x="1337" y="1787"/>
                    </a:lnTo>
                    <a:lnTo>
                      <a:pt x="1374" y="1771"/>
                    </a:lnTo>
                    <a:lnTo>
                      <a:pt x="1410" y="1755"/>
                    </a:lnTo>
                    <a:lnTo>
                      <a:pt x="1445" y="1738"/>
                    </a:lnTo>
                    <a:lnTo>
                      <a:pt x="1481" y="1718"/>
                    </a:lnTo>
                    <a:lnTo>
                      <a:pt x="1517" y="1697"/>
                    </a:lnTo>
                    <a:lnTo>
                      <a:pt x="1553" y="1676"/>
                    </a:lnTo>
                    <a:lnTo>
                      <a:pt x="1587" y="1653"/>
                    </a:lnTo>
                    <a:lnTo>
                      <a:pt x="1623" y="1629"/>
                    </a:lnTo>
                    <a:lnTo>
                      <a:pt x="1634" y="1629"/>
                    </a:lnTo>
                    <a:lnTo>
                      <a:pt x="1646" y="1624"/>
                    </a:lnTo>
                    <a:lnTo>
                      <a:pt x="1658" y="1613"/>
                    </a:lnTo>
                    <a:lnTo>
                      <a:pt x="1669" y="1599"/>
                    </a:lnTo>
                    <a:lnTo>
                      <a:pt x="1676" y="1580"/>
                    </a:lnTo>
                    <a:lnTo>
                      <a:pt x="1682" y="1558"/>
                    </a:lnTo>
                    <a:lnTo>
                      <a:pt x="1683" y="1532"/>
                    </a:lnTo>
                    <a:lnTo>
                      <a:pt x="1679" y="1501"/>
                    </a:lnTo>
                    <a:lnTo>
                      <a:pt x="1177" y="38"/>
                    </a:lnTo>
                    <a:lnTo>
                      <a:pt x="1118" y="0"/>
                    </a:lnTo>
                    <a:lnTo>
                      <a:pt x="995" y="6"/>
                    </a:lnTo>
                    <a:lnTo>
                      <a:pt x="31" y="166"/>
                    </a:lnTo>
                    <a:close/>
                  </a:path>
                </a:pathLst>
              </a:custGeom>
              <a:solidFill>
                <a:srgbClr val="493F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9"/>
              <p:cNvSpPr>
                <a:spLocks/>
              </p:cNvSpPr>
              <p:nvPr/>
            </p:nvSpPr>
            <p:spPr bwMode="auto">
              <a:xfrm>
                <a:off x="3735" y="1266"/>
                <a:ext cx="266" cy="298"/>
              </a:xfrm>
              <a:custGeom>
                <a:avLst/>
                <a:gdLst/>
                <a:ahLst/>
                <a:cxnLst>
                  <a:cxn ang="0">
                    <a:pos x="15" y="188"/>
                  </a:cxn>
                  <a:cxn ang="0">
                    <a:pos x="4" y="238"/>
                  </a:cxn>
                  <a:cxn ang="0">
                    <a:pos x="15" y="294"/>
                  </a:cxn>
                  <a:cxn ang="0">
                    <a:pos x="85" y="557"/>
                  </a:cxn>
                  <a:cxn ang="0">
                    <a:pos x="153" y="821"/>
                  </a:cxn>
                  <a:cxn ang="0">
                    <a:pos x="223" y="1084"/>
                  </a:cxn>
                  <a:cxn ang="0">
                    <a:pos x="293" y="1347"/>
                  </a:cxn>
                  <a:cxn ang="0">
                    <a:pos x="362" y="1609"/>
                  </a:cxn>
                  <a:cxn ang="0">
                    <a:pos x="411" y="1712"/>
                  </a:cxn>
                  <a:cxn ang="0">
                    <a:pos x="451" y="1735"/>
                  </a:cxn>
                  <a:cxn ang="0">
                    <a:pos x="490" y="1758"/>
                  </a:cxn>
                  <a:cxn ang="0">
                    <a:pos x="579" y="1776"/>
                  </a:cxn>
                  <a:cxn ang="0">
                    <a:pos x="673" y="1788"/>
                  </a:cxn>
                  <a:cxn ang="0">
                    <a:pos x="767" y="1794"/>
                  </a:cxn>
                  <a:cxn ang="0">
                    <a:pos x="864" y="1790"/>
                  </a:cxn>
                  <a:cxn ang="0">
                    <a:pos x="964" y="1781"/>
                  </a:cxn>
                  <a:cxn ang="0">
                    <a:pos x="1065" y="1761"/>
                  </a:cxn>
                  <a:cxn ang="0">
                    <a:pos x="1166" y="1733"/>
                  </a:cxn>
                  <a:cxn ang="0">
                    <a:pos x="1268" y="1696"/>
                  </a:cxn>
                  <a:cxn ang="0">
                    <a:pos x="1370" y="1648"/>
                  </a:cxn>
                  <a:cxn ang="0">
                    <a:pos x="1472" y="1591"/>
                  </a:cxn>
                  <a:cxn ang="0">
                    <a:pos x="1550" y="1545"/>
                  </a:cxn>
                  <a:cxn ang="0">
                    <a:pos x="1582" y="1516"/>
                  </a:cxn>
                  <a:cxn ang="0">
                    <a:pos x="1595" y="1454"/>
                  </a:cxn>
                  <a:cxn ang="0">
                    <a:pos x="1532" y="1254"/>
                  </a:cxn>
                  <a:cxn ang="0">
                    <a:pos x="1444" y="992"/>
                  </a:cxn>
                  <a:cxn ang="0">
                    <a:pos x="1355" y="731"/>
                  </a:cxn>
                  <a:cxn ang="0">
                    <a:pos x="1265" y="471"/>
                  </a:cxn>
                  <a:cxn ang="0">
                    <a:pos x="1176" y="209"/>
                  </a:cxn>
                  <a:cxn ang="0">
                    <a:pos x="1110" y="32"/>
                  </a:cxn>
                  <a:cxn ang="0">
                    <a:pos x="1089" y="17"/>
                  </a:cxn>
                  <a:cxn ang="0">
                    <a:pos x="1069" y="4"/>
                  </a:cxn>
                  <a:cxn ang="0">
                    <a:pos x="1033" y="1"/>
                  </a:cxn>
                  <a:cxn ang="0">
                    <a:pos x="989" y="4"/>
                  </a:cxn>
                  <a:cxn ang="0">
                    <a:pos x="945" y="6"/>
                  </a:cxn>
                  <a:cxn ang="0">
                    <a:pos x="859" y="20"/>
                  </a:cxn>
                  <a:cxn ang="0">
                    <a:pos x="773" y="34"/>
                  </a:cxn>
                  <a:cxn ang="0">
                    <a:pos x="688" y="49"/>
                  </a:cxn>
                  <a:cxn ang="0">
                    <a:pos x="602" y="63"/>
                  </a:cxn>
                  <a:cxn ang="0">
                    <a:pos x="516" y="77"/>
                  </a:cxn>
                  <a:cxn ang="0">
                    <a:pos x="431" y="91"/>
                  </a:cxn>
                  <a:cxn ang="0">
                    <a:pos x="344" y="105"/>
                  </a:cxn>
                  <a:cxn ang="0">
                    <a:pos x="258" y="119"/>
                  </a:cxn>
                  <a:cxn ang="0">
                    <a:pos x="173" y="133"/>
                  </a:cxn>
                  <a:cxn ang="0">
                    <a:pos x="87" y="148"/>
                  </a:cxn>
                </a:cxnLst>
                <a:rect l="0" t="0" r="r" b="b"/>
                <a:pathLst>
                  <a:path w="1595" h="1794">
                    <a:moveTo>
                      <a:pt x="30" y="157"/>
                    </a:moveTo>
                    <a:lnTo>
                      <a:pt x="22" y="173"/>
                    </a:lnTo>
                    <a:lnTo>
                      <a:pt x="15" y="188"/>
                    </a:lnTo>
                    <a:lnTo>
                      <a:pt x="8" y="203"/>
                    </a:lnTo>
                    <a:lnTo>
                      <a:pt x="0" y="218"/>
                    </a:lnTo>
                    <a:lnTo>
                      <a:pt x="4" y="238"/>
                    </a:lnTo>
                    <a:lnTo>
                      <a:pt x="8" y="256"/>
                    </a:lnTo>
                    <a:lnTo>
                      <a:pt x="11" y="276"/>
                    </a:lnTo>
                    <a:lnTo>
                      <a:pt x="15" y="294"/>
                    </a:lnTo>
                    <a:lnTo>
                      <a:pt x="38" y="382"/>
                    </a:lnTo>
                    <a:lnTo>
                      <a:pt x="61" y="470"/>
                    </a:lnTo>
                    <a:lnTo>
                      <a:pt x="85" y="557"/>
                    </a:lnTo>
                    <a:lnTo>
                      <a:pt x="108" y="645"/>
                    </a:lnTo>
                    <a:lnTo>
                      <a:pt x="130" y="733"/>
                    </a:lnTo>
                    <a:lnTo>
                      <a:pt x="153" y="821"/>
                    </a:lnTo>
                    <a:lnTo>
                      <a:pt x="177" y="909"/>
                    </a:lnTo>
                    <a:lnTo>
                      <a:pt x="200" y="997"/>
                    </a:lnTo>
                    <a:lnTo>
                      <a:pt x="223" y="1084"/>
                    </a:lnTo>
                    <a:lnTo>
                      <a:pt x="246" y="1172"/>
                    </a:lnTo>
                    <a:lnTo>
                      <a:pt x="269" y="1259"/>
                    </a:lnTo>
                    <a:lnTo>
                      <a:pt x="293" y="1347"/>
                    </a:lnTo>
                    <a:lnTo>
                      <a:pt x="316" y="1435"/>
                    </a:lnTo>
                    <a:lnTo>
                      <a:pt x="339" y="1523"/>
                    </a:lnTo>
                    <a:lnTo>
                      <a:pt x="362" y="1609"/>
                    </a:lnTo>
                    <a:lnTo>
                      <a:pt x="385" y="1697"/>
                    </a:lnTo>
                    <a:lnTo>
                      <a:pt x="398" y="1705"/>
                    </a:lnTo>
                    <a:lnTo>
                      <a:pt x="411" y="1712"/>
                    </a:lnTo>
                    <a:lnTo>
                      <a:pt x="424" y="1720"/>
                    </a:lnTo>
                    <a:lnTo>
                      <a:pt x="438" y="1728"/>
                    </a:lnTo>
                    <a:lnTo>
                      <a:pt x="451" y="1735"/>
                    </a:lnTo>
                    <a:lnTo>
                      <a:pt x="464" y="1743"/>
                    </a:lnTo>
                    <a:lnTo>
                      <a:pt x="477" y="1750"/>
                    </a:lnTo>
                    <a:lnTo>
                      <a:pt x="490" y="1758"/>
                    </a:lnTo>
                    <a:lnTo>
                      <a:pt x="520" y="1764"/>
                    </a:lnTo>
                    <a:lnTo>
                      <a:pt x="550" y="1771"/>
                    </a:lnTo>
                    <a:lnTo>
                      <a:pt x="579" y="1776"/>
                    </a:lnTo>
                    <a:lnTo>
                      <a:pt x="610" y="1781"/>
                    </a:lnTo>
                    <a:lnTo>
                      <a:pt x="641" y="1785"/>
                    </a:lnTo>
                    <a:lnTo>
                      <a:pt x="673" y="1788"/>
                    </a:lnTo>
                    <a:lnTo>
                      <a:pt x="704" y="1790"/>
                    </a:lnTo>
                    <a:lnTo>
                      <a:pt x="735" y="1793"/>
                    </a:lnTo>
                    <a:lnTo>
                      <a:pt x="767" y="1794"/>
                    </a:lnTo>
                    <a:lnTo>
                      <a:pt x="799" y="1794"/>
                    </a:lnTo>
                    <a:lnTo>
                      <a:pt x="832" y="1793"/>
                    </a:lnTo>
                    <a:lnTo>
                      <a:pt x="864" y="1790"/>
                    </a:lnTo>
                    <a:lnTo>
                      <a:pt x="898" y="1788"/>
                    </a:lnTo>
                    <a:lnTo>
                      <a:pt x="931" y="1785"/>
                    </a:lnTo>
                    <a:lnTo>
                      <a:pt x="964" y="1781"/>
                    </a:lnTo>
                    <a:lnTo>
                      <a:pt x="998" y="1775"/>
                    </a:lnTo>
                    <a:lnTo>
                      <a:pt x="1031" y="1769"/>
                    </a:lnTo>
                    <a:lnTo>
                      <a:pt x="1065" y="1761"/>
                    </a:lnTo>
                    <a:lnTo>
                      <a:pt x="1099" y="1754"/>
                    </a:lnTo>
                    <a:lnTo>
                      <a:pt x="1132" y="1744"/>
                    </a:lnTo>
                    <a:lnTo>
                      <a:pt x="1166" y="1733"/>
                    </a:lnTo>
                    <a:lnTo>
                      <a:pt x="1201" y="1722"/>
                    </a:lnTo>
                    <a:lnTo>
                      <a:pt x="1234" y="1709"/>
                    </a:lnTo>
                    <a:lnTo>
                      <a:pt x="1268" y="1696"/>
                    </a:lnTo>
                    <a:lnTo>
                      <a:pt x="1303" y="1681"/>
                    </a:lnTo>
                    <a:lnTo>
                      <a:pt x="1336" y="1666"/>
                    </a:lnTo>
                    <a:lnTo>
                      <a:pt x="1370" y="1648"/>
                    </a:lnTo>
                    <a:lnTo>
                      <a:pt x="1404" y="1631"/>
                    </a:lnTo>
                    <a:lnTo>
                      <a:pt x="1438" y="1611"/>
                    </a:lnTo>
                    <a:lnTo>
                      <a:pt x="1472" y="1591"/>
                    </a:lnTo>
                    <a:lnTo>
                      <a:pt x="1505" y="1569"/>
                    </a:lnTo>
                    <a:lnTo>
                      <a:pt x="1539" y="1546"/>
                    </a:lnTo>
                    <a:lnTo>
                      <a:pt x="1550" y="1545"/>
                    </a:lnTo>
                    <a:lnTo>
                      <a:pt x="1561" y="1539"/>
                    </a:lnTo>
                    <a:lnTo>
                      <a:pt x="1571" y="1530"/>
                    </a:lnTo>
                    <a:lnTo>
                      <a:pt x="1582" y="1516"/>
                    </a:lnTo>
                    <a:lnTo>
                      <a:pt x="1590" y="1499"/>
                    </a:lnTo>
                    <a:lnTo>
                      <a:pt x="1594" y="1478"/>
                    </a:lnTo>
                    <a:lnTo>
                      <a:pt x="1595" y="1454"/>
                    </a:lnTo>
                    <a:lnTo>
                      <a:pt x="1592" y="1427"/>
                    </a:lnTo>
                    <a:lnTo>
                      <a:pt x="1563" y="1340"/>
                    </a:lnTo>
                    <a:lnTo>
                      <a:pt x="1532" y="1254"/>
                    </a:lnTo>
                    <a:lnTo>
                      <a:pt x="1503" y="1166"/>
                    </a:lnTo>
                    <a:lnTo>
                      <a:pt x="1473" y="1079"/>
                    </a:lnTo>
                    <a:lnTo>
                      <a:pt x="1444" y="992"/>
                    </a:lnTo>
                    <a:lnTo>
                      <a:pt x="1413" y="906"/>
                    </a:lnTo>
                    <a:lnTo>
                      <a:pt x="1384" y="819"/>
                    </a:lnTo>
                    <a:lnTo>
                      <a:pt x="1355" y="731"/>
                    </a:lnTo>
                    <a:lnTo>
                      <a:pt x="1324" y="644"/>
                    </a:lnTo>
                    <a:lnTo>
                      <a:pt x="1295" y="557"/>
                    </a:lnTo>
                    <a:lnTo>
                      <a:pt x="1265" y="471"/>
                    </a:lnTo>
                    <a:lnTo>
                      <a:pt x="1235" y="384"/>
                    </a:lnTo>
                    <a:lnTo>
                      <a:pt x="1205" y="297"/>
                    </a:lnTo>
                    <a:lnTo>
                      <a:pt x="1176" y="209"/>
                    </a:lnTo>
                    <a:lnTo>
                      <a:pt x="1145" y="123"/>
                    </a:lnTo>
                    <a:lnTo>
                      <a:pt x="1116" y="36"/>
                    </a:lnTo>
                    <a:lnTo>
                      <a:pt x="1110" y="32"/>
                    </a:lnTo>
                    <a:lnTo>
                      <a:pt x="1103" y="27"/>
                    </a:lnTo>
                    <a:lnTo>
                      <a:pt x="1095" y="23"/>
                    </a:lnTo>
                    <a:lnTo>
                      <a:pt x="1089" y="17"/>
                    </a:lnTo>
                    <a:lnTo>
                      <a:pt x="1082" y="13"/>
                    </a:lnTo>
                    <a:lnTo>
                      <a:pt x="1076" y="9"/>
                    </a:lnTo>
                    <a:lnTo>
                      <a:pt x="1069" y="4"/>
                    </a:lnTo>
                    <a:lnTo>
                      <a:pt x="1062" y="0"/>
                    </a:lnTo>
                    <a:lnTo>
                      <a:pt x="1048" y="1"/>
                    </a:lnTo>
                    <a:lnTo>
                      <a:pt x="1033" y="1"/>
                    </a:lnTo>
                    <a:lnTo>
                      <a:pt x="1018" y="2"/>
                    </a:lnTo>
                    <a:lnTo>
                      <a:pt x="1003" y="3"/>
                    </a:lnTo>
                    <a:lnTo>
                      <a:pt x="989" y="4"/>
                    </a:lnTo>
                    <a:lnTo>
                      <a:pt x="974" y="4"/>
                    </a:lnTo>
                    <a:lnTo>
                      <a:pt x="960" y="6"/>
                    </a:lnTo>
                    <a:lnTo>
                      <a:pt x="945" y="6"/>
                    </a:lnTo>
                    <a:lnTo>
                      <a:pt x="917" y="10"/>
                    </a:lnTo>
                    <a:lnTo>
                      <a:pt x="887" y="15"/>
                    </a:lnTo>
                    <a:lnTo>
                      <a:pt x="859" y="20"/>
                    </a:lnTo>
                    <a:lnTo>
                      <a:pt x="831" y="25"/>
                    </a:lnTo>
                    <a:lnTo>
                      <a:pt x="802" y="29"/>
                    </a:lnTo>
                    <a:lnTo>
                      <a:pt x="773" y="34"/>
                    </a:lnTo>
                    <a:lnTo>
                      <a:pt x="745" y="39"/>
                    </a:lnTo>
                    <a:lnTo>
                      <a:pt x="716" y="43"/>
                    </a:lnTo>
                    <a:lnTo>
                      <a:pt x="688" y="49"/>
                    </a:lnTo>
                    <a:lnTo>
                      <a:pt x="660" y="53"/>
                    </a:lnTo>
                    <a:lnTo>
                      <a:pt x="630" y="58"/>
                    </a:lnTo>
                    <a:lnTo>
                      <a:pt x="602" y="63"/>
                    </a:lnTo>
                    <a:lnTo>
                      <a:pt x="573" y="67"/>
                    </a:lnTo>
                    <a:lnTo>
                      <a:pt x="545" y="73"/>
                    </a:lnTo>
                    <a:lnTo>
                      <a:pt x="516" y="77"/>
                    </a:lnTo>
                    <a:lnTo>
                      <a:pt x="487" y="81"/>
                    </a:lnTo>
                    <a:lnTo>
                      <a:pt x="459" y="87"/>
                    </a:lnTo>
                    <a:lnTo>
                      <a:pt x="431" y="91"/>
                    </a:lnTo>
                    <a:lnTo>
                      <a:pt x="401" y="97"/>
                    </a:lnTo>
                    <a:lnTo>
                      <a:pt x="373" y="101"/>
                    </a:lnTo>
                    <a:lnTo>
                      <a:pt x="344" y="105"/>
                    </a:lnTo>
                    <a:lnTo>
                      <a:pt x="316" y="111"/>
                    </a:lnTo>
                    <a:lnTo>
                      <a:pt x="288" y="115"/>
                    </a:lnTo>
                    <a:lnTo>
                      <a:pt x="258" y="119"/>
                    </a:lnTo>
                    <a:lnTo>
                      <a:pt x="230" y="125"/>
                    </a:lnTo>
                    <a:lnTo>
                      <a:pt x="202" y="129"/>
                    </a:lnTo>
                    <a:lnTo>
                      <a:pt x="173" y="133"/>
                    </a:lnTo>
                    <a:lnTo>
                      <a:pt x="144" y="139"/>
                    </a:lnTo>
                    <a:lnTo>
                      <a:pt x="115" y="143"/>
                    </a:lnTo>
                    <a:lnTo>
                      <a:pt x="87" y="148"/>
                    </a:lnTo>
                    <a:lnTo>
                      <a:pt x="58" y="153"/>
                    </a:lnTo>
                    <a:lnTo>
                      <a:pt x="30" y="157"/>
                    </a:lnTo>
                    <a:close/>
                  </a:path>
                </a:pathLst>
              </a:custGeom>
              <a:solidFill>
                <a:srgbClr val="4F445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0"/>
              <p:cNvSpPr>
                <a:spLocks/>
              </p:cNvSpPr>
              <p:nvPr/>
            </p:nvSpPr>
            <p:spPr bwMode="auto">
              <a:xfrm>
                <a:off x="3735" y="1267"/>
                <a:ext cx="252" cy="283"/>
              </a:xfrm>
              <a:custGeom>
                <a:avLst/>
                <a:gdLst/>
                <a:ahLst/>
                <a:cxnLst>
                  <a:cxn ang="0">
                    <a:pos x="16" y="177"/>
                  </a:cxn>
                  <a:cxn ang="0">
                    <a:pos x="5" y="223"/>
                  </a:cxn>
                  <a:cxn ang="0">
                    <a:pos x="15" y="277"/>
                  </a:cxn>
                  <a:cxn ang="0">
                    <a:pos x="81" y="526"/>
                  </a:cxn>
                  <a:cxn ang="0">
                    <a:pos x="146" y="775"/>
                  </a:cxn>
                  <a:cxn ang="0">
                    <a:pos x="212" y="1024"/>
                  </a:cxn>
                  <a:cxn ang="0">
                    <a:pos x="277" y="1272"/>
                  </a:cxn>
                  <a:cxn ang="0">
                    <a:pos x="343" y="1520"/>
                  </a:cxn>
                  <a:cxn ang="0">
                    <a:pos x="390" y="1617"/>
                  </a:cxn>
                  <a:cxn ang="0">
                    <a:pos x="427" y="1639"/>
                  </a:cxn>
                  <a:cxn ang="0">
                    <a:pos x="465" y="1661"/>
                  </a:cxn>
                  <a:cxn ang="0">
                    <a:pos x="549" y="1678"/>
                  </a:cxn>
                  <a:cxn ang="0">
                    <a:pos x="637" y="1690"/>
                  </a:cxn>
                  <a:cxn ang="0">
                    <a:pos x="727" y="1695"/>
                  </a:cxn>
                  <a:cxn ang="0">
                    <a:pos x="819" y="1693"/>
                  </a:cxn>
                  <a:cxn ang="0">
                    <a:pos x="912" y="1683"/>
                  </a:cxn>
                  <a:cxn ang="0">
                    <a:pos x="1008" y="1664"/>
                  </a:cxn>
                  <a:cxn ang="0">
                    <a:pos x="1104" y="1638"/>
                  </a:cxn>
                  <a:cxn ang="0">
                    <a:pos x="1201" y="1604"/>
                  </a:cxn>
                  <a:cxn ang="0">
                    <a:pos x="1297" y="1559"/>
                  </a:cxn>
                  <a:cxn ang="0">
                    <a:pos x="1393" y="1505"/>
                  </a:cxn>
                  <a:cxn ang="0">
                    <a:pos x="1466" y="1462"/>
                  </a:cxn>
                  <a:cxn ang="0">
                    <a:pos x="1497" y="1433"/>
                  </a:cxn>
                  <a:cxn ang="0">
                    <a:pos x="1510" y="1375"/>
                  </a:cxn>
                  <a:cxn ang="0">
                    <a:pos x="1450" y="1184"/>
                  </a:cxn>
                  <a:cxn ang="0">
                    <a:pos x="1366" y="938"/>
                  </a:cxn>
                  <a:cxn ang="0">
                    <a:pos x="1282" y="691"/>
                  </a:cxn>
                  <a:cxn ang="0">
                    <a:pos x="1198" y="444"/>
                  </a:cxn>
                  <a:cxn ang="0">
                    <a:pos x="1114" y="198"/>
                  </a:cxn>
                  <a:cxn ang="0">
                    <a:pos x="1052" y="29"/>
                  </a:cxn>
                  <a:cxn ang="0">
                    <a:pos x="1033" y="16"/>
                  </a:cxn>
                  <a:cxn ang="0">
                    <a:pos x="1013" y="4"/>
                  </a:cxn>
                  <a:cxn ang="0">
                    <a:pos x="979" y="1"/>
                  </a:cxn>
                  <a:cxn ang="0">
                    <a:pos x="936" y="3"/>
                  </a:cxn>
                  <a:cxn ang="0">
                    <a:pos x="894" y="4"/>
                  </a:cxn>
                  <a:cxn ang="0">
                    <a:pos x="813" y="17"/>
                  </a:cxn>
                  <a:cxn ang="0">
                    <a:pos x="731" y="31"/>
                  </a:cxn>
                  <a:cxn ang="0">
                    <a:pos x="651" y="44"/>
                  </a:cxn>
                  <a:cxn ang="0">
                    <a:pos x="570" y="58"/>
                  </a:cxn>
                  <a:cxn ang="0">
                    <a:pos x="488" y="71"/>
                  </a:cxn>
                  <a:cxn ang="0">
                    <a:pos x="408" y="86"/>
                  </a:cxn>
                  <a:cxn ang="0">
                    <a:pos x="327" y="99"/>
                  </a:cxn>
                  <a:cxn ang="0">
                    <a:pos x="245" y="113"/>
                  </a:cxn>
                  <a:cxn ang="0">
                    <a:pos x="165" y="126"/>
                  </a:cxn>
                  <a:cxn ang="0">
                    <a:pos x="84" y="140"/>
                  </a:cxn>
                </a:cxnLst>
                <a:rect l="0" t="0" r="r" b="b"/>
                <a:pathLst>
                  <a:path w="1510" h="1695">
                    <a:moveTo>
                      <a:pt x="30" y="148"/>
                    </a:moveTo>
                    <a:lnTo>
                      <a:pt x="22" y="163"/>
                    </a:lnTo>
                    <a:lnTo>
                      <a:pt x="16" y="177"/>
                    </a:lnTo>
                    <a:lnTo>
                      <a:pt x="8" y="192"/>
                    </a:lnTo>
                    <a:lnTo>
                      <a:pt x="0" y="206"/>
                    </a:lnTo>
                    <a:lnTo>
                      <a:pt x="5" y="223"/>
                    </a:lnTo>
                    <a:lnTo>
                      <a:pt x="8" y="242"/>
                    </a:lnTo>
                    <a:lnTo>
                      <a:pt x="11" y="259"/>
                    </a:lnTo>
                    <a:lnTo>
                      <a:pt x="15" y="277"/>
                    </a:lnTo>
                    <a:lnTo>
                      <a:pt x="36" y="360"/>
                    </a:lnTo>
                    <a:lnTo>
                      <a:pt x="58" y="443"/>
                    </a:lnTo>
                    <a:lnTo>
                      <a:pt x="81" y="526"/>
                    </a:lnTo>
                    <a:lnTo>
                      <a:pt x="102" y="609"/>
                    </a:lnTo>
                    <a:lnTo>
                      <a:pt x="124" y="692"/>
                    </a:lnTo>
                    <a:lnTo>
                      <a:pt x="146" y="775"/>
                    </a:lnTo>
                    <a:lnTo>
                      <a:pt x="167" y="858"/>
                    </a:lnTo>
                    <a:lnTo>
                      <a:pt x="190" y="941"/>
                    </a:lnTo>
                    <a:lnTo>
                      <a:pt x="212" y="1024"/>
                    </a:lnTo>
                    <a:lnTo>
                      <a:pt x="234" y="1107"/>
                    </a:lnTo>
                    <a:lnTo>
                      <a:pt x="255" y="1189"/>
                    </a:lnTo>
                    <a:lnTo>
                      <a:pt x="277" y="1272"/>
                    </a:lnTo>
                    <a:lnTo>
                      <a:pt x="299" y="1354"/>
                    </a:lnTo>
                    <a:lnTo>
                      <a:pt x="321" y="1438"/>
                    </a:lnTo>
                    <a:lnTo>
                      <a:pt x="343" y="1520"/>
                    </a:lnTo>
                    <a:lnTo>
                      <a:pt x="365" y="1603"/>
                    </a:lnTo>
                    <a:lnTo>
                      <a:pt x="378" y="1610"/>
                    </a:lnTo>
                    <a:lnTo>
                      <a:pt x="390" y="1617"/>
                    </a:lnTo>
                    <a:lnTo>
                      <a:pt x="403" y="1624"/>
                    </a:lnTo>
                    <a:lnTo>
                      <a:pt x="415" y="1632"/>
                    </a:lnTo>
                    <a:lnTo>
                      <a:pt x="427" y="1639"/>
                    </a:lnTo>
                    <a:lnTo>
                      <a:pt x="440" y="1646"/>
                    </a:lnTo>
                    <a:lnTo>
                      <a:pt x="452" y="1654"/>
                    </a:lnTo>
                    <a:lnTo>
                      <a:pt x="465" y="1661"/>
                    </a:lnTo>
                    <a:lnTo>
                      <a:pt x="493" y="1668"/>
                    </a:lnTo>
                    <a:lnTo>
                      <a:pt x="521" y="1673"/>
                    </a:lnTo>
                    <a:lnTo>
                      <a:pt x="549" y="1678"/>
                    </a:lnTo>
                    <a:lnTo>
                      <a:pt x="578" y="1683"/>
                    </a:lnTo>
                    <a:lnTo>
                      <a:pt x="608" y="1687"/>
                    </a:lnTo>
                    <a:lnTo>
                      <a:pt x="637" y="1690"/>
                    </a:lnTo>
                    <a:lnTo>
                      <a:pt x="666" y="1693"/>
                    </a:lnTo>
                    <a:lnTo>
                      <a:pt x="697" y="1694"/>
                    </a:lnTo>
                    <a:lnTo>
                      <a:pt x="727" y="1695"/>
                    </a:lnTo>
                    <a:lnTo>
                      <a:pt x="757" y="1695"/>
                    </a:lnTo>
                    <a:lnTo>
                      <a:pt x="788" y="1694"/>
                    </a:lnTo>
                    <a:lnTo>
                      <a:pt x="819" y="1693"/>
                    </a:lnTo>
                    <a:lnTo>
                      <a:pt x="849" y="1690"/>
                    </a:lnTo>
                    <a:lnTo>
                      <a:pt x="881" y="1687"/>
                    </a:lnTo>
                    <a:lnTo>
                      <a:pt x="912" y="1683"/>
                    </a:lnTo>
                    <a:lnTo>
                      <a:pt x="945" y="1677"/>
                    </a:lnTo>
                    <a:lnTo>
                      <a:pt x="976" y="1672"/>
                    </a:lnTo>
                    <a:lnTo>
                      <a:pt x="1008" y="1664"/>
                    </a:lnTo>
                    <a:lnTo>
                      <a:pt x="1040" y="1657"/>
                    </a:lnTo>
                    <a:lnTo>
                      <a:pt x="1072" y="1648"/>
                    </a:lnTo>
                    <a:lnTo>
                      <a:pt x="1104" y="1638"/>
                    </a:lnTo>
                    <a:lnTo>
                      <a:pt x="1136" y="1628"/>
                    </a:lnTo>
                    <a:lnTo>
                      <a:pt x="1168" y="1617"/>
                    </a:lnTo>
                    <a:lnTo>
                      <a:pt x="1201" y="1604"/>
                    </a:lnTo>
                    <a:lnTo>
                      <a:pt x="1232" y="1590"/>
                    </a:lnTo>
                    <a:lnTo>
                      <a:pt x="1265" y="1575"/>
                    </a:lnTo>
                    <a:lnTo>
                      <a:pt x="1297" y="1559"/>
                    </a:lnTo>
                    <a:lnTo>
                      <a:pt x="1329" y="1543"/>
                    </a:lnTo>
                    <a:lnTo>
                      <a:pt x="1361" y="1525"/>
                    </a:lnTo>
                    <a:lnTo>
                      <a:pt x="1393" y="1505"/>
                    </a:lnTo>
                    <a:lnTo>
                      <a:pt x="1425" y="1485"/>
                    </a:lnTo>
                    <a:lnTo>
                      <a:pt x="1457" y="1464"/>
                    </a:lnTo>
                    <a:lnTo>
                      <a:pt x="1466" y="1462"/>
                    </a:lnTo>
                    <a:lnTo>
                      <a:pt x="1477" y="1456"/>
                    </a:lnTo>
                    <a:lnTo>
                      <a:pt x="1488" y="1446"/>
                    </a:lnTo>
                    <a:lnTo>
                      <a:pt x="1497" y="1433"/>
                    </a:lnTo>
                    <a:lnTo>
                      <a:pt x="1503" y="1417"/>
                    </a:lnTo>
                    <a:lnTo>
                      <a:pt x="1509" y="1398"/>
                    </a:lnTo>
                    <a:lnTo>
                      <a:pt x="1510" y="1375"/>
                    </a:lnTo>
                    <a:lnTo>
                      <a:pt x="1507" y="1349"/>
                    </a:lnTo>
                    <a:lnTo>
                      <a:pt x="1478" y="1266"/>
                    </a:lnTo>
                    <a:lnTo>
                      <a:pt x="1450" y="1184"/>
                    </a:lnTo>
                    <a:lnTo>
                      <a:pt x="1422" y="1102"/>
                    </a:lnTo>
                    <a:lnTo>
                      <a:pt x="1394" y="1019"/>
                    </a:lnTo>
                    <a:lnTo>
                      <a:pt x="1366" y="938"/>
                    </a:lnTo>
                    <a:lnTo>
                      <a:pt x="1339" y="855"/>
                    </a:lnTo>
                    <a:lnTo>
                      <a:pt x="1310" y="773"/>
                    </a:lnTo>
                    <a:lnTo>
                      <a:pt x="1282" y="691"/>
                    </a:lnTo>
                    <a:lnTo>
                      <a:pt x="1254" y="608"/>
                    </a:lnTo>
                    <a:lnTo>
                      <a:pt x="1226" y="527"/>
                    </a:lnTo>
                    <a:lnTo>
                      <a:pt x="1198" y="444"/>
                    </a:lnTo>
                    <a:lnTo>
                      <a:pt x="1170" y="362"/>
                    </a:lnTo>
                    <a:lnTo>
                      <a:pt x="1142" y="280"/>
                    </a:lnTo>
                    <a:lnTo>
                      <a:pt x="1114" y="198"/>
                    </a:lnTo>
                    <a:lnTo>
                      <a:pt x="1087" y="116"/>
                    </a:lnTo>
                    <a:lnTo>
                      <a:pt x="1059" y="33"/>
                    </a:lnTo>
                    <a:lnTo>
                      <a:pt x="1052" y="29"/>
                    </a:lnTo>
                    <a:lnTo>
                      <a:pt x="1046" y="25"/>
                    </a:lnTo>
                    <a:lnTo>
                      <a:pt x="1039" y="20"/>
                    </a:lnTo>
                    <a:lnTo>
                      <a:pt x="1033" y="16"/>
                    </a:lnTo>
                    <a:lnTo>
                      <a:pt x="1026" y="13"/>
                    </a:lnTo>
                    <a:lnTo>
                      <a:pt x="1020" y="9"/>
                    </a:lnTo>
                    <a:lnTo>
                      <a:pt x="1013" y="4"/>
                    </a:lnTo>
                    <a:lnTo>
                      <a:pt x="1007" y="0"/>
                    </a:lnTo>
                    <a:lnTo>
                      <a:pt x="993" y="1"/>
                    </a:lnTo>
                    <a:lnTo>
                      <a:pt x="979" y="1"/>
                    </a:lnTo>
                    <a:lnTo>
                      <a:pt x="964" y="2"/>
                    </a:lnTo>
                    <a:lnTo>
                      <a:pt x="950" y="2"/>
                    </a:lnTo>
                    <a:lnTo>
                      <a:pt x="936" y="3"/>
                    </a:lnTo>
                    <a:lnTo>
                      <a:pt x="922" y="3"/>
                    </a:lnTo>
                    <a:lnTo>
                      <a:pt x="908" y="4"/>
                    </a:lnTo>
                    <a:lnTo>
                      <a:pt x="894" y="4"/>
                    </a:lnTo>
                    <a:lnTo>
                      <a:pt x="867" y="9"/>
                    </a:lnTo>
                    <a:lnTo>
                      <a:pt x="840" y="13"/>
                    </a:lnTo>
                    <a:lnTo>
                      <a:pt x="813" y="17"/>
                    </a:lnTo>
                    <a:lnTo>
                      <a:pt x="785" y="23"/>
                    </a:lnTo>
                    <a:lnTo>
                      <a:pt x="758" y="27"/>
                    </a:lnTo>
                    <a:lnTo>
                      <a:pt x="731" y="31"/>
                    </a:lnTo>
                    <a:lnTo>
                      <a:pt x="705" y="36"/>
                    </a:lnTo>
                    <a:lnTo>
                      <a:pt x="678" y="40"/>
                    </a:lnTo>
                    <a:lnTo>
                      <a:pt x="651" y="44"/>
                    </a:lnTo>
                    <a:lnTo>
                      <a:pt x="624" y="49"/>
                    </a:lnTo>
                    <a:lnTo>
                      <a:pt x="597" y="54"/>
                    </a:lnTo>
                    <a:lnTo>
                      <a:pt x="570" y="58"/>
                    </a:lnTo>
                    <a:lnTo>
                      <a:pt x="543" y="63"/>
                    </a:lnTo>
                    <a:lnTo>
                      <a:pt x="515" y="67"/>
                    </a:lnTo>
                    <a:lnTo>
                      <a:pt x="488" y="71"/>
                    </a:lnTo>
                    <a:lnTo>
                      <a:pt x="462" y="76"/>
                    </a:lnTo>
                    <a:lnTo>
                      <a:pt x="435" y="81"/>
                    </a:lnTo>
                    <a:lnTo>
                      <a:pt x="408" y="86"/>
                    </a:lnTo>
                    <a:lnTo>
                      <a:pt x="381" y="90"/>
                    </a:lnTo>
                    <a:lnTo>
                      <a:pt x="354" y="94"/>
                    </a:lnTo>
                    <a:lnTo>
                      <a:pt x="327" y="99"/>
                    </a:lnTo>
                    <a:lnTo>
                      <a:pt x="300" y="104"/>
                    </a:lnTo>
                    <a:lnTo>
                      <a:pt x="273" y="108"/>
                    </a:lnTo>
                    <a:lnTo>
                      <a:pt x="245" y="113"/>
                    </a:lnTo>
                    <a:lnTo>
                      <a:pt x="218" y="117"/>
                    </a:lnTo>
                    <a:lnTo>
                      <a:pt x="192" y="121"/>
                    </a:lnTo>
                    <a:lnTo>
                      <a:pt x="165" y="126"/>
                    </a:lnTo>
                    <a:lnTo>
                      <a:pt x="138" y="130"/>
                    </a:lnTo>
                    <a:lnTo>
                      <a:pt x="111" y="135"/>
                    </a:lnTo>
                    <a:lnTo>
                      <a:pt x="84" y="140"/>
                    </a:lnTo>
                    <a:lnTo>
                      <a:pt x="57" y="144"/>
                    </a:lnTo>
                    <a:lnTo>
                      <a:pt x="30" y="148"/>
                    </a:lnTo>
                    <a:close/>
                  </a:path>
                </a:pathLst>
              </a:custGeom>
              <a:solidFill>
                <a:srgbClr val="5147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1"/>
              <p:cNvSpPr>
                <a:spLocks/>
              </p:cNvSpPr>
              <p:nvPr/>
            </p:nvSpPr>
            <p:spPr bwMode="auto">
              <a:xfrm>
                <a:off x="3736" y="1269"/>
                <a:ext cx="237" cy="266"/>
              </a:xfrm>
              <a:custGeom>
                <a:avLst/>
                <a:gdLst/>
                <a:ahLst/>
                <a:cxnLst>
                  <a:cxn ang="0">
                    <a:pos x="13" y="166"/>
                  </a:cxn>
                  <a:cxn ang="0">
                    <a:pos x="3" y="210"/>
                  </a:cxn>
                  <a:cxn ang="0">
                    <a:pos x="13" y="261"/>
                  </a:cxn>
                  <a:cxn ang="0">
                    <a:pos x="75" y="495"/>
                  </a:cxn>
                  <a:cxn ang="0">
                    <a:pos x="136" y="729"/>
                  </a:cxn>
                  <a:cxn ang="0">
                    <a:pos x="198" y="964"/>
                  </a:cxn>
                  <a:cxn ang="0">
                    <a:pos x="260" y="1197"/>
                  </a:cxn>
                  <a:cxn ang="0">
                    <a:pos x="322" y="1430"/>
                  </a:cxn>
                  <a:cxn ang="0">
                    <a:pos x="366" y="1522"/>
                  </a:cxn>
                  <a:cxn ang="0">
                    <a:pos x="401" y="1544"/>
                  </a:cxn>
                  <a:cxn ang="0">
                    <a:pos x="437" y="1564"/>
                  </a:cxn>
                  <a:cxn ang="0">
                    <a:pos x="516" y="1581"/>
                  </a:cxn>
                  <a:cxn ang="0">
                    <a:pos x="599" y="1591"/>
                  </a:cxn>
                  <a:cxn ang="0">
                    <a:pos x="684" y="1596"/>
                  </a:cxn>
                  <a:cxn ang="0">
                    <a:pos x="772" y="1594"/>
                  </a:cxn>
                  <a:cxn ang="0">
                    <a:pos x="860" y="1585"/>
                  </a:cxn>
                  <a:cxn ang="0">
                    <a:pos x="950" y="1569"/>
                  </a:cxn>
                  <a:cxn ang="0">
                    <a:pos x="1041" y="1544"/>
                  </a:cxn>
                  <a:cxn ang="0">
                    <a:pos x="1132" y="1511"/>
                  </a:cxn>
                  <a:cxn ang="0">
                    <a:pos x="1223" y="1469"/>
                  </a:cxn>
                  <a:cxn ang="0">
                    <a:pos x="1313" y="1418"/>
                  </a:cxn>
                  <a:cxn ang="0">
                    <a:pos x="1382" y="1377"/>
                  </a:cxn>
                  <a:cxn ang="0">
                    <a:pos x="1409" y="1349"/>
                  </a:cxn>
                  <a:cxn ang="0">
                    <a:pos x="1422" y="1294"/>
                  </a:cxn>
                  <a:cxn ang="0">
                    <a:pos x="1367" y="1115"/>
                  </a:cxn>
                  <a:cxn ang="0">
                    <a:pos x="1287" y="883"/>
                  </a:cxn>
                  <a:cxn ang="0">
                    <a:pos x="1208" y="650"/>
                  </a:cxn>
                  <a:cxn ang="0">
                    <a:pos x="1128" y="418"/>
                  </a:cxn>
                  <a:cxn ang="0">
                    <a:pos x="1049" y="185"/>
                  </a:cxn>
                  <a:cxn ang="0">
                    <a:pos x="991" y="27"/>
                  </a:cxn>
                  <a:cxn ang="0">
                    <a:pos x="972" y="15"/>
                  </a:cxn>
                  <a:cxn ang="0">
                    <a:pos x="953" y="3"/>
                  </a:cxn>
                  <a:cxn ang="0">
                    <a:pos x="920" y="1"/>
                  </a:cxn>
                  <a:cxn ang="0">
                    <a:pos x="882" y="2"/>
                  </a:cxn>
                  <a:cxn ang="0">
                    <a:pos x="843" y="3"/>
                  </a:cxn>
                  <a:cxn ang="0">
                    <a:pos x="766" y="16"/>
                  </a:cxn>
                  <a:cxn ang="0">
                    <a:pos x="689" y="29"/>
                  </a:cxn>
                  <a:cxn ang="0">
                    <a:pos x="613" y="41"/>
                  </a:cxn>
                  <a:cxn ang="0">
                    <a:pos x="536" y="54"/>
                  </a:cxn>
                  <a:cxn ang="0">
                    <a:pos x="461" y="67"/>
                  </a:cxn>
                  <a:cxn ang="0">
                    <a:pos x="384" y="80"/>
                  </a:cxn>
                  <a:cxn ang="0">
                    <a:pos x="308" y="92"/>
                  </a:cxn>
                  <a:cxn ang="0">
                    <a:pos x="231" y="105"/>
                  </a:cxn>
                  <a:cxn ang="0">
                    <a:pos x="155" y="118"/>
                  </a:cxn>
                  <a:cxn ang="0">
                    <a:pos x="78" y="130"/>
                  </a:cxn>
                </a:cxnLst>
                <a:rect l="0" t="0" r="r" b="b"/>
                <a:pathLst>
                  <a:path w="1422" h="1596">
                    <a:moveTo>
                      <a:pt x="27" y="138"/>
                    </a:moveTo>
                    <a:lnTo>
                      <a:pt x="19" y="153"/>
                    </a:lnTo>
                    <a:lnTo>
                      <a:pt x="13" y="166"/>
                    </a:lnTo>
                    <a:lnTo>
                      <a:pt x="6" y="180"/>
                    </a:lnTo>
                    <a:lnTo>
                      <a:pt x="0" y="193"/>
                    </a:lnTo>
                    <a:lnTo>
                      <a:pt x="3" y="210"/>
                    </a:lnTo>
                    <a:lnTo>
                      <a:pt x="6" y="226"/>
                    </a:lnTo>
                    <a:lnTo>
                      <a:pt x="9" y="244"/>
                    </a:lnTo>
                    <a:lnTo>
                      <a:pt x="13" y="261"/>
                    </a:lnTo>
                    <a:lnTo>
                      <a:pt x="33" y="339"/>
                    </a:lnTo>
                    <a:lnTo>
                      <a:pt x="54" y="417"/>
                    </a:lnTo>
                    <a:lnTo>
                      <a:pt x="75" y="495"/>
                    </a:lnTo>
                    <a:lnTo>
                      <a:pt x="95" y="573"/>
                    </a:lnTo>
                    <a:lnTo>
                      <a:pt x="116" y="651"/>
                    </a:lnTo>
                    <a:lnTo>
                      <a:pt x="136" y="729"/>
                    </a:lnTo>
                    <a:lnTo>
                      <a:pt x="157" y="807"/>
                    </a:lnTo>
                    <a:lnTo>
                      <a:pt x="178" y="886"/>
                    </a:lnTo>
                    <a:lnTo>
                      <a:pt x="198" y="964"/>
                    </a:lnTo>
                    <a:lnTo>
                      <a:pt x="219" y="1042"/>
                    </a:lnTo>
                    <a:lnTo>
                      <a:pt x="239" y="1119"/>
                    </a:lnTo>
                    <a:lnTo>
                      <a:pt x="260" y="1197"/>
                    </a:lnTo>
                    <a:lnTo>
                      <a:pt x="281" y="1275"/>
                    </a:lnTo>
                    <a:lnTo>
                      <a:pt x="301" y="1353"/>
                    </a:lnTo>
                    <a:lnTo>
                      <a:pt x="322" y="1430"/>
                    </a:lnTo>
                    <a:lnTo>
                      <a:pt x="342" y="1508"/>
                    </a:lnTo>
                    <a:lnTo>
                      <a:pt x="354" y="1516"/>
                    </a:lnTo>
                    <a:lnTo>
                      <a:pt x="366" y="1522"/>
                    </a:lnTo>
                    <a:lnTo>
                      <a:pt x="378" y="1530"/>
                    </a:lnTo>
                    <a:lnTo>
                      <a:pt x="390" y="1536"/>
                    </a:lnTo>
                    <a:lnTo>
                      <a:pt x="401" y="1544"/>
                    </a:lnTo>
                    <a:lnTo>
                      <a:pt x="413" y="1550"/>
                    </a:lnTo>
                    <a:lnTo>
                      <a:pt x="425" y="1558"/>
                    </a:lnTo>
                    <a:lnTo>
                      <a:pt x="437" y="1564"/>
                    </a:lnTo>
                    <a:lnTo>
                      <a:pt x="463" y="1571"/>
                    </a:lnTo>
                    <a:lnTo>
                      <a:pt x="490" y="1576"/>
                    </a:lnTo>
                    <a:lnTo>
                      <a:pt x="516" y="1581"/>
                    </a:lnTo>
                    <a:lnTo>
                      <a:pt x="544" y="1585"/>
                    </a:lnTo>
                    <a:lnTo>
                      <a:pt x="571" y="1588"/>
                    </a:lnTo>
                    <a:lnTo>
                      <a:pt x="599" y="1591"/>
                    </a:lnTo>
                    <a:lnTo>
                      <a:pt x="628" y="1594"/>
                    </a:lnTo>
                    <a:lnTo>
                      <a:pt x="656" y="1596"/>
                    </a:lnTo>
                    <a:lnTo>
                      <a:pt x="684" y="1596"/>
                    </a:lnTo>
                    <a:lnTo>
                      <a:pt x="713" y="1596"/>
                    </a:lnTo>
                    <a:lnTo>
                      <a:pt x="742" y="1596"/>
                    </a:lnTo>
                    <a:lnTo>
                      <a:pt x="772" y="1594"/>
                    </a:lnTo>
                    <a:lnTo>
                      <a:pt x="801" y="1591"/>
                    </a:lnTo>
                    <a:lnTo>
                      <a:pt x="830" y="1589"/>
                    </a:lnTo>
                    <a:lnTo>
                      <a:pt x="860" y="1585"/>
                    </a:lnTo>
                    <a:lnTo>
                      <a:pt x="890" y="1581"/>
                    </a:lnTo>
                    <a:lnTo>
                      <a:pt x="920" y="1575"/>
                    </a:lnTo>
                    <a:lnTo>
                      <a:pt x="950" y="1569"/>
                    </a:lnTo>
                    <a:lnTo>
                      <a:pt x="980" y="1561"/>
                    </a:lnTo>
                    <a:lnTo>
                      <a:pt x="1010" y="1552"/>
                    </a:lnTo>
                    <a:lnTo>
                      <a:pt x="1041" y="1544"/>
                    </a:lnTo>
                    <a:lnTo>
                      <a:pt x="1071" y="1534"/>
                    </a:lnTo>
                    <a:lnTo>
                      <a:pt x="1101" y="1523"/>
                    </a:lnTo>
                    <a:lnTo>
                      <a:pt x="1132" y="1511"/>
                    </a:lnTo>
                    <a:lnTo>
                      <a:pt x="1162" y="1498"/>
                    </a:lnTo>
                    <a:lnTo>
                      <a:pt x="1192" y="1484"/>
                    </a:lnTo>
                    <a:lnTo>
                      <a:pt x="1223" y="1469"/>
                    </a:lnTo>
                    <a:lnTo>
                      <a:pt x="1253" y="1454"/>
                    </a:lnTo>
                    <a:lnTo>
                      <a:pt x="1282" y="1436"/>
                    </a:lnTo>
                    <a:lnTo>
                      <a:pt x="1313" y="1418"/>
                    </a:lnTo>
                    <a:lnTo>
                      <a:pt x="1343" y="1400"/>
                    </a:lnTo>
                    <a:lnTo>
                      <a:pt x="1372" y="1379"/>
                    </a:lnTo>
                    <a:lnTo>
                      <a:pt x="1382" y="1377"/>
                    </a:lnTo>
                    <a:lnTo>
                      <a:pt x="1392" y="1370"/>
                    </a:lnTo>
                    <a:lnTo>
                      <a:pt x="1401" y="1362"/>
                    </a:lnTo>
                    <a:lnTo>
                      <a:pt x="1409" y="1349"/>
                    </a:lnTo>
                    <a:lnTo>
                      <a:pt x="1416" y="1333"/>
                    </a:lnTo>
                    <a:lnTo>
                      <a:pt x="1420" y="1315"/>
                    </a:lnTo>
                    <a:lnTo>
                      <a:pt x="1422" y="1294"/>
                    </a:lnTo>
                    <a:lnTo>
                      <a:pt x="1420" y="1271"/>
                    </a:lnTo>
                    <a:lnTo>
                      <a:pt x="1393" y="1194"/>
                    </a:lnTo>
                    <a:lnTo>
                      <a:pt x="1367" y="1115"/>
                    </a:lnTo>
                    <a:lnTo>
                      <a:pt x="1340" y="1038"/>
                    </a:lnTo>
                    <a:lnTo>
                      <a:pt x="1314" y="960"/>
                    </a:lnTo>
                    <a:lnTo>
                      <a:pt x="1287" y="883"/>
                    </a:lnTo>
                    <a:lnTo>
                      <a:pt x="1261" y="805"/>
                    </a:lnTo>
                    <a:lnTo>
                      <a:pt x="1235" y="728"/>
                    </a:lnTo>
                    <a:lnTo>
                      <a:pt x="1208" y="650"/>
                    </a:lnTo>
                    <a:lnTo>
                      <a:pt x="1182" y="573"/>
                    </a:lnTo>
                    <a:lnTo>
                      <a:pt x="1156" y="495"/>
                    </a:lnTo>
                    <a:lnTo>
                      <a:pt x="1128" y="418"/>
                    </a:lnTo>
                    <a:lnTo>
                      <a:pt x="1102" y="340"/>
                    </a:lnTo>
                    <a:lnTo>
                      <a:pt x="1076" y="263"/>
                    </a:lnTo>
                    <a:lnTo>
                      <a:pt x="1049" y="185"/>
                    </a:lnTo>
                    <a:lnTo>
                      <a:pt x="1023" y="108"/>
                    </a:lnTo>
                    <a:lnTo>
                      <a:pt x="997" y="30"/>
                    </a:lnTo>
                    <a:lnTo>
                      <a:pt x="991" y="27"/>
                    </a:lnTo>
                    <a:lnTo>
                      <a:pt x="984" y="22"/>
                    </a:lnTo>
                    <a:lnTo>
                      <a:pt x="978" y="19"/>
                    </a:lnTo>
                    <a:lnTo>
                      <a:pt x="972" y="15"/>
                    </a:lnTo>
                    <a:lnTo>
                      <a:pt x="966" y="10"/>
                    </a:lnTo>
                    <a:lnTo>
                      <a:pt x="959" y="7"/>
                    </a:lnTo>
                    <a:lnTo>
                      <a:pt x="953" y="3"/>
                    </a:lnTo>
                    <a:lnTo>
                      <a:pt x="946" y="0"/>
                    </a:lnTo>
                    <a:lnTo>
                      <a:pt x="933" y="0"/>
                    </a:lnTo>
                    <a:lnTo>
                      <a:pt x="920" y="1"/>
                    </a:lnTo>
                    <a:lnTo>
                      <a:pt x="907" y="1"/>
                    </a:lnTo>
                    <a:lnTo>
                      <a:pt x="895" y="1"/>
                    </a:lnTo>
                    <a:lnTo>
                      <a:pt x="882" y="2"/>
                    </a:lnTo>
                    <a:lnTo>
                      <a:pt x="869" y="2"/>
                    </a:lnTo>
                    <a:lnTo>
                      <a:pt x="856" y="3"/>
                    </a:lnTo>
                    <a:lnTo>
                      <a:pt x="843" y="3"/>
                    </a:lnTo>
                    <a:lnTo>
                      <a:pt x="817" y="7"/>
                    </a:lnTo>
                    <a:lnTo>
                      <a:pt x="792" y="12"/>
                    </a:lnTo>
                    <a:lnTo>
                      <a:pt x="766" y="16"/>
                    </a:lnTo>
                    <a:lnTo>
                      <a:pt x="741" y="20"/>
                    </a:lnTo>
                    <a:lnTo>
                      <a:pt x="715" y="25"/>
                    </a:lnTo>
                    <a:lnTo>
                      <a:pt x="689" y="29"/>
                    </a:lnTo>
                    <a:lnTo>
                      <a:pt x="664" y="33"/>
                    </a:lnTo>
                    <a:lnTo>
                      <a:pt x="638" y="37"/>
                    </a:lnTo>
                    <a:lnTo>
                      <a:pt x="613" y="41"/>
                    </a:lnTo>
                    <a:lnTo>
                      <a:pt x="587" y="45"/>
                    </a:lnTo>
                    <a:lnTo>
                      <a:pt x="562" y="50"/>
                    </a:lnTo>
                    <a:lnTo>
                      <a:pt x="536" y="54"/>
                    </a:lnTo>
                    <a:lnTo>
                      <a:pt x="511" y="58"/>
                    </a:lnTo>
                    <a:lnTo>
                      <a:pt x="485" y="63"/>
                    </a:lnTo>
                    <a:lnTo>
                      <a:pt x="461" y="67"/>
                    </a:lnTo>
                    <a:lnTo>
                      <a:pt x="435" y="71"/>
                    </a:lnTo>
                    <a:lnTo>
                      <a:pt x="410" y="76"/>
                    </a:lnTo>
                    <a:lnTo>
                      <a:pt x="384" y="80"/>
                    </a:lnTo>
                    <a:lnTo>
                      <a:pt x="359" y="84"/>
                    </a:lnTo>
                    <a:lnTo>
                      <a:pt x="333" y="89"/>
                    </a:lnTo>
                    <a:lnTo>
                      <a:pt x="308" y="92"/>
                    </a:lnTo>
                    <a:lnTo>
                      <a:pt x="282" y="96"/>
                    </a:lnTo>
                    <a:lnTo>
                      <a:pt x="257" y="100"/>
                    </a:lnTo>
                    <a:lnTo>
                      <a:pt x="231" y="105"/>
                    </a:lnTo>
                    <a:lnTo>
                      <a:pt x="206" y="109"/>
                    </a:lnTo>
                    <a:lnTo>
                      <a:pt x="180" y="113"/>
                    </a:lnTo>
                    <a:lnTo>
                      <a:pt x="155" y="118"/>
                    </a:lnTo>
                    <a:lnTo>
                      <a:pt x="129" y="122"/>
                    </a:lnTo>
                    <a:lnTo>
                      <a:pt x="104" y="125"/>
                    </a:lnTo>
                    <a:lnTo>
                      <a:pt x="78" y="130"/>
                    </a:lnTo>
                    <a:lnTo>
                      <a:pt x="53" y="134"/>
                    </a:lnTo>
                    <a:lnTo>
                      <a:pt x="27" y="138"/>
                    </a:lnTo>
                    <a:close/>
                  </a:path>
                </a:pathLst>
              </a:custGeom>
              <a:solidFill>
                <a:srgbClr val="594F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2"/>
              <p:cNvSpPr>
                <a:spLocks/>
              </p:cNvSpPr>
              <p:nvPr/>
            </p:nvSpPr>
            <p:spPr bwMode="auto">
              <a:xfrm>
                <a:off x="3736" y="1270"/>
                <a:ext cx="223" cy="250"/>
              </a:xfrm>
              <a:custGeom>
                <a:avLst/>
                <a:gdLst/>
                <a:ahLst/>
                <a:cxnLst>
                  <a:cxn ang="0">
                    <a:pos x="12" y="155"/>
                  </a:cxn>
                  <a:cxn ang="0">
                    <a:pos x="2" y="197"/>
                  </a:cxn>
                  <a:cxn ang="0">
                    <a:pos x="12" y="244"/>
                  </a:cxn>
                  <a:cxn ang="0">
                    <a:pos x="69" y="465"/>
                  </a:cxn>
                  <a:cxn ang="0">
                    <a:pos x="128" y="685"/>
                  </a:cxn>
                  <a:cxn ang="0">
                    <a:pos x="185" y="905"/>
                  </a:cxn>
                  <a:cxn ang="0">
                    <a:pos x="244" y="1124"/>
                  </a:cxn>
                  <a:cxn ang="0">
                    <a:pos x="301" y="1344"/>
                  </a:cxn>
                  <a:cxn ang="0">
                    <a:pos x="343" y="1431"/>
                  </a:cxn>
                  <a:cxn ang="0">
                    <a:pos x="376" y="1449"/>
                  </a:cxn>
                  <a:cxn ang="0">
                    <a:pos x="409" y="1469"/>
                  </a:cxn>
                  <a:cxn ang="0">
                    <a:pos x="484" y="1484"/>
                  </a:cxn>
                  <a:cxn ang="0">
                    <a:pos x="562" y="1495"/>
                  </a:cxn>
                  <a:cxn ang="0">
                    <a:pos x="642" y="1499"/>
                  </a:cxn>
                  <a:cxn ang="0">
                    <a:pos x="723" y="1497"/>
                  </a:cxn>
                  <a:cxn ang="0">
                    <a:pos x="807" y="1488"/>
                  </a:cxn>
                  <a:cxn ang="0">
                    <a:pos x="891" y="1473"/>
                  </a:cxn>
                  <a:cxn ang="0">
                    <a:pos x="977" y="1450"/>
                  </a:cxn>
                  <a:cxn ang="0">
                    <a:pos x="1063" y="1419"/>
                  </a:cxn>
                  <a:cxn ang="0">
                    <a:pos x="1148" y="1380"/>
                  </a:cxn>
                  <a:cxn ang="0">
                    <a:pos x="1233" y="1332"/>
                  </a:cxn>
                  <a:cxn ang="0">
                    <a:pos x="1298" y="1292"/>
                  </a:cxn>
                  <a:cxn ang="0">
                    <a:pos x="1323" y="1266"/>
                  </a:cxn>
                  <a:cxn ang="0">
                    <a:pos x="1335" y="1215"/>
                  </a:cxn>
                  <a:cxn ang="0">
                    <a:pos x="1284" y="1048"/>
                  </a:cxn>
                  <a:cxn ang="0">
                    <a:pos x="1210" y="829"/>
                  </a:cxn>
                  <a:cxn ang="0">
                    <a:pos x="1135" y="611"/>
                  </a:cxn>
                  <a:cxn ang="0">
                    <a:pos x="1062" y="393"/>
                  </a:cxn>
                  <a:cxn ang="0">
                    <a:pos x="987" y="174"/>
                  </a:cxn>
                  <a:cxn ang="0">
                    <a:pos x="930" y="25"/>
                  </a:cxn>
                  <a:cxn ang="0">
                    <a:pos x="913" y="14"/>
                  </a:cxn>
                  <a:cxn ang="0">
                    <a:pos x="896" y="4"/>
                  </a:cxn>
                  <a:cxn ang="0">
                    <a:pos x="865" y="1"/>
                  </a:cxn>
                  <a:cxn ang="0">
                    <a:pos x="828" y="3"/>
                  </a:cxn>
                  <a:cxn ang="0">
                    <a:pos x="792" y="3"/>
                  </a:cxn>
                  <a:cxn ang="0">
                    <a:pos x="720" y="14"/>
                  </a:cxn>
                  <a:cxn ang="0">
                    <a:pos x="647" y="26"/>
                  </a:cxn>
                  <a:cxn ang="0">
                    <a:pos x="576" y="38"/>
                  </a:cxn>
                  <a:cxn ang="0">
                    <a:pos x="504" y="50"/>
                  </a:cxn>
                  <a:cxn ang="0">
                    <a:pos x="432" y="62"/>
                  </a:cxn>
                  <a:cxn ang="0">
                    <a:pos x="360" y="74"/>
                  </a:cxn>
                  <a:cxn ang="0">
                    <a:pos x="288" y="87"/>
                  </a:cxn>
                  <a:cxn ang="0">
                    <a:pos x="216" y="99"/>
                  </a:cxn>
                  <a:cxn ang="0">
                    <a:pos x="144" y="111"/>
                  </a:cxn>
                  <a:cxn ang="0">
                    <a:pos x="73" y="123"/>
                  </a:cxn>
                </a:cxnLst>
                <a:rect l="0" t="0" r="r" b="b"/>
                <a:pathLst>
                  <a:path w="1335" h="1499">
                    <a:moveTo>
                      <a:pt x="25" y="131"/>
                    </a:moveTo>
                    <a:lnTo>
                      <a:pt x="18" y="142"/>
                    </a:lnTo>
                    <a:lnTo>
                      <a:pt x="12" y="155"/>
                    </a:lnTo>
                    <a:lnTo>
                      <a:pt x="5" y="168"/>
                    </a:lnTo>
                    <a:lnTo>
                      <a:pt x="0" y="181"/>
                    </a:lnTo>
                    <a:lnTo>
                      <a:pt x="2" y="197"/>
                    </a:lnTo>
                    <a:lnTo>
                      <a:pt x="5" y="213"/>
                    </a:lnTo>
                    <a:lnTo>
                      <a:pt x="9" y="229"/>
                    </a:lnTo>
                    <a:lnTo>
                      <a:pt x="12" y="244"/>
                    </a:lnTo>
                    <a:lnTo>
                      <a:pt x="31" y="318"/>
                    </a:lnTo>
                    <a:lnTo>
                      <a:pt x="51" y="391"/>
                    </a:lnTo>
                    <a:lnTo>
                      <a:pt x="69" y="465"/>
                    </a:lnTo>
                    <a:lnTo>
                      <a:pt x="89" y="538"/>
                    </a:lnTo>
                    <a:lnTo>
                      <a:pt x="108" y="611"/>
                    </a:lnTo>
                    <a:lnTo>
                      <a:pt x="128" y="685"/>
                    </a:lnTo>
                    <a:lnTo>
                      <a:pt x="147" y="757"/>
                    </a:lnTo>
                    <a:lnTo>
                      <a:pt x="167" y="831"/>
                    </a:lnTo>
                    <a:lnTo>
                      <a:pt x="185" y="905"/>
                    </a:lnTo>
                    <a:lnTo>
                      <a:pt x="205" y="977"/>
                    </a:lnTo>
                    <a:lnTo>
                      <a:pt x="224" y="1051"/>
                    </a:lnTo>
                    <a:lnTo>
                      <a:pt x="244" y="1124"/>
                    </a:lnTo>
                    <a:lnTo>
                      <a:pt x="263" y="1198"/>
                    </a:lnTo>
                    <a:lnTo>
                      <a:pt x="282" y="1271"/>
                    </a:lnTo>
                    <a:lnTo>
                      <a:pt x="301" y="1344"/>
                    </a:lnTo>
                    <a:lnTo>
                      <a:pt x="321" y="1418"/>
                    </a:lnTo>
                    <a:lnTo>
                      <a:pt x="332" y="1424"/>
                    </a:lnTo>
                    <a:lnTo>
                      <a:pt x="343" y="1431"/>
                    </a:lnTo>
                    <a:lnTo>
                      <a:pt x="353" y="1437"/>
                    </a:lnTo>
                    <a:lnTo>
                      <a:pt x="365" y="1443"/>
                    </a:lnTo>
                    <a:lnTo>
                      <a:pt x="376" y="1449"/>
                    </a:lnTo>
                    <a:lnTo>
                      <a:pt x="387" y="1456"/>
                    </a:lnTo>
                    <a:lnTo>
                      <a:pt x="398" y="1462"/>
                    </a:lnTo>
                    <a:lnTo>
                      <a:pt x="409" y="1469"/>
                    </a:lnTo>
                    <a:lnTo>
                      <a:pt x="434" y="1474"/>
                    </a:lnTo>
                    <a:lnTo>
                      <a:pt x="459" y="1479"/>
                    </a:lnTo>
                    <a:lnTo>
                      <a:pt x="484" y="1484"/>
                    </a:lnTo>
                    <a:lnTo>
                      <a:pt x="510" y="1488"/>
                    </a:lnTo>
                    <a:lnTo>
                      <a:pt x="536" y="1491"/>
                    </a:lnTo>
                    <a:lnTo>
                      <a:pt x="562" y="1495"/>
                    </a:lnTo>
                    <a:lnTo>
                      <a:pt x="588" y="1497"/>
                    </a:lnTo>
                    <a:lnTo>
                      <a:pt x="615" y="1498"/>
                    </a:lnTo>
                    <a:lnTo>
                      <a:pt x="642" y="1499"/>
                    </a:lnTo>
                    <a:lnTo>
                      <a:pt x="669" y="1499"/>
                    </a:lnTo>
                    <a:lnTo>
                      <a:pt x="696" y="1498"/>
                    </a:lnTo>
                    <a:lnTo>
                      <a:pt x="723" y="1497"/>
                    </a:lnTo>
                    <a:lnTo>
                      <a:pt x="751" y="1495"/>
                    </a:lnTo>
                    <a:lnTo>
                      <a:pt x="780" y="1492"/>
                    </a:lnTo>
                    <a:lnTo>
                      <a:pt x="807" y="1488"/>
                    </a:lnTo>
                    <a:lnTo>
                      <a:pt x="835" y="1484"/>
                    </a:lnTo>
                    <a:lnTo>
                      <a:pt x="863" y="1478"/>
                    </a:lnTo>
                    <a:lnTo>
                      <a:pt x="891" y="1473"/>
                    </a:lnTo>
                    <a:lnTo>
                      <a:pt x="921" y="1465"/>
                    </a:lnTo>
                    <a:lnTo>
                      <a:pt x="949" y="1458"/>
                    </a:lnTo>
                    <a:lnTo>
                      <a:pt x="977" y="1450"/>
                    </a:lnTo>
                    <a:lnTo>
                      <a:pt x="1005" y="1440"/>
                    </a:lnTo>
                    <a:lnTo>
                      <a:pt x="1034" y="1430"/>
                    </a:lnTo>
                    <a:lnTo>
                      <a:pt x="1063" y="1419"/>
                    </a:lnTo>
                    <a:lnTo>
                      <a:pt x="1091" y="1407"/>
                    </a:lnTo>
                    <a:lnTo>
                      <a:pt x="1120" y="1394"/>
                    </a:lnTo>
                    <a:lnTo>
                      <a:pt x="1148" y="1380"/>
                    </a:lnTo>
                    <a:lnTo>
                      <a:pt x="1176" y="1365"/>
                    </a:lnTo>
                    <a:lnTo>
                      <a:pt x="1205" y="1349"/>
                    </a:lnTo>
                    <a:lnTo>
                      <a:pt x="1233" y="1332"/>
                    </a:lnTo>
                    <a:lnTo>
                      <a:pt x="1261" y="1314"/>
                    </a:lnTo>
                    <a:lnTo>
                      <a:pt x="1289" y="1295"/>
                    </a:lnTo>
                    <a:lnTo>
                      <a:pt x="1298" y="1292"/>
                    </a:lnTo>
                    <a:lnTo>
                      <a:pt x="1307" y="1286"/>
                    </a:lnTo>
                    <a:lnTo>
                      <a:pt x="1315" y="1278"/>
                    </a:lnTo>
                    <a:lnTo>
                      <a:pt x="1323" y="1266"/>
                    </a:lnTo>
                    <a:lnTo>
                      <a:pt x="1329" y="1252"/>
                    </a:lnTo>
                    <a:lnTo>
                      <a:pt x="1334" y="1234"/>
                    </a:lnTo>
                    <a:lnTo>
                      <a:pt x="1335" y="1215"/>
                    </a:lnTo>
                    <a:lnTo>
                      <a:pt x="1334" y="1193"/>
                    </a:lnTo>
                    <a:lnTo>
                      <a:pt x="1309" y="1121"/>
                    </a:lnTo>
                    <a:lnTo>
                      <a:pt x="1284" y="1048"/>
                    </a:lnTo>
                    <a:lnTo>
                      <a:pt x="1259" y="975"/>
                    </a:lnTo>
                    <a:lnTo>
                      <a:pt x="1235" y="902"/>
                    </a:lnTo>
                    <a:lnTo>
                      <a:pt x="1210" y="829"/>
                    </a:lnTo>
                    <a:lnTo>
                      <a:pt x="1185" y="756"/>
                    </a:lnTo>
                    <a:lnTo>
                      <a:pt x="1160" y="684"/>
                    </a:lnTo>
                    <a:lnTo>
                      <a:pt x="1135" y="611"/>
                    </a:lnTo>
                    <a:lnTo>
                      <a:pt x="1111" y="538"/>
                    </a:lnTo>
                    <a:lnTo>
                      <a:pt x="1086" y="466"/>
                    </a:lnTo>
                    <a:lnTo>
                      <a:pt x="1062" y="393"/>
                    </a:lnTo>
                    <a:lnTo>
                      <a:pt x="1037" y="319"/>
                    </a:lnTo>
                    <a:lnTo>
                      <a:pt x="1012" y="247"/>
                    </a:lnTo>
                    <a:lnTo>
                      <a:pt x="987" y="174"/>
                    </a:lnTo>
                    <a:lnTo>
                      <a:pt x="962" y="101"/>
                    </a:lnTo>
                    <a:lnTo>
                      <a:pt x="937" y="29"/>
                    </a:lnTo>
                    <a:lnTo>
                      <a:pt x="930" y="25"/>
                    </a:lnTo>
                    <a:lnTo>
                      <a:pt x="925" y="21"/>
                    </a:lnTo>
                    <a:lnTo>
                      <a:pt x="918" y="18"/>
                    </a:lnTo>
                    <a:lnTo>
                      <a:pt x="913" y="14"/>
                    </a:lnTo>
                    <a:lnTo>
                      <a:pt x="908" y="11"/>
                    </a:lnTo>
                    <a:lnTo>
                      <a:pt x="901" y="8"/>
                    </a:lnTo>
                    <a:lnTo>
                      <a:pt x="896" y="4"/>
                    </a:lnTo>
                    <a:lnTo>
                      <a:pt x="889" y="0"/>
                    </a:lnTo>
                    <a:lnTo>
                      <a:pt x="877" y="0"/>
                    </a:lnTo>
                    <a:lnTo>
                      <a:pt x="865" y="1"/>
                    </a:lnTo>
                    <a:lnTo>
                      <a:pt x="852" y="1"/>
                    </a:lnTo>
                    <a:lnTo>
                      <a:pt x="840" y="1"/>
                    </a:lnTo>
                    <a:lnTo>
                      <a:pt x="828" y="3"/>
                    </a:lnTo>
                    <a:lnTo>
                      <a:pt x="816" y="3"/>
                    </a:lnTo>
                    <a:lnTo>
                      <a:pt x="803" y="3"/>
                    </a:lnTo>
                    <a:lnTo>
                      <a:pt x="792" y="3"/>
                    </a:lnTo>
                    <a:lnTo>
                      <a:pt x="768" y="7"/>
                    </a:lnTo>
                    <a:lnTo>
                      <a:pt x="744" y="10"/>
                    </a:lnTo>
                    <a:lnTo>
                      <a:pt x="720" y="14"/>
                    </a:lnTo>
                    <a:lnTo>
                      <a:pt x="696" y="19"/>
                    </a:lnTo>
                    <a:lnTo>
                      <a:pt x="671" y="22"/>
                    </a:lnTo>
                    <a:lnTo>
                      <a:pt x="647" y="26"/>
                    </a:lnTo>
                    <a:lnTo>
                      <a:pt x="623" y="31"/>
                    </a:lnTo>
                    <a:lnTo>
                      <a:pt x="600" y="34"/>
                    </a:lnTo>
                    <a:lnTo>
                      <a:pt x="576" y="38"/>
                    </a:lnTo>
                    <a:lnTo>
                      <a:pt x="552" y="43"/>
                    </a:lnTo>
                    <a:lnTo>
                      <a:pt x="528" y="46"/>
                    </a:lnTo>
                    <a:lnTo>
                      <a:pt x="504" y="50"/>
                    </a:lnTo>
                    <a:lnTo>
                      <a:pt x="479" y="55"/>
                    </a:lnTo>
                    <a:lnTo>
                      <a:pt x="455" y="59"/>
                    </a:lnTo>
                    <a:lnTo>
                      <a:pt x="432" y="62"/>
                    </a:lnTo>
                    <a:lnTo>
                      <a:pt x="408" y="67"/>
                    </a:lnTo>
                    <a:lnTo>
                      <a:pt x="384" y="71"/>
                    </a:lnTo>
                    <a:lnTo>
                      <a:pt x="360" y="74"/>
                    </a:lnTo>
                    <a:lnTo>
                      <a:pt x="336" y="78"/>
                    </a:lnTo>
                    <a:lnTo>
                      <a:pt x="312" y="83"/>
                    </a:lnTo>
                    <a:lnTo>
                      <a:pt x="288" y="87"/>
                    </a:lnTo>
                    <a:lnTo>
                      <a:pt x="265" y="90"/>
                    </a:lnTo>
                    <a:lnTo>
                      <a:pt x="240" y="95"/>
                    </a:lnTo>
                    <a:lnTo>
                      <a:pt x="216" y="99"/>
                    </a:lnTo>
                    <a:lnTo>
                      <a:pt x="192" y="102"/>
                    </a:lnTo>
                    <a:lnTo>
                      <a:pt x="168" y="107"/>
                    </a:lnTo>
                    <a:lnTo>
                      <a:pt x="144" y="111"/>
                    </a:lnTo>
                    <a:lnTo>
                      <a:pt x="120" y="114"/>
                    </a:lnTo>
                    <a:lnTo>
                      <a:pt x="96" y="119"/>
                    </a:lnTo>
                    <a:lnTo>
                      <a:pt x="73" y="123"/>
                    </a:lnTo>
                    <a:lnTo>
                      <a:pt x="49" y="126"/>
                    </a:lnTo>
                    <a:lnTo>
                      <a:pt x="25" y="131"/>
                    </a:lnTo>
                    <a:close/>
                  </a:path>
                </a:pathLst>
              </a:custGeom>
              <a:solidFill>
                <a:srgbClr val="5E51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3"/>
              <p:cNvSpPr>
                <a:spLocks/>
              </p:cNvSpPr>
              <p:nvPr/>
            </p:nvSpPr>
            <p:spPr bwMode="auto">
              <a:xfrm>
                <a:off x="3737" y="1272"/>
                <a:ext cx="208" cy="234"/>
              </a:xfrm>
              <a:custGeom>
                <a:avLst/>
                <a:gdLst/>
                <a:ahLst/>
                <a:cxnLst>
                  <a:cxn ang="0">
                    <a:pos x="12" y="144"/>
                  </a:cxn>
                  <a:cxn ang="0">
                    <a:pos x="3" y="183"/>
                  </a:cxn>
                  <a:cxn ang="0">
                    <a:pos x="12" y="228"/>
                  </a:cxn>
                  <a:cxn ang="0">
                    <a:pos x="66" y="434"/>
                  </a:cxn>
                  <a:cxn ang="0">
                    <a:pos x="120" y="639"/>
                  </a:cxn>
                  <a:cxn ang="0">
                    <a:pos x="175" y="845"/>
                  </a:cxn>
                  <a:cxn ang="0">
                    <a:pos x="229" y="1050"/>
                  </a:cxn>
                  <a:cxn ang="0">
                    <a:pos x="282" y="1255"/>
                  </a:cxn>
                  <a:cxn ang="0">
                    <a:pos x="321" y="1336"/>
                  </a:cxn>
                  <a:cxn ang="0">
                    <a:pos x="351" y="1356"/>
                  </a:cxn>
                  <a:cxn ang="0">
                    <a:pos x="382" y="1374"/>
                  </a:cxn>
                  <a:cxn ang="0">
                    <a:pos x="452" y="1389"/>
                  </a:cxn>
                  <a:cxn ang="0">
                    <a:pos x="525" y="1398"/>
                  </a:cxn>
                  <a:cxn ang="0">
                    <a:pos x="600" y="1402"/>
                  </a:cxn>
                  <a:cxn ang="0">
                    <a:pos x="677" y="1401"/>
                  </a:cxn>
                  <a:cxn ang="0">
                    <a:pos x="755" y="1392"/>
                  </a:cxn>
                  <a:cxn ang="0">
                    <a:pos x="834" y="1378"/>
                  </a:cxn>
                  <a:cxn ang="0">
                    <a:pos x="914" y="1357"/>
                  </a:cxn>
                  <a:cxn ang="0">
                    <a:pos x="994" y="1327"/>
                  </a:cxn>
                  <a:cxn ang="0">
                    <a:pos x="1075" y="1291"/>
                  </a:cxn>
                  <a:cxn ang="0">
                    <a:pos x="1154" y="1245"/>
                  </a:cxn>
                  <a:cxn ang="0">
                    <a:pos x="1215" y="1207"/>
                  </a:cxn>
                  <a:cxn ang="0">
                    <a:pos x="1237" y="1181"/>
                  </a:cxn>
                  <a:cxn ang="0">
                    <a:pos x="1249" y="1134"/>
                  </a:cxn>
                  <a:cxn ang="0">
                    <a:pos x="1202" y="978"/>
                  </a:cxn>
                  <a:cxn ang="0">
                    <a:pos x="1132" y="774"/>
                  </a:cxn>
                  <a:cxn ang="0">
                    <a:pos x="1063" y="569"/>
                  </a:cxn>
                  <a:cxn ang="0">
                    <a:pos x="993" y="366"/>
                  </a:cxn>
                  <a:cxn ang="0">
                    <a:pos x="924" y="162"/>
                  </a:cxn>
                  <a:cxn ang="0">
                    <a:pos x="872" y="22"/>
                  </a:cxn>
                  <a:cxn ang="0">
                    <a:pos x="855" y="12"/>
                  </a:cxn>
                  <a:cxn ang="0">
                    <a:pos x="837" y="3"/>
                  </a:cxn>
                  <a:cxn ang="0">
                    <a:pos x="809" y="0"/>
                  </a:cxn>
                  <a:cxn ang="0">
                    <a:pos x="775" y="1"/>
                  </a:cxn>
                  <a:cxn ang="0">
                    <a:pos x="741" y="1"/>
                  </a:cxn>
                  <a:cxn ang="0">
                    <a:pos x="673" y="12"/>
                  </a:cxn>
                  <a:cxn ang="0">
                    <a:pos x="606" y="24"/>
                  </a:cxn>
                  <a:cxn ang="0">
                    <a:pos x="539" y="35"/>
                  </a:cxn>
                  <a:cxn ang="0">
                    <a:pos x="472" y="47"/>
                  </a:cxn>
                  <a:cxn ang="0">
                    <a:pos x="405" y="58"/>
                  </a:cxn>
                  <a:cxn ang="0">
                    <a:pos x="337" y="68"/>
                  </a:cxn>
                  <a:cxn ang="0">
                    <a:pos x="270" y="80"/>
                  </a:cxn>
                  <a:cxn ang="0">
                    <a:pos x="203" y="91"/>
                  </a:cxn>
                  <a:cxn ang="0">
                    <a:pos x="136" y="102"/>
                  </a:cxn>
                  <a:cxn ang="0">
                    <a:pos x="68" y="113"/>
                  </a:cxn>
                </a:cxnLst>
                <a:rect l="0" t="0" r="r" b="b"/>
                <a:pathLst>
                  <a:path w="1249" h="1402">
                    <a:moveTo>
                      <a:pt x="24" y="121"/>
                    </a:moveTo>
                    <a:lnTo>
                      <a:pt x="19" y="132"/>
                    </a:lnTo>
                    <a:lnTo>
                      <a:pt x="12" y="144"/>
                    </a:lnTo>
                    <a:lnTo>
                      <a:pt x="7" y="156"/>
                    </a:lnTo>
                    <a:lnTo>
                      <a:pt x="0" y="168"/>
                    </a:lnTo>
                    <a:lnTo>
                      <a:pt x="3" y="183"/>
                    </a:lnTo>
                    <a:lnTo>
                      <a:pt x="7" y="198"/>
                    </a:lnTo>
                    <a:lnTo>
                      <a:pt x="10" y="213"/>
                    </a:lnTo>
                    <a:lnTo>
                      <a:pt x="12" y="228"/>
                    </a:lnTo>
                    <a:lnTo>
                      <a:pt x="30" y="296"/>
                    </a:lnTo>
                    <a:lnTo>
                      <a:pt x="48" y="365"/>
                    </a:lnTo>
                    <a:lnTo>
                      <a:pt x="66" y="434"/>
                    </a:lnTo>
                    <a:lnTo>
                      <a:pt x="85" y="502"/>
                    </a:lnTo>
                    <a:lnTo>
                      <a:pt x="102" y="571"/>
                    </a:lnTo>
                    <a:lnTo>
                      <a:pt x="120" y="639"/>
                    </a:lnTo>
                    <a:lnTo>
                      <a:pt x="139" y="707"/>
                    </a:lnTo>
                    <a:lnTo>
                      <a:pt x="156" y="775"/>
                    </a:lnTo>
                    <a:lnTo>
                      <a:pt x="175" y="845"/>
                    </a:lnTo>
                    <a:lnTo>
                      <a:pt x="193" y="913"/>
                    </a:lnTo>
                    <a:lnTo>
                      <a:pt x="210" y="982"/>
                    </a:lnTo>
                    <a:lnTo>
                      <a:pt x="229" y="1050"/>
                    </a:lnTo>
                    <a:lnTo>
                      <a:pt x="246" y="1118"/>
                    </a:lnTo>
                    <a:lnTo>
                      <a:pt x="265" y="1186"/>
                    </a:lnTo>
                    <a:lnTo>
                      <a:pt x="282" y="1255"/>
                    </a:lnTo>
                    <a:lnTo>
                      <a:pt x="300" y="1323"/>
                    </a:lnTo>
                    <a:lnTo>
                      <a:pt x="310" y="1330"/>
                    </a:lnTo>
                    <a:lnTo>
                      <a:pt x="321" y="1336"/>
                    </a:lnTo>
                    <a:lnTo>
                      <a:pt x="331" y="1343"/>
                    </a:lnTo>
                    <a:lnTo>
                      <a:pt x="342" y="1349"/>
                    </a:lnTo>
                    <a:lnTo>
                      <a:pt x="351" y="1356"/>
                    </a:lnTo>
                    <a:lnTo>
                      <a:pt x="361" y="1362"/>
                    </a:lnTo>
                    <a:lnTo>
                      <a:pt x="372" y="1368"/>
                    </a:lnTo>
                    <a:lnTo>
                      <a:pt x="382" y="1374"/>
                    </a:lnTo>
                    <a:lnTo>
                      <a:pt x="405" y="1379"/>
                    </a:lnTo>
                    <a:lnTo>
                      <a:pt x="428" y="1385"/>
                    </a:lnTo>
                    <a:lnTo>
                      <a:pt x="452" y="1389"/>
                    </a:lnTo>
                    <a:lnTo>
                      <a:pt x="476" y="1392"/>
                    </a:lnTo>
                    <a:lnTo>
                      <a:pt x="500" y="1396"/>
                    </a:lnTo>
                    <a:lnTo>
                      <a:pt x="525" y="1398"/>
                    </a:lnTo>
                    <a:lnTo>
                      <a:pt x="550" y="1400"/>
                    </a:lnTo>
                    <a:lnTo>
                      <a:pt x="575" y="1401"/>
                    </a:lnTo>
                    <a:lnTo>
                      <a:pt x="600" y="1402"/>
                    </a:lnTo>
                    <a:lnTo>
                      <a:pt x="626" y="1402"/>
                    </a:lnTo>
                    <a:lnTo>
                      <a:pt x="651" y="1402"/>
                    </a:lnTo>
                    <a:lnTo>
                      <a:pt x="677" y="1401"/>
                    </a:lnTo>
                    <a:lnTo>
                      <a:pt x="703" y="1399"/>
                    </a:lnTo>
                    <a:lnTo>
                      <a:pt x="729" y="1396"/>
                    </a:lnTo>
                    <a:lnTo>
                      <a:pt x="755" y="1392"/>
                    </a:lnTo>
                    <a:lnTo>
                      <a:pt x="782" y="1388"/>
                    </a:lnTo>
                    <a:lnTo>
                      <a:pt x="808" y="1384"/>
                    </a:lnTo>
                    <a:lnTo>
                      <a:pt x="834" y="1378"/>
                    </a:lnTo>
                    <a:lnTo>
                      <a:pt x="861" y="1372"/>
                    </a:lnTo>
                    <a:lnTo>
                      <a:pt x="887" y="1364"/>
                    </a:lnTo>
                    <a:lnTo>
                      <a:pt x="914" y="1357"/>
                    </a:lnTo>
                    <a:lnTo>
                      <a:pt x="941" y="1348"/>
                    </a:lnTo>
                    <a:lnTo>
                      <a:pt x="967" y="1338"/>
                    </a:lnTo>
                    <a:lnTo>
                      <a:pt x="994" y="1327"/>
                    </a:lnTo>
                    <a:lnTo>
                      <a:pt x="1022" y="1315"/>
                    </a:lnTo>
                    <a:lnTo>
                      <a:pt x="1048" y="1304"/>
                    </a:lnTo>
                    <a:lnTo>
                      <a:pt x="1075" y="1291"/>
                    </a:lnTo>
                    <a:lnTo>
                      <a:pt x="1101" y="1276"/>
                    </a:lnTo>
                    <a:lnTo>
                      <a:pt x="1128" y="1261"/>
                    </a:lnTo>
                    <a:lnTo>
                      <a:pt x="1154" y="1245"/>
                    </a:lnTo>
                    <a:lnTo>
                      <a:pt x="1181" y="1229"/>
                    </a:lnTo>
                    <a:lnTo>
                      <a:pt x="1207" y="1210"/>
                    </a:lnTo>
                    <a:lnTo>
                      <a:pt x="1215" y="1207"/>
                    </a:lnTo>
                    <a:lnTo>
                      <a:pt x="1222" y="1201"/>
                    </a:lnTo>
                    <a:lnTo>
                      <a:pt x="1231" y="1192"/>
                    </a:lnTo>
                    <a:lnTo>
                      <a:pt x="1237" y="1181"/>
                    </a:lnTo>
                    <a:lnTo>
                      <a:pt x="1243" y="1168"/>
                    </a:lnTo>
                    <a:lnTo>
                      <a:pt x="1247" y="1153"/>
                    </a:lnTo>
                    <a:lnTo>
                      <a:pt x="1249" y="1134"/>
                    </a:lnTo>
                    <a:lnTo>
                      <a:pt x="1248" y="1115"/>
                    </a:lnTo>
                    <a:lnTo>
                      <a:pt x="1224" y="1047"/>
                    </a:lnTo>
                    <a:lnTo>
                      <a:pt x="1202" y="978"/>
                    </a:lnTo>
                    <a:lnTo>
                      <a:pt x="1179" y="911"/>
                    </a:lnTo>
                    <a:lnTo>
                      <a:pt x="1155" y="843"/>
                    </a:lnTo>
                    <a:lnTo>
                      <a:pt x="1132" y="774"/>
                    </a:lnTo>
                    <a:lnTo>
                      <a:pt x="1109" y="706"/>
                    </a:lnTo>
                    <a:lnTo>
                      <a:pt x="1086" y="638"/>
                    </a:lnTo>
                    <a:lnTo>
                      <a:pt x="1063" y="569"/>
                    </a:lnTo>
                    <a:lnTo>
                      <a:pt x="1040" y="502"/>
                    </a:lnTo>
                    <a:lnTo>
                      <a:pt x="1016" y="434"/>
                    </a:lnTo>
                    <a:lnTo>
                      <a:pt x="993" y="366"/>
                    </a:lnTo>
                    <a:lnTo>
                      <a:pt x="971" y="297"/>
                    </a:lnTo>
                    <a:lnTo>
                      <a:pt x="947" y="229"/>
                    </a:lnTo>
                    <a:lnTo>
                      <a:pt x="924" y="162"/>
                    </a:lnTo>
                    <a:lnTo>
                      <a:pt x="901" y="93"/>
                    </a:lnTo>
                    <a:lnTo>
                      <a:pt x="877" y="25"/>
                    </a:lnTo>
                    <a:lnTo>
                      <a:pt x="872" y="22"/>
                    </a:lnTo>
                    <a:lnTo>
                      <a:pt x="866" y="19"/>
                    </a:lnTo>
                    <a:lnTo>
                      <a:pt x="860" y="15"/>
                    </a:lnTo>
                    <a:lnTo>
                      <a:pt x="855" y="12"/>
                    </a:lnTo>
                    <a:lnTo>
                      <a:pt x="849" y="10"/>
                    </a:lnTo>
                    <a:lnTo>
                      <a:pt x="844" y="7"/>
                    </a:lnTo>
                    <a:lnTo>
                      <a:pt x="837" y="3"/>
                    </a:lnTo>
                    <a:lnTo>
                      <a:pt x="832" y="0"/>
                    </a:lnTo>
                    <a:lnTo>
                      <a:pt x="821" y="0"/>
                    </a:lnTo>
                    <a:lnTo>
                      <a:pt x="809" y="0"/>
                    </a:lnTo>
                    <a:lnTo>
                      <a:pt x="798" y="0"/>
                    </a:lnTo>
                    <a:lnTo>
                      <a:pt x="786" y="0"/>
                    </a:lnTo>
                    <a:lnTo>
                      <a:pt x="775" y="1"/>
                    </a:lnTo>
                    <a:lnTo>
                      <a:pt x="763" y="1"/>
                    </a:lnTo>
                    <a:lnTo>
                      <a:pt x="753" y="1"/>
                    </a:lnTo>
                    <a:lnTo>
                      <a:pt x="741" y="1"/>
                    </a:lnTo>
                    <a:lnTo>
                      <a:pt x="718" y="4"/>
                    </a:lnTo>
                    <a:lnTo>
                      <a:pt x="696" y="9"/>
                    </a:lnTo>
                    <a:lnTo>
                      <a:pt x="673" y="12"/>
                    </a:lnTo>
                    <a:lnTo>
                      <a:pt x="651" y="16"/>
                    </a:lnTo>
                    <a:lnTo>
                      <a:pt x="629" y="20"/>
                    </a:lnTo>
                    <a:lnTo>
                      <a:pt x="606" y="24"/>
                    </a:lnTo>
                    <a:lnTo>
                      <a:pt x="585" y="27"/>
                    </a:lnTo>
                    <a:lnTo>
                      <a:pt x="562" y="32"/>
                    </a:lnTo>
                    <a:lnTo>
                      <a:pt x="539" y="35"/>
                    </a:lnTo>
                    <a:lnTo>
                      <a:pt x="517" y="39"/>
                    </a:lnTo>
                    <a:lnTo>
                      <a:pt x="495" y="42"/>
                    </a:lnTo>
                    <a:lnTo>
                      <a:pt x="472" y="47"/>
                    </a:lnTo>
                    <a:lnTo>
                      <a:pt x="450" y="50"/>
                    </a:lnTo>
                    <a:lnTo>
                      <a:pt x="427" y="53"/>
                    </a:lnTo>
                    <a:lnTo>
                      <a:pt x="405" y="58"/>
                    </a:lnTo>
                    <a:lnTo>
                      <a:pt x="383" y="61"/>
                    </a:lnTo>
                    <a:lnTo>
                      <a:pt x="360" y="65"/>
                    </a:lnTo>
                    <a:lnTo>
                      <a:pt x="337" y="68"/>
                    </a:lnTo>
                    <a:lnTo>
                      <a:pt x="315" y="73"/>
                    </a:lnTo>
                    <a:lnTo>
                      <a:pt x="293" y="76"/>
                    </a:lnTo>
                    <a:lnTo>
                      <a:pt x="270" y="80"/>
                    </a:lnTo>
                    <a:lnTo>
                      <a:pt x="247" y="84"/>
                    </a:lnTo>
                    <a:lnTo>
                      <a:pt x="226" y="87"/>
                    </a:lnTo>
                    <a:lnTo>
                      <a:pt x="203" y="91"/>
                    </a:lnTo>
                    <a:lnTo>
                      <a:pt x="180" y="94"/>
                    </a:lnTo>
                    <a:lnTo>
                      <a:pt x="158" y="99"/>
                    </a:lnTo>
                    <a:lnTo>
                      <a:pt x="136" y="102"/>
                    </a:lnTo>
                    <a:lnTo>
                      <a:pt x="114" y="105"/>
                    </a:lnTo>
                    <a:lnTo>
                      <a:pt x="91" y="110"/>
                    </a:lnTo>
                    <a:lnTo>
                      <a:pt x="68" y="113"/>
                    </a:lnTo>
                    <a:lnTo>
                      <a:pt x="47" y="117"/>
                    </a:lnTo>
                    <a:lnTo>
                      <a:pt x="24" y="121"/>
                    </a:lnTo>
                    <a:close/>
                  </a:path>
                </a:pathLst>
              </a:custGeom>
              <a:solidFill>
                <a:srgbClr val="63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"/>
              <p:cNvSpPr>
                <a:spLocks/>
              </p:cNvSpPr>
              <p:nvPr/>
            </p:nvSpPr>
            <p:spPr bwMode="auto">
              <a:xfrm>
                <a:off x="3737" y="1274"/>
                <a:ext cx="194" cy="217"/>
              </a:xfrm>
              <a:custGeom>
                <a:avLst/>
                <a:gdLst/>
                <a:ahLst/>
                <a:cxnLst>
                  <a:cxn ang="0">
                    <a:pos x="17" y="122"/>
                  </a:cxn>
                  <a:cxn ang="0">
                    <a:pos x="6" y="145"/>
                  </a:cxn>
                  <a:cxn ang="0">
                    <a:pos x="3" y="170"/>
                  </a:cxn>
                  <a:cxn ang="0">
                    <a:pos x="9" y="197"/>
                  </a:cxn>
                  <a:cxn ang="0">
                    <a:pos x="29" y="275"/>
                  </a:cxn>
                  <a:cxn ang="0">
                    <a:pos x="62" y="402"/>
                  </a:cxn>
                  <a:cxn ang="0">
                    <a:pos x="96" y="529"/>
                  </a:cxn>
                  <a:cxn ang="0">
                    <a:pos x="129" y="657"/>
                  </a:cxn>
                  <a:cxn ang="0">
                    <a:pos x="162" y="784"/>
                  </a:cxn>
                  <a:cxn ang="0">
                    <a:pos x="196" y="912"/>
                  </a:cxn>
                  <a:cxn ang="0">
                    <a:pos x="229" y="1039"/>
                  </a:cxn>
                  <a:cxn ang="0">
                    <a:pos x="263" y="1166"/>
                  </a:cxn>
                  <a:cxn ang="0">
                    <a:pos x="290" y="1236"/>
                  </a:cxn>
                  <a:cxn ang="0">
                    <a:pos x="308" y="1248"/>
                  </a:cxn>
                  <a:cxn ang="0">
                    <a:pos x="327" y="1259"/>
                  </a:cxn>
                  <a:cxn ang="0">
                    <a:pos x="345" y="1271"/>
                  </a:cxn>
                  <a:cxn ang="0">
                    <a:pos x="377" y="1283"/>
                  </a:cxn>
                  <a:cxn ang="0">
                    <a:pos x="420" y="1291"/>
                  </a:cxn>
                  <a:cxn ang="0">
                    <a:pos x="466" y="1298"/>
                  </a:cxn>
                  <a:cxn ang="0">
                    <a:pos x="511" y="1302"/>
                  </a:cxn>
                  <a:cxn ang="0">
                    <a:pos x="558" y="1303"/>
                  </a:cxn>
                  <a:cxn ang="0">
                    <a:pos x="605" y="1303"/>
                  </a:cxn>
                  <a:cxn ang="0">
                    <a:pos x="654" y="1300"/>
                  </a:cxn>
                  <a:cxn ang="0">
                    <a:pos x="703" y="1295"/>
                  </a:cxn>
                  <a:cxn ang="0">
                    <a:pos x="752" y="1286"/>
                  </a:cxn>
                  <a:cxn ang="0">
                    <a:pos x="802" y="1275"/>
                  </a:cxn>
                  <a:cxn ang="0">
                    <a:pos x="852" y="1261"/>
                  </a:cxn>
                  <a:cxn ang="0">
                    <a:pos x="901" y="1244"/>
                  </a:cxn>
                  <a:cxn ang="0">
                    <a:pos x="950" y="1224"/>
                  </a:cxn>
                  <a:cxn ang="0">
                    <a:pos x="1000" y="1200"/>
                  </a:cxn>
                  <a:cxn ang="0">
                    <a:pos x="1050" y="1173"/>
                  </a:cxn>
                  <a:cxn ang="0">
                    <a:pos x="1099" y="1143"/>
                  </a:cxn>
                  <a:cxn ang="0">
                    <a:pos x="1130" y="1122"/>
                  </a:cxn>
                  <a:cxn ang="0">
                    <a:pos x="1144" y="1107"/>
                  </a:cxn>
                  <a:cxn ang="0">
                    <a:pos x="1156" y="1085"/>
                  </a:cxn>
                  <a:cxn ang="0">
                    <a:pos x="1162" y="1055"/>
                  </a:cxn>
                  <a:cxn ang="0">
                    <a:pos x="1140" y="974"/>
                  </a:cxn>
                  <a:cxn ang="0">
                    <a:pos x="1098" y="847"/>
                  </a:cxn>
                  <a:cxn ang="0">
                    <a:pos x="1054" y="720"/>
                  </a:cxn>
                  <a:cxn ang="0">
                    <a:pos x="1012" y="593"/>
                  </a:cxn>
                  <a:cxn ang="0">
                    <a:pos x="969" y="466"/>
                  </a:cxn>
                  <a:cxn ang="0">
                    <a:pos x="925" y="339"/>
                  </a:cxn>
                  <a:cxn ang="0">
                    <a:pos x="882" y="212"/>
                  </a:cxn>
                  <a:cxn ang="0">
                    <a:pos x="839" y="86"/>
                  </a:cxn>
                  <a:cxn ang="0">
                    <a:pos x="811" y="19"/>
                  </a:cxn>
                  <a:cxn ang="0">
                    <a:pos x="801" y="14"/>
                  </a:cxn>
                  <a:cxn ang="0">
                    <a:pos x="791" y="9"/>
                  </a:cxn>
                  <a:cxn ang="0">
                    <a:pos x="780" y="3"/>
                  </a:cxn>
                  <a:cxn ang="0">
                    <a:pos x="765" y="0"/>
                  </a:cxn>
                  <a:cxn ang="0">
                    <a:pos x="743" y="0"/>
                  </a:cxn>
                  <a:cxn ang="0">
                    <a:pos x="723" y="0"/>
                  </a:cxn>
                  <a:cxn ang="0">
                    <a:pos x="701" y="0"/>
                  </a:cxn>
                  <a:cxn ang="0">
                    <a:pos x="649" y="8"/>
                  </a:cxn>
                  <a:cxn ang="0">
                    <a:pos x="565" y="22"/>
                  </a:cxn>
                  <a:cxn ang="0">
                    <a:pos x="482" y="36"/>
                  </a:cxn>
                  <a:cxn ang="0">
                    <a:pos x="398" y="49"/>
                  </a:cxn>
                  <a:cxn ang="0">
                    <a:pos x="314" y="63"/>
                  </a:cxn>
                  <a:cxn ang="0">
                    <a:pos x="230" y="77"/>
                  </a:cxn>
                  <a:cxn ang="0">
                    <a:pos x="147" y="91"/>
                  </a:cxn>
                  <a:cxn ang="0">
                    <a:pos x="63" y="105"/>
                  </a:cxn>
                </a:cxnLst>
                <a:rect l="0" t="0" r="r" b="b"/>
                <a:pathLst>
                  <a:path w="1162" h="1303">
                    <a:moveTo>
                      <a:pt x="22" y="112"/>
                    </a:moveTo>
                    <a:lnTo>
                      <a:pt x="17" y="122"/>
                    </a:lnTo>
                    <a:lnTo>
                      <a:pt x="11" y="133"/>
                    </a:lnTo>
                    <a:lnTo>
                      <a:pt x="6" y="145"/>
                    </a:lnTo>
                    <a:lnTo>
                      <a:pt x="0" y="156"/>
                    </a:lnTo>
                    <a:lnTo>
                      <a:pt x="3" y="170"/>
                    </a:lnTo>
                    <a:lnTo>
                      <a:pt x="6" y="183"/>
                    </a:lnTo>
                    <a:lnTo>
                      <a:pt x="9" y="197"/>
                    </a:lnTo>
                    <a:lnTo>
                      <a:pt x="11" y="211"/>
                    </a:lnTo>
                    <a:lnTo>
                      <a:pt x="29" y="275"/>
                    </a:lnTo>
                    <a:lnTo>
                      <a:pt x="45" y="338"/>
                    </a:lnTo>
                    <a:lnTo>
                      <a:pt x="62" y="402"/>
                    </a:lnTo>
                    <a:lnTo>
                      <a:pt x="78" y="466"/>
                    </a:lnTo>
                    <a:lnTo>
                      <a:pt x="96" y="529"/>
                    </a:lnTo>
                    <a:lnTo>
                      <a:pt x="112" y="593"/>
                    </a:lnTo>
                    <a:lnTo>
                      <a:pt x="129" y="657"/>
                    </a:lnTo>
                    <a:lnTo>
                      <a:pt x="146" y="720"/>
                    </a:lnTo>
                    <a:lnTo>
                      <a:pt x="162" y="784"/>
                    </a:lnTo>
                    <a:lnTo>
                      <a:pt x="179" y="848"/>
                    </a:lnTo>
                    <a:lnTo>
                      <a:pt x="196" y="912"/>
                    </a:lnTo>
                    <a:lnTo>
                      <a:pt x="213" y="975"/>
                    </a:lnTo>
                    <a:lnTo>
                      <a:pt x="229" y="1039"/>
                    </a:lnTo>
                    <a:lnTo>
                      <a:pt x="247" y="1103"/>
                    </a:lnTo>
                    <a:lnTo>
                      <a:pt x="263" y="1166"/>
                    </a:lnTo>
                    <a:lnTo>
                      <a:pt x="280" y="1230"/>
                    </a:lnTo>
                    <a:lnTo>
                      <a:pt x="290" y="1236"/>
                    </a:lnTo>
                    <a:lnTo>
                      <a:pt x="299" y="1242"/>
                    </a:lnTo>
                    <a:lnTo>
                      <a:pt x="308" y="1248"/>
                    </a:lnTo>
                    <a:lnTo>
                      <a:pt x="318" y="1253"/>
                    </a:lnTo>
                    <a:lnTo>
                      <a:pt x="327" y="1259"/>
                    </a:lnTo>
                    <a:lnTo>
                      <a:pt x="337" y="1265"/>
                    </a:lnTo>
                    <a:lnTo>
                      <a:pt x="345" y="1271"/>
                    </a:lnTo>
                    <a:lnTo>
                      <a:pt x="355" y="1277"/>
                    </a:lnTo>
                    <a:lnTo>
                      <a:pt x="377" y="1283"/>
                    </a:lnTo>
                    <a:lnTo>
                      <a:pt x="398" y="1287"/>
                    </a:lnTo>
                    <a:lnTo>
                      <a:pt x="420" y="1291"/>
                    </a:lnTo>
                    <a:lnTo>
                      <a:pt x="443" y="1295"/>
                    </a:lnTo>
                    <a:lnTo>
                      <a:pt x="466" y="1298"/>
                    </a:lnTo>
                    <a:lnTo>
                      <a:pt x="488" y="1300"/>
                    </a:lnTo>
                    <a:lnTo>
                      <a:pt x="511" y="1302"/>
                    </a:lnTo>
                    <a:lnTo>
                      <a:pt x="535" y="1303"/>
                    </a:lnTo>
                    <a:lnTo>
                      <a:pt x="558" y="1303"/>
                    </a:lnTo>
                    <a:lnTo>
                      <a:pt x="582" y="1303"/>
                    </a:lnTo>
                    <a:lnTo>
                      <a:pt x="605" y="1303"/>
                    </a:lnTo>
                    <a:lnTo>
                      <a:pt x="629" y="1302"/>
                    </a:lnTo>
                    <a:lnTo>
                      <a:pt x="654" y="1300"/>
                    </a:lnTo>
                    <a:lnTo>
                      <a:pt x="678" y="1298"/>
                    </a:lnTo>
                    <a:lnTo>
                      <a:pt x="703" y="1295"/>
                    </a:lnTo>
                    <a:lnTo>
                      <a:pt x="727" y="1291"/>
                    </a:lnTo>
                    <a:lnTo>
                      <a:pt x="752" y="1286"/>
                    </a:lnTo>
                    <a:lnTo>
                      <a:pt x="777" y="1282"/>
                    </a:lnTo>
                    <a:lnTo>
                      <a:pt x="802" y="1275"/>
                    </a:lnTo>
                    <a:lnTo>
                      <a:pt x="827" y="1269"/>
                    </a:lnTo>
                    <a:lnTo>
                      <a:pt x="852" y="1261"/>
                    </a:lnTo>
                    <a:lnTo>
                      <a:pt x="877" y="1253"/>
                    </a:lnTo>
                    <a:lnTo>
                      <a:pt x="901" y="1244"/>
                    </a:lnTo>
                    <a:lnTo>
                      <a:pt x="926" y="1234"/>
                    </a:lnTo>
                    <a:lnTo>
                      <a:pt x="950" y="1224"/>
                    </a:lnTo>
                    <a:lnTo>
                      <a:pt x="975" y="1212"/>
                    </a:lnTo>
                    <a:lnTo>
                      <a:pt x="1000" y="1200"/>
                    </a:lnTo>
                    <a:lnTo>
                      <a:pt x="1025" y="1187"/>
                    </a:lnTo>
                    <a:lnTo>
                      <a:pt x="1050" y="1173"/>
                    </a:lnTo>
                    <a:lnTo>
                      <a:pt x="1075" y="1159"/>
                    </a:lnTo>
                    <a:lnTo>
                      <a:pt x="1099" y="1143"/>
                    </a:lnTo>
                    <a:lnTo>
                      <a:pt x="1124" y="1127"/>
                    </a:lnTo>
                    <a:lnTo>
                      <a:pt x="1130" y="1122"/>
                    </a:lnTo>
                    <a:lnTo>
                      <a:pt x="1138" y="1116"/>
                    </a:lnTo>
                    <a:lnTo>
                      <a:pt x="1144" y="1107"/>
                    </a:lnTo>
                    <a:lnTo>
                      <a:pt x="1151" y="1097"/>
                    </a:lnTo>
                    <a:lnTo>
                      <a:pt x="1156" y="1085"/>
                    </a:lnTo>
                    <a:lnTo>
                      <a:pt x="1160" y="1071"/>
                    </a:lnTo>
                    <a:lnTo>
                      <a:pt x="1162" y="1055"/>
                    </a:lnTo>
                    <a:lnTo>
                      <a:pt x="1162" y="1038"/>
                    </a:lnTo>
                    <a:lnTo>
                      <a:pt x="1140" y="974"/>
                    </a:lnTo>
                    <a:lnTo>
                      <a:pt x="1119" y="911"/>
                    </a:lnTo>
                    <a:lnTo>
                      <a:pt x="1098" y="847"/>
                    </a:lnTo>
                    <a:lnTo>
                      <a:pt x="1076" y="784"/>
                    </a:lnTo>
                    <a:lnTo>
                      <a:pt x="1054" y="720"/>
                    </a:lnTo>
                    <a:lnTo>
                      <a:pt x="1033" y="657"/>
                    </a:lnTo>
                    <a:lnTo>
                      <a:pt x="1012" y="593"/>
                    </a:lnTo>
                    <a:lnTo>
                      <a:pt x="990" y="530"/>
                    </a:lnTo>
                    <a:lnTo>
                      <a:pt x="969" y="466"/>
                    </a:lnTo>
                    <a:lnTo>
                      <a:pt x="947" y="403"/>
                    </a:lnTo>
                    <a:lnTo>
                      <a:pt x="925" y="339"/>
                    </a:lnTo>
                    <a:lnTo>
                      <a:pt x="904" y="276"/>
                    </a:lnTo>
                    <a:lnTo>
                      <a:pt x="882" y="212"/>
                    </a:lnTo>
                    <a:lnTo>
                      <a:pt x="860" y="150"/>
                    </a:lnTo>
                    <a:lnTo>
                      <a:pt x="839" y="86"/>
                    </a:lnTo>
                    <a:lnTo>
                      <a:pt x="817" y="23"/>
                    </a:lnTo>
                    <a:lnTo>
                      <a:pt x="811" y="19"/>
                    </a:lnTo>
                    <a:lnTo>
                      <a:pt x="806" y="17"/>
                    </a:lnTo>
                    <a:lnTo>
                      <a:pt x="801" y="14"/>
                    </a:lnTo>
                    <a:lnTo>
                      <a:pt x="796" y="11"/>
                    </a:lnTo>
                    <a:lnTo>
                      <a:pt x="791" y="9"/>
                    </a:lnTo>
                    <a:lnTo>
                      <a:pt x="785" y="5"/>
                    </a:lnTo>
                    <a:lnTo>
                      <a:pt x="780" y="3"/>
                    </a:lnTo>
                    <a:lnTo>
                      <a:pt x="775" y="0"/>
                    </a:lnTo>
                    <a:lnTo>
                      <a:pt x="765" y="0"/>
                    </a:lnTo>
                    <a:lnTo>
                      <a:pt x="754" y="0"/>
                    </a:lnTo>
                    <a:lnTo>
                      <a:pt x="743" y="0"/>
                    </a:lnTo>
                    <a:lnTo>
                      <a:pt x="732" y="0"/>
                    </a:lnTo>
                    <a:lnTo>
                      <a:pt x="723" y="0"/>
                    </a:lnTo>
                    <a:lnTo>
                      <a:pt x="712" y="0"/>
                    </a:lnTo>
                    <a:lnTo>
                      <a:pt x="701" y="0"/>
                    </a:lnTo>
                    <a:lnTo>
                      <a:pt x="690" y="0"/>
                    </a:lnTo>
                    <a:lnTo>
                      <a:pt x="649" y="8"/>
                    </a:lnTo>
                    <a:lnTo>
                      <a:pt x="607" y="14"/>
                    </a:lnTo>
                    <a:lnTo>
                      <a:pt x="565" y="22"/>
                    </a:lnTo>
                    <a:lnTo>
                      <a:pt x="523" y="28"/>
                    </a:lnTo>
                    <a:lnTo>
                      <a:pt x="482" y="36"/>
                    </a:lnTo>
                    <a:lnTo>
                      <a:pt x="440" y="42"/>
                    </a:lnTo>
                    <a:lnTo>
                      <a:pt x="398" y="49"/>
                    </a:lnTo>
                    <a:lnTo>
                      <a:pt x="356" y="56"/>
                    </a:lnTo>
                    <a:lnTo>
                      <a:pt x="314" y="63"/>
                    </a:lnTo>
                    <a:lnTo>
                      <a:pt x="273" y="70"/>
                    </a:lnTo>
                    <a:lnTo>
                      <a:pt x="230" y="77"/>
                    </a:lnTo>
                    <a:lnTo>
                      <a:pt x="189" y="83"/>
                    </a:lnTo>
                    <a:lnTo>
                      <a:pt x="147" y="91"/>
                    </a:lnTo>
                    <a:lnTo>
                      <a:pt x="106" y="98"/>
                    </a:lnTo>
                    <a:lnTo>
                      <a:pt x="63" y="105"/>
                    </a:lnTo>
                    <a:lnTo>
                      <a:pt x="22" y="112"/>
                    </a:lnTo>
                    <a:close/>
                  </a:path>
                </a:pathLst>
              </a:custGeom>
              <a:solidFill>
                <a:srgbClr val="66596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5"/>
              <p:cNvSpPr>
                <a:spLocks/>
              </p:cNvSpPr>
              <p:nvPr/>
            </p:nvSpPr>
            <p:spPr bwMode="auto">
              <a:xfrm>
                <a:off x="3738" y="1275"/>
                <a:ext cx="179" cy="201"/>
              </a:xfrm>
              <a:custGeom>
                <a:avLst/>
                <a:gdLst/>
                <a:ahLst/>
                <a:cxnLst>
                  <a:cxn ang="0">
                    <a:pos x="15" y="113"/>
                  </a:cxn>
                  <a:cxn ang="0">
                    <a:pos x="5" y="133"/>
                  </a:cxn>
                  <a:cxn ang="0">
                    <a:pos x="2" y="157"/>
                  </a:cxn>
                  <a:cxn ang="0">
                    <a:pos x="7" y="183"/>
                  </a:cxn>
                  <a:cxn ang="0">
                    <a:pos x="25" y="253"/>
                  </a:cxn>
                  <a:cxn ang="0">
                    <a:pos x="56" y="372"/>
                  </a:cxn>
                  <a:cxn ang="0">
                    <a:pos x="86" y="490"/>
                  </a:cxn>
                  <a:cxn ang="0">
                    <a:pos x="118" y="607"/>
                  </a:cxn>
                  <a:cxn ang="0">
                    <a:pos x="149" y="725"/>
                  </a:cxn>
                  <a:cxn ang="0">
                    <a:pos x="181" y="842"/>
                  </a:cxn>
                  <a:cxn ang="0">
                    <a:pos x="211" y="959"/>
                  </a:cxn>
                  <a:cxn ang="0">
                    <a:pos x="243" y="1077"/>
                  </a:cxn>
                  <a:cxn ang="0">
                    <a:pos x="266" y="1141"/>
                  </a:cxn>
                  <a:cxn ang="0">
                    <a:pos x="284" y="1153"/>
                  </a:cxn>
                  <a:cxn ang="0">
                    <a:pos x="301" y="1164"/>
                  </a:cxn>
                  <a:cxn ang="0">
                    <a:pos x="318" y="1176"/>
                  </a:cxn>
                  <a:cxn ang="0">
                    <a:pos x="347" y="1186"/>
                  </a:cxn>
                  <a:cxn ang="0">
                    <a:pos x="388" y="1195"/>
                  </a:cxn>
                  <a:cxn ang="0">
                    <a:pos x="430" y="1200"/>
                  </a:cxn>
                  <a:cxn ang="0">
                    <a:pos x="472" y="1204"/>
                  </a:cxn>
                  <a:cxn ang="0">
                    <a:pos x="516" y="1206"/>
                  </a:cxn>
                  <a:cxn ang="0">
                    <a:pos x="560" y="1206"/>
                  </a:cxn>
                  <a:cxn ang="0">
                    <a:pos x="605" y="1203"/>
                  </a:cxn>
                  <a:cxn ang="0">
                    <a:pos x="650" y="1198"/>
                  </a:cxn>
                  <a:cxn ang="0">
                    <a:pos x="696" y="1190"/>
                  </a:cxn>
                  <a:cxn ang="0">
                    <a:pos x="741" y="1180"/>
                  </a:cxn>
                  <a:cxn ang="0">
                    <a:pos x="787" y="1167"/>
                  </a:cxn>
                  <a:cxn ang="0">
                    <a:pos x="833" y="1151"/>
                  </a:cxn>
                  <a:cxn ang="0">
                    <a:pos x="880" y="1133"/>
                  </a:cxn>
                  <a:cxn ang="0">
                    <a:pos x="926" y="1111"/>
                  </a:cxn>
                  <a:cxn ang="0">
                    <a:pos x="972" y="1086"/>
                  </a:cxn>
                  <a:cxn ang="0">
                    <a:pos x="1018" y="1058"/>
                  </a:cxn>
                  <a:cxn ang="0">
                    <a:pos x="1047" y="1037"/>
                  </a:cxn>
                  <a:cxn ang="0">
                    <a:pos x="1060" y="1023"/>
                  </a:cxn>
                  <a:cxn ang="0">
                    <a:pos x="1071" y="1003"/>
                  </a:cxn>
                  <a:cxn ang="0">
                    <a:pos x="1076" y="976"/>
                  </a:cxn>
                  <a:cxn ang="0">
                    <a:pos x="1056" y="902"/>
                  </a:cxn>
                  <a:cxn ang="0">
                    <a:pos x="1016" y="784"/>
                  </a:cxn>
                  <a:cxn ang="0">
                    <a:pos x="976" y="666"/>
                  </a:cxn>
                  <a:cxn ang="0">
                    <a:pos x="935" y="549"/>
                  </a:cxn>
                  <a:cxn ang="0">
                    <a:pos x="896" y="431"/>
                  </a:cxn>
                  <a:cxn ang="0">
                    <a:pos x="856" y="314"/>
                  </a:cxn>
                  <a:cxn ang="0">
                    <a:pos x="816" y="197"/>
                  </a:cxn>
                  <a:cxn ang="0">
                    <a:pos x="776" y="79"/>
                  </a:cxn>
                  <a:cxn ang="0">
                    <a:pos x="751" y="18"/>
                  </a:cxn>
                  <a:cxn ang="0">
                    <a:pos x="741" y="13"/>
                  </a:cxn>
                  <a:cxn ang="0">
                    <a:pos x="732" y="8"/>
                  </a:cxn>
                  <a:cxn ang="0">
                    <a:pos x="722" y="3"/>
                  </a:cxn>
                  <a:cxn ang="0">
                    <a:pos x="707" y="1"/>
                  </a:cxn>
                  <a:cxn ang="0">
                    <a:pos x="686" y="1"/>
                  </a:cxn>
                  <a:cxn ang="0">
                    <a:pos x="666" y="0"/>
                  </a:cxn>
                  <a:cxn ang="0">
                    <a:pos x="647" y="0"/>
                  </a:cxn>
                  <a:cxn ang="0">
                    <a:pos x="598" y="6"/>
                  </a:cxn>
                  <a:cxn ang="0">
                    <a:pos x="521" y="19"/>
                  </a:cxn>
                  <a:cxn ang="0">
                    <a:pos x="444" y="32"/>
                  </a:cxn>
                  <a:cxn ang="0">
                    <a:pos x="367" y="45"/>
                  </a:cxn>
                  <a:cxn ang="0">
                    <a:pos x="289" y="58"/>
                  </a:cxn>
                  <a:cxn ang="0">
                    <a:pos x="212" y="71"/>
                  </a:cxn>
                  <a:cxn ang="0">
                    <a:pos x="135" y="83"/>
                  </a:cxn>
                  <a:cxn ang="0">
                    <a:pos x="58" y="96"/>
                  </a:cxn>
                </a:cxnLst>
                <a:rect l="0" t="0" r="r" b="b"/>
                <a:pathLst>
                  <a:path w="1076" h="1206">
                    <a:moveTo>
                      <a:pt x="19" y="103"/>
                    </a:moveTo>
                    <a:lnTo>
                      <a:pt x="15" y="113"/>
                    </a:lnTo>
                    <a:lnTo>
                      <a:pt x="9" y="123"/>
                    </a:lnTo>
                    <a:lnTo>
                      <a:pt x="5" y="133"/>
                    </a:lnTo>
                    <a:lnTo>
                      <a:pt x="0" y="144"/>
                    </a:lnTo>
                    <a:lnTo>
                      <a:pt x="2" y="157"/>
                    </a:lnTo>
                    <a:lnTo>
                      <a:pt x="5" y="170"/>
                    </a:lnTo>
                    <a:lnTo>
                      <a:pt x="7" y="183"/>
                    </a:lnTo>
                    <a:lnTo>
                      <a:pt x="9" y="195"/>
                    </a:lnTo>
                    <a:lnTo>
                      <a:pt x="25" y="253"/>
                    </a:lnTo>
                    <a:lnTo>
                      <a:pt x="41" y="313"/>
                    </a:lnTo>
                    <a:lnTo>
                      <a:pt x="56" y="372"/>
                    </a:lnTo>
                    <a:lnTo>
                      <a:pt x="71" y="430"/>
                    </a:lnTo>
                    <a:lnTo>
                      <a:pt x="86" y="490"/>
                    </a:lnTo>
                    <a:lnTo>
                      <a:pt x="103" y="548"/>
                    </a:lnTo>
                    <a:lnTo>
                      <a:pt x="118" y="607"/>
                    </a:lnTo>
                    <a:lnTo>
                      <a:pt x="134" y="665"/>
                    </a:lnTo>
                    <a:lnTo>
                      <a:pt x="149" y="725"/>
                    </a:lnTo>
                    <a:lnTo>
                      <a:pt x="164" y="784"/>
                    </a:lnTo>
                    <a:lnTo>
                      <a:pt x="181" y="842"/>
                    </a:lnTo>
                    <a:lnTo>
                      <a:pt x="196" y="901"/>
                    </a:lnTo>
                    <a:lnTo>
                      <a:pt x="211" y="959"/>
                    </a:lnTo>
                    <a:lnTo>
                      <a:pt x="226" y="1019"/>
                    </a:lnTo>
                    <a:lnTo>
                      <a:pt x="243" y="1077"/>
                    </a:lnTo>
                    <a:lnTo>
                      <a:pt x="258" y="1136"/>
                    </a:lnTo>
                    <a:lnTo>
                      <a:pt x="266" y="1141"/>
                    </a:lnTo>
                    <a:lnTo>
                      <a:pt x="275" y="1147"/>
                    </a:lnTo>
                    <a:lnTo>
                      <a:pt x="284" y="1153"/>
                    </a:lnTo>
                    <a:lnTo>
                      <a:pt x="292" y="1159"/>
                    </a:lnTo>
                    <a:lnTo>
                      <a:pt x="301" y="1164"/>
                    </a:lnTo>
                    <a:lnTo>
                      <a:pt x="310" y="1170"/>
                    </a:lnTo>
                    <a:lnTo>
                      <a:pt x="318" y="1176"/>
                    </a:lnTo>
                    <a:lnTo>
                      <a:pt x="327" y="1182"/>
                    </a:lnTo>
                    <a:lnTo>
                      <a:pt x="347" y="1186"/>
                    </a:lnTo>
                    <a:lnTo>
                      <a:pt x="367" y="1190"/>
                    </a:lnTo>
                    <a:lnTo>
                      <a:pt x="388" y="1195"/>
                    </a:lnTo>
                    <a:lnTo>
                      <a:pt x="408" y="1198"/>
                    </a:lnTo>
                    <a:lnTo>
                      <a:pt x="430" y="1200"/>
                    </a:lnTo>
                    <a:lnTo>
                      <a:pt x="451" y="1203"/>
                    </a:lnTo>
                    <a:lnTo>
                      <a:pt x="472" y="1204"/>
                    </a:lnTo>
                    <a:lnTo>
                      <a:pt x="494" y="1205"/>
                    </a:lnTo>
                    <a:lnTo>
                      <a:pt x="516" y="1206"/>
                    </a:lnTo>
                    <a:lnTo>
                      <a:pt x="537" y="1206"/>
                    </a:lnTo>
                    <a:lnTo>
                      <a:pt x="560" y="1206"/>
                    </a:lnTo>
                    <a:lnTo>
                      <a:pt x="582" y="1205"/>
                    </a:lnTo>
                    <a:lnTo>
                      <a:pt x="605" y="1203"/>
                    </a:lnTo>
                    <a:lnTo>
                      <a:pt x="627" y="1201"/>
                    </a:lnTo>
                    <a:lnTo>
                      <a:pt x="650" y="1198"/>
                    </a:lnTo>
                    <a:lnTo>
                      <a:pt x="673" y="1195"/>
                    </a:lnTo>
                    <a:lnTo>
                      <a:pt x="696" y="1190"/>
                    </a:lnTo>
                    <a:lnTo>
                      <a:pt x="719" y="1186"/>
                    </a:lnTo>
                    <a:lnTo>
                      <a:pt x="741" y="1180"/>
                    </a:lnTo>
                    <a:lnTo>
                      <a:pt x="764" y="1174"/>
                    </a:lnTo>
                    <a:lnTo>
                      <a:pt x="787" y="1167"/>
                    </a:lnTo>
                    <a:lnTo>
                      <a:pt x="811" y="1160"/>
                    </a:lnTo>
                    <a:lnTo>
                      <a:pt x="833" y="1151"/>
                    </a:lnTo>
                    <a:lnTo>
                      <a:pt x="856" y="1143"/>
                    </a:lnTo>
                    <a:lnTo>
                      <a:pt x="880" y="1133"/>
                    </a:lnTo>
                    <a:lnTo>
                      <a:pt x="903" y="1122"/>
                    </a:lnTo>
                    <a:lnTo>
                      <a:pt x="926" y="1111"/>
                    </a:lnTo>
                    <a:lnTo>
                      <a:pt x="948" y="1099"/>
                    </a:lnTo>
                    <a:lnTo>
                      <a:pt x="972" y="1086"/>
                    </a:lnTo>
                    <a:lnTo>
                      <a:pt x="995" y="1072"/>
                    </a:lnTo>
                    <a:lnTo>
                      <a:pt x="1018" y="1058"/>
                    </a:lnTo>
                    <a:lnTo>
                      <a:pt x="1041" y="1043"/>
                    </a:lnTo>
                    <a:lnTo>
                      <a:pt x="1047" y="1037"/>
                    </a:lnTo>
                    <a:lnTo>
                      <a:pt x="1054" y="1031"/>
                    </a:lnTo>
                    <a:lnTo>
                      <a:pt x="1060" y="1023"/>
                    </a:lnTo>
                    <a:lnTo>
                      <a:pt x="1066" y="1013"/>
                    </a:lnTo>
                    <a:lnTo>
                      <a:pt x="1071" y="1003"/>
                    </a:lnTo>
                    <a:lnTo>
                      <a:pt x="1074" y="990"/>
                    </a:lnTo>
                    <a:lnTo>
                      <a:pt x="1076" y="976"/>
                    </a:lnTo>
                    <a:lnTo>
                      <a:pt x="1076" y="960"/>
                    </a:lnTo>
                    <a:lnTo>
                      <a:pt x="1056" y="902"/>
                    </a:lnTo>
                    <a:lnTo>
                      <a:pt x="1036" y="843"/>
                    </a:lnTo>
                    <a:lnTo>
                      <a:pt x="1016" y="784"/>
                    </a:lnTo>
                    <a:lnTo>
                      <a:pt x="996" y="725"/>
                    </a:lnTo>
                    <a:lnTo>
                      <a:pt x="976" y="666"/>
                    </a:lnTo>
                    <a:lnTo>
                      <a:pt x="956" y="608"/>
                    </a:lnTo>
                    <a:lnTo>
                      <a:pt x="935" y="549"/>
                    </a:lnTo>
                    <a:lnTo>
                      <a:pt x="916" y="490"/>
                    </a:lnTo>
                    <a:lnTo>
                      <a:pt x="896" y="431"/>
                    </a:lnTo>
                    <a:lnTo>
                      <a:pt x="876" y="373"/>
                    </a:lnTo>
                    <a:lnTo>
                      <a:pt x="856" y="314"/>
                    </a:lnTo>
                    <a:lnTo>
                      <a:pt x="836" y="255"/>
                    </a:lnTo>
                    <a:lnTo>
                      <a:pt x="816" y="197"/>
                    </a:lnTo>
                    <a:lnTo>
                      <a:pt x="796" y="137"/>
                    </a:lnTo>
                    <a:lnTo>
                      <a:pt x="776" y="79"/>
                    </a:lnTo>
                    <a:lnTo>
                      <a:pt x="755" y="20"/>
                    </a:lnTo>
                    <a:lnTo>
                      <a:pt x="751" y="18"/>
                    </a:lnTo>
                    <a:lnTo>
                      <a:pt x="746" y="15"/>
                    </a:lnTo>
                    <a:lnTo>
                      <a:pt x="741" y="13"/>
                    </a:lnTo>
                    <a:lnTo>
                      <a:pt x="736" y="10"/>
                    </a:lnTo>
                    <a:lnTo>
                      <a:pt x="732" y="8"/>
                    </a:lnTo>
                    <a:lnTo>
                      <a:pt x="726" y="5"/>
                    </a:lnTo>
                    <a:lnTo>
                      <a:pt x="722" y="3"/>
                    </a:lnTo>
                    <a:lnTo>
                      <a:pt x="716" y="1"/>
                    </a:lnTo>
                    <a:lnTo>
                      <a:pt x="707" y="1"/>
                    </a:lnTo>
                    <a:lnTo>
                      <a:pt x="696" y="1"/>
                    </a:lnTo>
                    <a:lnTo>
                      <a:pt x="686" y="1"/>
                    </a:lnTo>
                    <a:lnTo>
                      <a:pt x="676" y="0"/>
                    </a:lnTo>
                    <a:lnTo>
                      <a:pt x="666" y="0"/>
                    </a:lnTo>
                    <a:lnTo>
                      <a:pt x="657" y="0"/>
                    </a:lnTo>
                    <a:lnTo>
                      <a:pt x="647" y="0"/>
                    </a:lnTo>
                    <a:lnTo>
                      <a:pt x="637" y="0"/>
                    </a:lnTo>
                    <a:lnTo>
                      <a:pt x="598" y="6"/>
                    </a:lnTo>
                    <a:lnTo>
                      <a:pt x="560" y="13"/>
                    </a:lnTo>
                    <a:lnTo>
                      <a:pt x="521" y="19"/>
                    </a:lnTo>
                    <a:lnTo>
                      <a:pt x="483" y="26"/>
                    </a:lnTo>
                    <a:lnTo>
                      <a:pt x="444" y="32"/>
                    </a:lnTo>
                    <a:lnTo>
                      <a:pt x="405" y="39"/>
                    </a:lnTo>
                    <a:lnTo>
                      <a:pt x="367" y="45"/>
                    </a:lnTo>
                    <a:lnTo>
                      <a:pt x="328" y="52"/>
                    </a:lnTo>
                    <a:lnTo>
                      <a:pt x="289" y="58"/>
                    </a:lnTo>
                    <a:lnTo>
                      <a:pt x="251" y="65"/>
                    </a:lnTo>
                    <a:lnTo>
                      <a:pt x="212" y="71"/>
                    </a:lnTo>
                    <a:lnTo>
                      <a:pt x="174" y="78"/>
                    </a:lnTo>
                    <a:lnTo>
                      <a:pt x="135" y="83"/>
                    </a:lnTo>
                    <a:lnTo>
                      <a:pt x="96" y="90"/>
                    </a:lnTo>
                    <a:lnTo>
                      <a:pt x="58" y="96"/>
                    </a:lnTo>
                    <a:lnTo>
                      <a:pt x="19" y="103"/>
                    </a:lnTo>
                    <a:close/>
                  </a:path>
                </a:pathLst>
              </a:custGeom>
              <a:solidFill>
                <a:srgbClr val="6B5E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6"/>
              <p:cNvSpPr>
                <a:spLocks/>
              </p:cNvSpPr>
              <p:nvPr/>
            </p:nvSpPr>
            <p:spPr bwMode="auto">
              <a:xfrm>
                <a:off x="3738" y="1277"/>
                <a:ext cx="165" cy="184"/>
              </a:xfrm>
              <a:custGeom>
                <a:avLst/>
                <a:gdLst/>
                <a:ahLst/>
                <a:cxnLst>
                  <a:cxn ang="0">
                    <a:pos x="15" y="103"/>
                  </a:cxn>
                  <a:cxn ang="0">
                    <a:pos x="5" y="123"/>
                  </a:cxn>
                  <a:cxn ang="0">
                    <a:pos x="2" y="145"/>
                  </a:cxn>
                  <a:cxn ang="0">
                    <a:pos x="7" y="167"/>
                  </a:cxn>
                  <a:cxn ang="0">
                    <a:pos x="24" y="233"/>
                  </a:cxn>
                  <a:cxn ang="0">
                    <a:pos x="52" y="342"/>
                  </a:cxn>
                  <a:cxn ang="0">
                    <a:pos x="81" y="449"/>
                  </a:cxn>
                  <a:cxn ang="0">
                    <a:pos x="109" y="558"/>
                  </a:cxn>
                  <a:cxn ang="0">
                    <a:pos x="137" y="665"/>
                  </a:cxn>
                  <a:cxn ang="0">
                    <a:pos x="166" y="774"/>
                  </a:cxn>
                  <a:cxn ang="0">
                    <a:pos x="195" y="881"/>
                  </a:cxn>
                  <a:cxn ang="0">
                    <a:pos x="223" y="989"/>
                  </a:cxn>
                  <a:cxn ang="0">
                    <a:pos x="245" y="1049"/>
                  </a:cxn>
                  <a:cxn ang="0">
                    <a:pos x="261" y="1060"/>
                  </a:cxn>
                  <a:cxn ang="0">
                    <a:pos x="276" y="1070"/>
                  </a:cxn>
                  <a:cxn ang="0">
                    <a:pos x="293" y="1080"/>
                  </a:cxn>
                  <a:cxn ang="0">
                    <a:pos x="337" y="1094"/>
                  </a:cxn>
                  <a:cxn ang="0">
                    <a:pos x="414" y="1105"/>
                  </a:cxn>
                  <a:cxn ang="0">
                    <a:pos x="494" y="1109"/>
                  </a:cxn>
                  <a:cxn ang="0">
                    <a:pos x="577" y="1104"/>
                  </a:cxn>
                  <a:cxn ang="0">
                    <a:pos x="661" y="1090"/>
                  </a:cxn>
                  <a:cxn ang="0">
                    <a:pos x="746" y="1066"/>
                  </a:cxn>
                  <a:cxn ang="0">
                    <a:pos x="831" y="1032"/>
                  </a:cxn>
                  <a:cxn ang="0">
                    <a:pos x="916" y="986"/>
                  </a:cxn>
                  <a:cxn ang="0">
                    <a:pos x="964" y="954"/>
                  </a:cxn>
                  <a:cxn ang="0">
                    <a:pos x="975" y="939"/>
                  </a:cxn>
                  <a:cxn ang="0">
                    <a:pos x="984" y="920"/>
                  </a:cxn>
                  <a:cxn ang="0">
                    <a:pos x="991" y="896"/>
                  </a:cxn>
                  <a:cxn ang="0">
                    <a:pos x="974" y="829"/>
                  </a:cxn>
                  <a:cxn ang="0">
                    <a:pos x="937" y="720"/>
                  </a:cxn>
                  <a:cxn ang="0">
                    <a:pos x="900" y="613"/>
                  </a:cxn>
                  <a:cxn ang="0">
                    <a:pos x="863" y="505"/>
                  </a:cxn>
                  <a:cxn ang="0">
                    <a:pos x="825" y="397"/>
                  </a:cxn>
                  <a:cxn ang="0">
                    <a:pos x="788" y="289"/>
                  </a:cxn>
                  <a:cxn ang="0">
                    <a:pos x="751" y="181"/>
                  </a:cxn>
                  <a:cxn ang="0">
                    <a:pos x="714" y="73"/>
                  </a:cxn>
                  <a:cxn ang="0">
                    <a:pos x="692" y="17"/>
                  </a:cxn>
                  <a:cxn ang="0">
                    <a:pos x="682" y="12"/>
                  </a:cxn>
                  <a:cxn ang="0">
                    <a:pos x="672" y="7"/>
                  </a:cxn>
                  <a:cxn ang="0">
                    <a:pos x="663" y="3"/>
                  </a:cxn>
                  <a:cxn ang="0">
                    <a:pos x="650" y="0"/>
                  </a:cxn>
                  <a:cxn ang="0">
                    <a:pos x="632" y="0"/>
                  </a:cxn>
                  <a:cxn ang="0">
                    <a:pos x="615" y="0"/>
                  </a:cxn>
                  <a:cxn ang="0">
                    <a:pos x="596" y="0"/>
                  </a:cxn>
                  <a:cxn ang="0">
                    <a:pos x="552" y="6"/>
                  </a:cxn>
                  <a:cxn ang="0">
                    <a:pos x="481" y="18"/>
                  </a:cxn>
                  <a:cxn ang="0">
                    <a:pos x="410" y="30"/>
                  </a:cxn>
                  <a:cxn ang="0">
                    <a:pos x="338" y="42"/>
                  </a:cxn>
                  <a:cxn ang="0">
                    <a:pos x="268" y="53"/>
                  </a:cxn>
                  <a:cxn ang="0">
                    <a:pos x="196" y="65"/>
                  </a:cxn>
                  <a:cxn ang="0">
                    <a:pos x="126" y="77"/>
                  </a:cxn>
                  <a:cxn ang="0">
                    <a:pos x="55" y="89"/>
                  </a:cxn>
                </a:cxnLst>
                <a:rect l="0" t="0" r="r" b="b"/>
                <a:pathLst>
                  <a:path w="992" h="1109">
                    <a:moveTo>
                      <a:pt x="19" y="95"/>
                    </a:moveTo>
                    <a:lnTo>
                      <a:pt x="15" y="103"/>
                    </a:lnTo>
                    <a:lnTo>
                      <a:pt x="10" y="113"/>
                    </a:lnTo>
                    <a:lnTo>
                      <a:pt x="5" y="123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5" y="155"/>
                    </a:lnTo>
                    <a:lnTo>
                      <a:pt x="7" y="167"/>
                    </a:lnTo>
                    <a:lnTo>
                      <a:pt x="10" y="179"/>
                    </a:lnTo>
                    <a:lnTo>
                      <a:pt x="24" y="233"/>
                    </a:lnTo>
                    <a:lnTo>
                      <a:pt x="38" y="288"/>
                    </a:lnTo>
                    <a:lnTo>
                      <a:pt x="52" y="342"/>
                    </a:lnTo>
                    <a:lnTo>
                      <a:pt x="67" y="395"/>
                    </a:lnTo>
                    <a:lnTo>
                      <a:pt x="81" y="449"/>
                    </a:lnTo>
                    <a:lnTo>
                      <a:pt x="95" y="503"/>
                    </a:lnTo>
                    <a:lnTo>
                      <a:pt x="109" y="558"/>
                    </a:lnTo>
                    <a:lnTo>
                      <a:pt x="123" y="611"/>
                    </a:lnTo>
                    <a:lnTo>
                      <a:pt x="137" y="665"/>
                    </a:lnTo>
                    <a:lnTo>
                      <a:pt x="152" y="719"/>
                    </a:lnTo>
                    <a:lnTo>
                      <a:pt x="166" y="774"/>
                    </a:lnTo>
                    <a:lnTo>
                      <a:pt x="181" y="828"/>
                    </a:lnTo>
                    <a:lnTo>
                      <a:pt x="195" y="881"/>
                    </a:lnTo>
                    <a:lnTo>
                      <a:pt x="209" y="935"/>
                    </a:lnTo>
                    <a:lnTo>
                      <a:pt x="223" y="989"/>
                    </a:lnTo>
                    <a:lnTo>
                      <a:pt x="237" y="1044"/>
                    </a:lnTo>
                    <a:lnTo>
                      <a:pt x="245" y="1049"/>
                    </a:lnTo>
                    <a:lnTo>
                      <a:pt x="252" y="1054"/>
                    </a:lnTo>
                    <a:lnTo>
                      <a:pt x="261" y="1060"/>
                    </a:lnTo>
                    <a:lnTo>
                      <a:pt x="269" y="1064"/>
                    </a:lnTo>
                    <a:lnTo>
                      <a:pt x="276" y="1070"/>
                    </a:lnTo>
                    <a:lnTo>
                      <a:pt x="285" y="1075"/>
                    </a:lnTo>
                    <a:lnTo>
                      <a:pt x="293" y="1080"/>
                    </a:lnTo>
                    <a:lnTo>
                      <a:pt x="300" y="1086"/>
                    </a:lnTo>
                    <a:lnTo>
                      <a:pt x="337" y="1094"/>
                    </a:lnTo>
                    <a:lnTo>
                      <a:pt x="375" y="1101"/>
                    </a:lnTo>
                    <a:lnTo>
                      <a:pt x="414" y="1105"/>
                    </a:lnTo>
                    <a:lnTo>
                      <a:pt x="454" y="1109"/>
                    </a:lnTo>
                    <a:lnTo>
                      <a:pt x="494" y="1109"/>
                    </a:lnTo>
                    <a:lnTo>
                      <a:pt x="535" y="1107"/>
                    </a:lnTo>
                    <a:lnTo>
                      <a:pt x="577" y="1104"/>
                    </a:lnTo>
                    <a:lnTo>
                      <a:pt x="619" y="1099"/>
                    </a:lnTo>
                    <a:lnTo>
                      <a:pt x="661" y="1090"/>
                    </a:lnTo>
                    <a:lnTo>
                      <a:pt x="704" y="1079"/>
                    </a:lnTo>
                    <a:lnTo>
                      <a:pt x="746" y="1066"/>
                    </a:lnTo>
                    <a:lnTo>
                      <a:pt x="789" y="1051"/>
                    </a:lnTo>
                    <a:lnTo>
                      <a:pt x="831" y="1032"/>
                    </a:lnTo>
                    <a:lnTo>
                      <a:pt x="874" y="1011"/>
                    </a:lnTo>
                    <a:lnTo>
                      <a:pt x="916" y="986"/>
                    </a:lnTo>
                    <a:lnTo>
                      <a:pt x="958" y="959"/>
                    </a:lnTo>
                    <a:lnTo>
                      <a:pt x="964" y="954"/>
                    </a:lnTo>
                    <a:lnTo>
                      <a:pt x="969" y="947"/>
                    </a:lnTo>
                    <a:lnTo>
                      <a:pt x="975" y="939"/>
                    </a:lnTo>
                    <a:lnTo>
                      <a:pt x="980" y="931"/>
                    </a:lnTo>
                    <a:lnTo>
                      <a:pt x="984" y="920"/>
                    </a:lnTo>
                    <a:lnTo>
                      <a:pt x="989" y="909"/>
                    </a:lnTo>
                    <a:lnTo>
                      <a:pt x="991" y="896"/>
                    </a:lnTo>
                    <a:lnTo>
                      <a:pt x="992" y="883"/>
                    </a:lnTo>
                    <a:lnTo>
                      <a:pt x="974" y="829"/>
                    </a:lnTo>
                    <a:lnTo>
                      <a:pt x="955" y="775"/>
                    </a:lnTo>
                    <a:lnTo>
                      <a:pt x="937" y="720"/>
                    </a:lnTo>
                    <a:lnTo>
                      <a:pt x="918" y="667"/>
                    </a:lnTo>
                    <a:lnTo>
                      <a:pt x="900" y="613"/>
                    </a:lnTo>
                    <a:lnTo>
                      <a:pt x="881" y="559"/>
                    </a:lnTo>
                    <a:lnTo>
                      <a:pt x="863" y="505"/>
                    </a:lnTo>
                    <a:lnTo>
                      <a:pt x="844" y="450"/>
                    </a:lnTo>
                    <a:lnTo>
                      <a:pt x="825" y="397"/>
                    </a:lnTo>
                    <a:lnTo>
                      <a:pt x="807" y="343"/>
                    </a:lnTo>
                    <a:lnTo>
                      <a:pt x="788" y="289"/>
                    </a:lnTo>
                    <a:lnTo>
                      <a:pt x="770" y="235"/>
                    </a:lnTo>
                    <a:lnTo>
                      <a:pt x="751" y="181"/>
                    </a:lnTo>
                    <a:lnTo>
                      <a:pt x="733" y="127"/>
                    </a:lnTo>
                    <a:lnTo>
                      <a:pt x="714" y="73"/>
                    </a:lnTo>
                    <a:lnTo>
                      <a:pt x="696" y="19"/>
                    </a:lnTo>
                    <a:lnTo>
                      <a:pt x="692" y="17"/>
                    </a:lnTo>
                    <a:lnTo>
                      <a:pt x="686" y="14"/>
                    </a:lnTo>
                    <a:lnTo>
                      <a:pt x="682" y="12"/>
                    </a:lnTo>
                    <a:lnTo>
                      <a:pt x="677" y="9"/>
                    </a:lnTo>
                    <a:lnTo>
                      <a:pt x="672" y="7"/>
                    </a:lnTo>
                    <a:lnTo>
                      <a:pt x="668" y="5"/>
                    </a:lnTo>
                    <a:lnTo>
                      <a:pt x="663" y="3"/>
                    </a:lnTo>
                    <a:lnTo>
                      <a:pt x="659" y="0"/>
                    </a:lnTo>
                    <a:lnTo>
                      <a:pt x="650" y="0"/>
                    </a:lnTo>
                    <a:lnTo>
                      <a:pt x="642" y="0"/>
                    </a:lnTo>
                    <a:lnTo>
                      <a:pt x="632" y="0"/>
                    </a:lnTo>
                    <a:lnTo>
                      <a:pt x="623" y="0"/>
                    </a:lnTo>
                    <a:lnTo>
                      <a:pt x="615" y="0"/>
                    </a:lnTo>
                    <a:lnTo>
                      <a:pt x="606" y="0"/>
                    </a:lnTo>
                    <a:lnTo>
                      <a:pt x="596" y="0"/>
                    </a:lnTo>
                    <a:lnTo>
                      <a:pt x="587" y="0"/>
                    </a:lnTo>
                    <a:lnTo>
                      <a:pt x="552" y="6"/>
                    </a:lnTo>
                    <a:lnTo>
                      <a:pt x="516" y="12"/>
                    </a:lnTo>
                    <a:lnTo>
                      <a:pt x="481" y="18"/>
                    </a:lnTo>
                    <a:lnTo>
                      <a:pt x="445" y="24"/>
                    </a:lnTo>
                    <a:lnTo>
                      <a:pt x="410" y="30"/>
                    </a:lnTo>
                    <a:lnTo>
                      <a:pt x="374" y="36"/>
                    </a:lnTo>
                    <a:lnTo>
                      <a:pt x="338" y="42"/>
                    </a:lnTo>
                    <a:lnTo>
                      <a:pt x="303" y="47"/>
                    </a:lnTo>
                    <a:lnTo>
                      <a:pt x="268" y="53"/>
                    </a:lnTo>
                    <a:lnTo>
                      <a:pt x="232" y="59"/>
                    </a:lnTo>
                    <a:lnTo>
                      <a:pt x="196" y="65"/>
                    </a:lnTo>
                    <a:lnTo>
                      <a:pt x="161" y="71"/>
                    </a:lnTo>
                    <a:lnTo>
                      <a:pt x="126" y="77"/>
                    </a:lnTo>
                    <a:lnTo>
                      <a:pt x="90" y="83"/>
                    </a:lnTo>
                    <a:lnTo>
                      <a:pt x="55" y="89"/>
                    </a:lnTo>
                    <a:lnTo>
                      <a:pt x="19" y="95"/>
                    </a:lnTo>
                    <a:close/>
                  </a:path>
                </a:pathLst>
              </a:custGeom>
              <a:solidFill>
                <a:srgbClr val="7060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7"/>
              <p:cNvSpPr>
                <a:spLocks/>
              </p:cNvSpPr>
              <p:nvPr/>
            </p:nvSpPr>
            <p:spPr bwMode="auto">
              <a:xfrm>
                <a:off x="3739" y="1278"/>
                <a:ext cx="150" cy="169"/>
              </a:xfrm>
              <a:custGeom>
                <a:avLst/>
                <a:gdLst/>
                <a:ahLst/>
                <a:cxnLst>
                  <a:cxn ang="0">
                    <a:pos x="13" y="94"/>
                  </a:cxn>
                  <a:cxn ang="0">
                    <a:pos x="4" y="112"/>
                  </a:cxn>
                  <a:cxn ang="0">
                    <a:pos x="2" y="131"/>
                  </a:cxn>
                  <a:cxn ang="0">
                    <a:pos x="7" y="153"/>
                  </a:cxn>
                  <a:cxn ang="0">
                    <a:pos x="22" y="213"/>
                  </a:cxn>
                  <a:cxn ang="0">
                    <a:pos x="48" y="311"/>
                  </a:cxn>
                  <a:cxn ang="0">
                    <a:pos x="74" y="410"/>
                  </a:cxn>
                  <a:cxn ang="0">
                    <a:pos x="100" y="508"/>
                  </a:cxn>
                  <a:cxn ang="0">
                    <a:pos x="125" y="606"/>
                  </a:cxn>
                  <a:cxn ang="0">
                    <a:pos x="151" y="704"/>
                  </a:cxn>
                  <a:cxn ang="0">
                    <a:pos x="177" y="802"/>
                  </a:cxn>
                  <a:cxn ang="0">
                    <a:pos x="203" y="901"/>
                  </a:cxn>
                  <a:cxn ang="0">
                    <a:pos x="223" y="955"/>
                  </a:cxn>
                  <a:cxn ang="0">
                    <a:pos x="238" y="965"/>
                  </a:cxn>
                  <a:cxn ang="0">
                    <a:pos x="252" y="975"/>
                  </a:cxn>
                  <a:cxn ang="0">
                    <a:pos x="266" y="985"/>
                  </a:cxn>
                  <a:cxn ang="0">
                    <a:pos x="307" y="998"/>
                  </a:cxn>
                  <a:cxn ang="0">
                    <a:pos x="377" y="1008"/>
                  </a:cxn>
                  <a:cxn ang="0">
                    <a:pos x="450" y="1012"/>
                  </a:cxn>
                  <a:cxn ang="0">
                    <a:pos x="526" y="1007"/>
                  </a:cxn>
                  <a:cxn ang="0">
                    <a:pos x="603" y="994"/>
                  </a:cxn>
                  <a:cxn ang="0">
                    <a:pos x="681" y="973"/>
                  </a:cxn>
                  <a:cxn ang="0">
                    <a:pos x="759" y="941"/>
                  </a:cxn>
                  <a:cxn ang="0">
                    <a:pos x="836" y="900"/>
                  </a:cxn>
                  <a:cxn ang="0">
                    <a:pos x="885" y="863"/>
                  </a:cxn>
                  <a:cxn ang="0">
                    <a:pos x="901" y="827"/>
                  </a:cxn>
                  <a:cxn ang="0">
                    <a:pos x="888" y="757"/>
                  </a:cxn>
                  <a:cxn ang="0">
                    <a:pos x="854" y="658"/>
                  </a:cxn>
                  <a:cxn ang="0">
                    <a:pos x="821" y="560"/>
                  </a:cxn>
                  <a:cxn ang="0">
                    <a:pos x="787" y="461"/>
                  </a:cxn>
                  <a:cxn ang="0">
                    <a:pos x="754" y="362"/>
                  </a:cxn>
                  <a:cxn ang="0">
                    <a:pos x="720" y="264"/>
                  </a:cxn>
                  <a:cxn ang="0">
                    <a:pos x="686" y="165"/>
                  </a:cxn>
                  <a:cxn ang="0">
                    <a:pos x="653" y="66"/>
                  </a:cxn>
                  <a:cxn ang="0">
                    <a:pos x="631" y="15"/>
                  </a:cxn>
                  <a:cxn ang="0">
                    <a:pos x="622" y="11"/>
                  </a:cxn>
                  <a:cxn ang="0">
                    <a:pos x="615" y="8"/>
                  </a:cxn>
                  <a:cxn ang="0">
                    <a:pos x="606" y="3"/>
                  </a:cxn>
                  <a:cxn ang="0">
                    <a:pos x="594" y="1"/>
                  </a:cxn>
                  <a:cxn ang="0">
                    <a:pos x="578" y="1"/>
                  </a:cxn>
                  <a:cxn ang="0">
                    <a:pos x="562" y="0"/>
                  </a:cxn>
                  <a:cxn ang="0">
                    <a:pos x="545" y="0"/>
                  </a:cxn>
                  <a:cxn ang="0">
                    <a:pos x="504" y="5"/>
                  </a:cxn>
                  <a:cxn ang="0">
                    <a:pos x="439" y="16"/>
                  </a:cxn>
                  <a:cxn ang="0">
                    <a:pos x="374" y="27"/>
                  </a:cxn>
                  <a:cxn ang="0">
                    <a:pos x="309" y="38"/>
                  </a:cxn>
                  <a:cxn ang="0">
                    <a:pos x="244" y="48"/>
                  </a:cxn>
                  <a:cxn ang="0">
                    <a:pos x="179" y="59"/>
                  </a:cxn>
                  <a:cxn ang="0">
                    <a:pos x="115" y="69"/>
                  </a:cxn>
                  <a:cxn ang="0">
                    <a:pos x="50" y="80"/>
                  </a:cxn>
                </a:cxnLst>
                <a:rect l="0" t="0" r="r" b="b"/>
                <a:pathLst>
                  <a:path w="905" h="1012">
                    <a:moveTo>
                      <a:pt x="17" y="86"/>
                    </a:moveTo>
                    <a:lnTo>
                      <a:pt x="13" y="94"/>
                    </a:lnTo>
                    <a:lnTo>
                      <a:pt x="9" y="103"/>
                    </a:lnTo>
                    <a:lnTo>
                      <a:pt x="4" y="112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4" y="142"/>
                    </a:lnTo>
                    <a:lnTo>
                      <a:pt x="7" y="153"/>
                    </a:lnTo>
                    <a:lnTo>
                      <a:pt x="9" y="164"/>
                    </a:lnTo>
                    <a:lnTo>
                      <a:pt x="22" y="213"/>
                    </a:lnTo>
                    <a:lnTo>
                      <a:pt x="35" y="262"/>
                    </a:lnTo>
                    <a:lnTo>
                      <a:pt x="48" y="311"/>
                    </a:lnTo>
                    <a:lnTo>
                      <a:pt x="61" y="360"/>
                    </a:lnTo>
                    <a:lnTo>
                      <a:pt x="74" y="410"/>
                    </a:lnTo>
                    <a:lnTo>
                      <a:pt x="87" y="459"/>
                    </a:lnTo>
                    <a:lnTo>
                      <a:pt x="100" y="508"/>
                    </a:lnTo>
                    <a:lnTo>
                      <a:pt x="113" y="556"/>
                    </a:lnTo>
                    <a:lnTo>
                      <a:pt x="125" y="606"/>
                    </a:lnTo>
                    <a:lnTo>
                      <a:pt x="138" y="655"/>
                    </a:lnTo>
                    <a:lnTo>
                      <a:pt x="151" y="704"/>
                    </a:lnTo>
                    <a:lnTo>
                      <a:pt x="164" y="754"/>
                    </a:lnTo>
                    <a:lnTo>
                      <a:pt x="177" y="802"/>
                    </a:lnTo>
                    <a:lnTo>
                      <a:pt x="190" y="851"/>
                    </a:lnTo>
                    <a:lnTo>
                      <a:pt x="203" y="901"/>
                    </a:lnTo>
                    <a:lnTo>
                      <a:pt x="216" y="950"/>
                    </a:lnTo>
                    <a:lnTo>
                      <a:pt x="223" y="955"/>
                    </a:lnTo>
                    <a:lnTo>
                      <a:pt x="230" y="960"/>
                    </a:lnTo>
                    <a:lnTo>
                      <a:pt x="238" y="965"/>
                    </a:lnTo>
                    <a:lnTo>
                      <a:pt x="245" y="969"/>
                    </a:lnTo>
                    <a:lnTo>
                      <a:pt x="252" y="975"/>
                    </a:lnTo>
                    <a:lnTo>
                      <a:pt x="259" y="980"/>
                    </a:lnTo>
                    <a:lnTo>
                      <a:pt x="266" y="985"/>
                    </a:lnTo>
                    <a:lnTo>
                      <a:pt x="273" y="990"/>
                    </a:lnTo>
                    <a:lnTo>
                      <a:pt x="307" y="998"/>
                    </a:lnTo>
                    <a:lnTo>
                      <a:pt x="342" y="1004"/>
                    </a:lnTo>
                    <a:lnTo>
                      <a:pt x="377" y="1008"/>
                    </a:lnTo>
                    <a:lnTo>
                      <a:pt x="413" y="1011"/>
                    </a:lnTo>
                    <a:lnTo>
                      <a:pt x="450" y="1012"/>
                    </a:lnTo>
                    <a:lnTo>
                      <a:pt x="488" y="1011"/>
                    </a:lnTo>
                    <a:lnTo>
                      <a:pt x="526" y="1007"/>
                    </a:lnTo>
                    <a:lnTo>
                      <a:pt x="564" y="1002"/>
                    </a:lnTo>
                    <a:lnTo>
                      <a:pt x="603" y="994"/>
                    </a:lnTo>
                    <a:lnTo>
                      <a:pt x="642" y="985"/>
                    </a:lnTo>
                    <a:lnTo>
                      <a:pt x="681" y="973"/>
                    </a:lnTo>
                    <a:lnTo>
                      <a:pt x="720" y="959"/>
                    </a:lnTo>
                    <a:lnTo>
                      <a:pt x="759" y="941"/>
                    </a:lnTo>
                    <a:lnTo>
                      <a:pt x="798" y="922"/>
                    </a:lnTo>
                    <a:lnTo>
                      <a:pt x="836" y="900"/>
                    </a:lnTo>
                    <a:lnTo>
                      <a:pt x="875" y="875"/>
                    </a:lnTo>
                    <a:lnTo>
                      <a:pt x="885" y="863"/>
                    </a:lnTo>
                    <a:lnTo>
                      <a:pt x="894" y="847"/>
                    </a:lnTo>
                    <a:lnTo>
                      <a:pt x="901" y="827"/>
                    </a:lnTo>
                    <a:lnTo>
                      <a:pt x="905" y="806"/>
                    </a:lnTo>
                    <a:lnTo>
                      <a:pt x="888" y="757"/>
                    </a:lnTo>
                    <a:lnTo>
                      <a:pt x="872" y="707"/>
                    </a:lnTo>
                    <a:lnTo>
                      <a:pt x="854" y="658"/>
                    </a:lnTo>
                    <a:lnTo>
                      <a:pt x="838" y="608"/>
                    </a:lnTo>
                    <a:lnTo>
                      <a:pt x="821" y="560"/>
                    </a:lnTo>
                    <a:lnTo>
                      <a:pt x="805" y="510"/>
                    </a:lnTo>
                    <a:lnTo>
                      <a:pt x="787" y="461"/>
                    </a:lnTo>
                    <a:lnTo>
                      <a:pt x="771" y="411"/>
                    </a:lnTo>
                    <a:lnTo>
                      <a:pt x="754" y="362"/>
                    </a:lnTo>
                    <a:lnTo>
                      <a:pt x="736" y="313"/>
                    </a:lnTo>
                    <a:lnTo>
                      <a:pt x="720" y="264"/>
                    </a:lnTo>
                    <a:lnTo>
                      <a:pt x="703" y="215"/>
                    </a:lnTo>
                    <a:lnTo>
                      <a:pt x="686" y="165"/>
                    </a:lnTo>
                    <a:lnTo>
                      <a:pt x="669" y="116"/>
                    </a:lnTo>
                    <a:lnTo>
                      <a:pt x="653" y="66"/>
                    </a:lnTo>
                    <a:lnTo>
                      <a:pt x="635" y="17"/>
                    </a:lnTo>
                    <a:lnTo>
                      <a:pt x="631" y="15"/>
                    </a:lnTo>
                    <a:lnTo>
                      <a:pt x="627" y="13"/>
                    </a:lnTo>
                    <a:lnTo>
                      <a:pt x="622" y="11"/>
                    </a:lnTo>
                    <a:lnTo>
                      <a:pt x="619" y="9"/>
                    </a:lnTo>
                    <a:lnTo>
                      <a:pt x="615" y="8"/>
                    </a:lnTo>
                    <a:lnTo>
                      <a:pt x="611" y="5"/>
                    </a:lnTo>
                    <a:lnTo>
                      <a:pt x="606" y="3"/>
                    </a:lnTo>
                    <a:lnTo>
                      <a:pt x="603" y="1"/>
                    </a:lnTo>
                    <a:lnTo>
                      <a:pt x="594" y="1"/>
                    </a:lnTo>
                    <a:lnTo>
                      <a:pt x="586" y="1"/>
                    </a:lnTo>
                    <a:lnTo>
                      <a:pt x="578" y="1"/>
                    </a:lnTo>
                    <a:lnTo>
                      <a:pt x="569" y="0"/>
                    </a:lnTo>
                    <a:lnTo>
                      <a:pt x="562" y="0"/>
                    </a:lnTo>
                    <a:lnTo>
                      <a:pt x="553" y="0"/>
                    </a:lnTo>
                    <a:lnTo>
                      <a:pt x="545" y="0"/>
                    </a:lnTo>
                    <a:lnTo>
                      <a:pt x="537" y="0"/>
                    </a:lnTo>
                    <a:lnTo>
                      <a:pt x="504" y="5"/>
                    </a:lnTo>
                    <a:lnTo>
                      <a:pt x="472" y="11"/>
                    </a:lnTo>
                    <a:lnTo>
                      <a:pt x="439" y="16"/>
                    </a:lnTo>
                    <a:lnTo>
                      <a:pt x="407" y="22"/>
                    </a:lnTo>
                    <a:lnTo>
                      <a:pt x="374" y="27"/>
                    </a:lnTo>
                    <a:lnTo>
                      <a:pt x="342" y="33"/>
                    </a:lnTo>
                    <a:lnTo>
                      <a:pt x="309" y="38"/>
                    </a:lnTo>
                    <a:lnTo>
                      <a:pt x="277" y="42"/>
                    </a:lnTo>
                    <a:lnTo>
                      <a:pt x="244" y="48"/>
                    </a:lnTo>
                    <a:lnTo>
                      <a:pt x="211" y="53"/>
                    </a:lnTo>
                    <a:lnTo>
                      <a:pt x="179" y="59"/>
                    </a:lnTo>
                    <a:lnTo>
                      <a:pt x="146" y="64"/>
                    </a:lnTo>
                    <a:lnTo>
                      <a:pt x="115" y="69"/>
                    </a:lnTo>
                    <a:lnTo>
                      <a:pt x="82" y="75"/>
                    </a:lnTo>
                    <a:lnTo>
                      <a:pt x="50" y="80"/>
                    </a:lnTo>
                    <a:lnTo>
                      <a:pt x="17" y="86"/>
                    </a:lnTo>
                    <a:close/>
                  </a:path>
                </a:pathLst>
              </a:custGeom>
              <a:solidFill>
                <a:srgbClr val="7768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8"/>
              <p:cNvSpPr>
                <a:spLocks/>
              </p:cNvSpPr>
              <p:nvPr/>
            </p:nvSpPr>
            <p:spPr bwMode="auto">
              <a:xfrm>
                <a:off x="3739" y="1280"/>
                <a:ext cx="136" cy="152"/>
              </a:xfrm>
              <a:custGeom>
                <a:avLst/>
                <a:gdLst/>
                <a:ahLst/>
                <a:cxnLst>
                  <a:cxn ang="0">
                    <a:pos x="11" y="85"/>
                  </a:cxn>
                  <a:cxn ang="0">
                    <a:pos x="4" y="101"/>
                  </a:cxn>
                  <a:cxn ang="0">
                    <a:pos x="2" y="118"/>
                  </a:cxn>
                  <a:cxn ang="0">
                    <a:pos x="6" y="137"/>
                  </a:cxn>
                  <a:cxn ang="0">
                    <a:pos x="20" y="192"/>
                  </a:cxn>
                  <a:cxn ang="0">
                    <a:pos x="43" y="281"/>
                  </a:cxn>
                  <a:cxn ang="0">
                    <a:pos x="66" y="369"/>
                  </a:cxn>
                  <a:cxn ang="0">
                    <a:pos x="89" y="458"/>
                  </a:cxn>
                  <a:cxn ang="0">
                    <a:pos x="113" y="546"/>
                  </a:cxn>
                  <a:cxn ang="0">
                    <a:pos x="136" y="635"/>
                  </a:cxn>
                  <a:cxn ang="0">
                    <a:pos x="160" y="724"/>
                  </a:cxn>
                  <a:cxn ang="0">
                    <a:pos x="182" y="813"/>
                  </a:cxn>
                  <a:cxn ang="0">
                    <a:pos x="201" y="862"/>
                  </a:cxn>
                  <a:cxn ang="0">
                    <a:pos x="214" y="872"/>
                  </a:cxn>
                  <a:cxn ang="0">
                    <a:pos x="227" y="880"/>
                  </a:cxn>
                  <a:cxn ang="0">
                    <a:pos x="239" y="890"/>
                  </a:cxn>
                  <a:cxn ang="0">
                    <a:pos x="276" y="901"/>
                  </a:cxn>
                  <a:cxn ang="0">
                    <a:pos x="340" y="911"/>
                  </a:cxn>
                  <a:cxn ang="0">
                    <a:pos x="407" y="914"/>
                  </a:cxn>
                  <a:cxn ang="0">
                    <a:pos x="475" y="911"/>
                  </a:cxn>
                  <a:cxn ang="0">
                    <a:pos x="545" y="900"/>
                  </a:cxn>
                  <a:cxn ang="0">
                    <a:pos x="615" y="880"/>
                  </a:cxn>
                  <a:cxn ang="0">
                    <a:pos x="686" y="851"/>
                  </a:cxn>
                  <a:cxn ang="0">
                    <a:pos x="757" y="814"/>
                  </a:cxn>
                  <a:cxn ang="0">
                    <a:pos x="799" y="778"/>
                  </a:cxn>
                  <a:cxn ang="0">
                    <a:pos x="814" y="747"/>
                  </a:cxn>
                  <a:cxn ang="0">
                    <a:pos x="804" y="685"/>
                  </a:cxn>
                  <a:cxn ang="0">
                    <a:pos x="773" y="595"/>
                  </a:cxn>
                  <a:cxn ang="0">
                    <a:pos x="743" y="506"/>
                  </a:cxn>
                  <a:cxn ang="0">
                    <a:pos x="712" y="417"/>
                  </a:cxn>
                  <a:cxn ang="0">
                    <a:pos x="681" y="327"/>
                  </a:cxn>
                  <a:cxn ang="0">
                    <a:pos x="651" y="238"/>
                  </a:cxn>
                  <a:cxn ang="0">
                    <a:pos x="621" y="149"/>
                  </a:cxn>
                  <a:cxn ang="0">
                    <a:pos x="589" y="59"/>
                  </a:cxn>
                  <a:cxn ang="0">
                    <a:pos x="566" y="12"/>
                  </a:cxn>
                  <a:cxn ang="0">
                    <a:pos x="551" y="5"/>
                  </a:cxn>
                  <a:cxn ang="0">
                    <a:pos x="536" y="2"/>
                  </a:cxn>
                  <a:cxn ang="0">
                    <a:pos x="522" y="1"/>
                  </a:cxn>
                  <a:cxn ang="0">
                    <a:pos x="507" y="0"/>
                  </a:cxn>
                  <a:cxn ang="0">
                    <a:pos x="493" y="0"/>
                  </a:cxn>
                  <a:cxn ang="0">
                    <a:pos x="457" y="4"/>
                  </a:cxn>
                  <a:cxn ang="0">
                    <a:pos x="397" y="14"/>
                  </a:cxn>
                  <a:cxn ang="0">
                    <a:pos x="339" y="24"/>
                  </a:cxn>
                  <a:cxn ang="0">
                    <a:pos x="280" y="33"/>
                  </a:cxn>
                  <a:cxn ang="0">
                    <a:pos x="220" y="43"/>
                  </a:cxn>
                  <a:cxn ang="0">
                    <a:pos x="162" y="53"/>
                  </a:cxn>
                  <a:cxn ang="0">
                    <a:pos x="103" y="63"/>
                  </a:cxn>
                  <a:cxn ang="0">
                    <a:pos x="45" y="72"/>
                  </a:cxn>
                </a:cxnLst>
                <a:rect l="0" t="0" r="r" b="b"/>
                <a:pathLst>
                  <a:path w="819" h="914">
                    <a:moveTo>
                      <a:pt x="15" y="78"/>
                    </a:moveTo>
                    <a:lnTo>
                      <a:pt x="11" y="85"/>
                    </a:lnTo>
                    <a:lnTo>
                      <a:pt x="8" y="93"/>
                    </a:lnTo>
                    <a:lnTo>
                      <a:pt x="4" y="101"/>
                    </a:lnTo>
                    <a:lnTo>
                      <a:pt x="0" y="108"/>
                    </a:lnTo>
                    <a:lnTo>
                      <a:pt x="2" y="118"/>
                    </a:lnTo>
                    <a:lnTo>
                      <a:pt x="4" y="128"/>
                    </a:lnTo>
                    <a:lnTo>
                      <a:pt x="6" y="137"/>
                    </a:lnTo>
                    <a:lnTo>
                      <a:pt x="8" y="147"/>
                    </a:lnTo>
                    <a:lnTo>
                      <a:pt x="20" y="192"/>
                    </a:lnTo>
                    <a:lnTo>
                      <a:pt x="31" y="236"/>
                    </a:lnTo>
                    <a:lnTo>
                      <a:pt x="43" y="281"/>
                    </a:lnTo>
                    <a:lnTo>
                      <a:pt x="55" y="325"/>
                    </a:lnTo>
                    <a:lnTo>
                      <a:pt x="66" y="369"/>
                    </a:lnTo>
                    <a:lnTo>
                      <a:pt x="77" y="414"/>
                    </a:lnTo>
                    <a:lnTo>
                      <a:pt x="89" y="458"/>
                    </a:lnTo>
                    <a:lnTo>
                      <a:pt x="101" y="502"/>
                    </a:lnTo>
                    <a:lnTo>
                      <a:pt x="113" y="546"/>
                    </a:lnTo>
                    <a:lnTo>
                      <a:pt x="125" y="591"/>
                    </a:lnTo>
                    <a:lnTo>
                      <a:pt x="136" y="635"/>
                    </a:lnTo>
                    <a:lnTo>
                      <a:pt x="148" y="680"/>
                    </a:lnTo>
                    <a:lnTo>
                      <a:pt x="160" y="724"/>
                    </a:lnTo>
                    <a:lnTo>
                      <a:pt x="172" y="769"/>
                    </a:lnTo>
                    <a:lnTo>
                      <a:pt x="182" y="813"/>
                    </a:lnTo>
                    <a:lnTo>
                      <a:pt x="194" y="857"/>
                    </a:lnTo>
                    <a:lnTo>
                      <a:pt x="201" y="862"/>
                    </a:lnTo>
                    <a:lnTo>
                      <a:pt x="207" y="866"/>
                    </a:lnTo>
                    <a:lnTo>
                      <a:pt x="214" y="872"/>
                    </a:lnTo>
                    <a:lnTo>
                      <a:pt x="220" y="876"/>
                    </a:lnTo>
                    <a:lnTo>
                      <a:pt x="227" y="880"/>
                    </a:lnTo>
                    <a:lnTo>
                      <a:pt x="233" y="886"/>
                    </a:lnTo>
                    <a:lnTo>
                      <a:pt x="239" y="890"/>
                    </a:lnTo>
                    <a:lnTo>
                      <a:pt x="245" y="894"/>
                    </a:lnTo>
                    <a:lnTo>
                      <a:pt x="276" y="901"/>
                    </a:lnTo>
                    <a:lnTo>
                      <a:pt x="308" y="907"/>
                    </a:lnTo>
                    <a:lnTo>
                      <a:pt x="340" y="911"/>
                    </a:lnTo>
                    <a:lnTo>
                      <a:pt x="373" y="914"/>
                    </a:lnTo>
                    <a:lnTo>
                      <a:pt x="407" y="914"/>
                    </a:lnTo>
                    <a:lnTo>
                      <a:pt x="441" y="913"/>
                    </a:lnTo>
                    <a:lnTo>
                      <a:pt x="475" y="911"/>
                    </a:lnTo>
                    <a:lnTo>
                      <a:pt x="510" y="906"/>
                    </a:lnTo>
                    <a:lnTo>
                      <a:pt x="545" y="900"/>
                    </a:lnTo>
                    <a:lnTo>
                      <a:pt x="579" y="890"/>
                    </a:lnTo>
                    <a:lnTo>
                      <a:pt x="615" y="880"/>
                    </a:lnTo>
                    <a:lnTo>
                      <a:pt x="651" y="867"/>
                    </a:lnTo>
                    <a:lnTo>
                      <a:pt x="686" y="851"/>
                    </a:lnTo>
                    <a:lnTo>
                      <a:pt x="721" y="834"/>
                    </a:lnTo>
                    <a:lnTo>
                      <a:pt x="757" y="814"/>
                    </a:lnTo>
                    <a:lnTo>
                      <a:pt x="792" y="791"/>
                    </a:lnTo>
                    <a:lnTo>
                      <a:pt x="799" y="778"/>
                    </a:lnTo>
                    <a:lnTo>
                      <a:pt x="807" y="763"/>
                    </a:lnTo>
                    <a:lnTo>
                      <a:pt x="814" y="747"/>
                    </a:lnTo>
                    <a:lnTo>
                      <a:pt x="819" y="729"/>
                    </a:lnTo>
                    <a:lnTo>
                      <a:pt x="804" y="685"/>
                    </a:lnTo>
                    <a:lnTo>
                      <a:pt x="789" y="641"/>
                    </a:lnTo>
                    <a:lnTo>
                      <a:pt x="773" y="595"/>
                    </a:lnTo>
                    <a:lnTo>
                      <a:pt x="758" y="551"/>
                    </a:lnTo>
                    <a:lnTo>
                      <a:pt x="743" y="506"/>
                    </a:lnTo>
                    <a:lnTo>
                      <a:pt x="728" y="462"/>
                    </a:lnTo>
                    <a:lnTo>
                      <a:pt x="712" y="417"/>
                    </a:lnTo>
                    <a:lnTo>
                      <a:pt x="696" y="372"/>
                    </a:lnTo>
                    <a:lnTo>
                      <a:pt x="681" y="327"/>
                    </a:lnTo>
                    <a:lnTo>
                      <a:pt x="666" y="283"/>
                    </a:lnTo>
                    <a:lnTo>
                      <a:pt x="651" y="238"/>
                    </a:lnTo>
                    <a:lnTo>
                      <a:pt x="636" y="194"/>
                    </a:lnTo>
                    <a:lnTo>
                      <a:pt x="621" y="149"/>
                    </a:lnTo>
                    <a:lnTo>
                      <a:pt x="604" y="104"/>
                    </a:lnTo>
                    <a:lnTo>
                      <a:pt x="589" y="59"/>
                    </a:lnTo>
                    <a:lnTo>
                      <a:pt x="574" y="15"/>
                    </a:lnTo>
                    <a:lnTo>
                      <a:pt x="566" y="12"/>
                    </a:lnTo>
                    <a:lnTo>
                      <a:pt x="559" y="8"/>
                    </a:lnTo>
                    <a:lnTo>
                      <a:pt x="551" y="5"/>
                    </a:lnTo>
                    <a:lnTo>
                      <a:pt x="544" y="2"/>
                    </a:lnTo>
                    <a:lnTo>
                      <a:pt x="536" y="2"/>
                    </a:lnTo>
                    <a:lnTo>
                      <a:pt x="529" y="1"/>
                    </a:lnTo>
                    <a:lnTo>
                      <a:pt x="522" y="1"/>
                    </a:lnTo>
                    <a:lnTo>
                      <a:pt x="514" y="1"/>
                    </a:lnTo>
                    <a:lnTo>
                      <a:pt x="507" y="0"/>
                    </a:lnTo>
                    <a:lnTo>
                      <a:pt x="500" y="0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57" y="4"/>
                    </a:lnTo>
                    <a:lnTo>
                      <a:pt x="428" y="9"/>
                    </a:lnTo>
                    <a:lnTo>
                      <a:pt x="397" y="14"/>
                    </a:lnTo>
                    <a:lnTo>
                      <a:pt x="368" y="19"/>
                    </a:lnTo>
                    <a:lnTo>
                      <a:pt x="339" y="24"/>
                    </a:lnTo>
                    <a:lnTo>
                      <a:pt x="309" y="29"/>
                    </a:lnTo>
                    <a:lnTo>
                      <a:pt x="280" y="33"/>
                    </a:lnTo>
                    <a:lnTo>
                      <a:pt x="251" y="39"/>
                    </a:lnTo>
                    <a:lnTo>
                      <a:pt x="220" y="43"/>
                    </a:lnTo>
                    <a:lnTo>
                      <a:pt x="191" y="48"/>
                    </a:lnTo>
                    <a:lnTo>
                      <a:pt x="162" y="53"/>
                    </a:lnTo>
                    <a:lnTo>
                      <a:pt x="133" y="58"/>
                    </a:lnTo>
                    <a:lnTo>
                      <a:pt x="103" y="63"/>
                    </a:lnTo>
                    <a:lnTo>
                      <a:pt x="74" y="68"/>
                    </a:lnTo>
                    <a:lnTo>
                      <a:pt x="45" y="72"/>
                    </a:lnTo>
                    <a:lnTo>
                      <a:pt x="15" y="78"/>
                    </a:lnTo>
                    <a:close/>
                  </a:path>
                </a:pathLst>
              </a:custGeom>
              <a:solidFill>
                <a:srgbClr val="7A6B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9"/>
              <p:cNvSpPr>
                <a:spLocks/>
              </p:cNvSpPr>
              <p:nvPr/>
            </p:nvSpPr>
            <p:spPr bwMode="auto">
              <a:xfrm>
                <a:off x="3739" y="1281"/>
                <a:ext cx="123" cy="136"/>
              </a:xfrm>
              <a:custGeom>
                <a:avLst/>
                <a:gdLst/>
                <a:ahLst/>
                <a:cxnLst>
                  <a:cxn ang="0">
                    <a:pos x="15" y="70"/>
                  </a:cxn>
                  <a:cxn ang="0">
                    <a:pos x="0" y="98"/>
                  </a:cxn>
                  <a:cxn ang="0">
                    <a:pos x="8" y="133"/>
                  </a:cxn>
                  <a:cxn ang="0">
                    <a:pos x="174" y="765"/>
                  </a:cxn>
                  <a:cxn ang="0">
                    <a:pos x="219" y="800"/>
                  </a:cxn>
                  <a:cxn ang="0">
                    <a:pos x="247" y="806"/>
                  </a:cxn>
                  <a:cxn ang="0">
                    <a:pos x="276" y="810"/>
                  </a:cxn>
                  <a:cxn ang="0">
                    <a:pos x="304" y="815"/>
                  </a:cxn>
                  <a:cxn ang="0">
                    <a:pos x="334" y="817"/>
                  </a:cxn>
                  <a:cxn ang="0">
                    <a:pos x="364" y="818"/>
                  </a:cxn>
                  <a:cxn ang="0">
                    <a:pos x="394" y="817"/>
                  </a:cxn>
                  <a:cxn ang="0">
                    <a:pos x="426" y="815"/>
                  </a:cxn>
                  <a:cxn ang="0">
                    <a:pos x="457" y="810"/>
                  </a:cxn>
                  <a:cxn ang="0">
                    <a:pos x="487" y="804"/>
                  </a:cxn>
                  <a:cxn ang="0">
                    <a:pos x="520" y="796"/>
                  </a:cxn>
                  <a:cxn ang="0">
                    <a:pos x="551" y="787"/>
                  </a:cxn>
                  <a:cxn ang="0">
                    <a:pos x="583" y="776"/>
                  </a:cxn>
                  <a:cxn ang="0">
                    <a:pos x="615" y="762"/>
                  </a:cxn>
                  <a:cxn ang="0">
                    <a:pos x="647" y="746"/>
                  </a:cxn>
                  <a:cxn ang="0">
                    <a:pos x="678" y="728"/>
                  </a:cxn>
                  <a:cxn ang="0">
                    <a:pos x="710" y="708"/>
                  </a:cxn>
                  <a:cxn ang="0">
                    <a:pos x="733" y="653"/>
                  </a:cxn>
                  <a:cxn ang="0">
                    <a:pos x="514" y="14"/>
                  </a:cxn>
                  <a:cxn ang="0">
                    <a:pos x="487" y="4"/>
                  </a:cxn>
                  <a:cxn ang="0">
                    <a:pos x="435" y="0"/>
                  </a:cxn>
                  <a:cxn ang="0">
                    <a:pos x="15" y="70"/>
                  </a:cxn>
                </a:cxnLst>
                <a:rect l="0" t="0" r="r" b="b"/>
                <a:pathLst>
                  <a:path w="733" h="818">
                    <a:moveTo>
                      <a:pt x="15" y="70"/>
                    </a:moveTo>
                    <a:lnTo>
                      <a:pt x="0" y="98"/>
                    </a:lnTo>
                    <a:lnTo>
                      <a:pt x="8" y="133"/>
                    </a:lnTo>
                    <a:lnTo>
                      <a:pt x="174" y="765"/>
                    </a:lnTo>
                    <a:lnTo>
                      <a:pt x="219" y="800"/>
                    </a:lnTo>
                    <a:lnTo>
                      <a:pt x="247" y="806"/>
                    </a:lnTo>
                    <a:lnTo>
                      <a:pt x="276" y="810"/>
                    </a:lnTo>
                    <a:lnTo>
                      <a:pt x="304" y="815"/>
                    </a:lnTo>
                    <a:lnTo>
                      <a:pt x="334" y="817"/>
                    </a:lnTo>
                    <a:lnTo>
                      <a:pt x="364" y="818"/>
                    </a:lnTo>
                    <a:lnTo>
                      <a:pt x="394" y="817"/>
                    </a:lnTo>
                    <a:lnTo>
                      <a:pt x="426" y="815"/>
                    </a:lnTo>
                    <a:lnTo>
                      <a:pt x="457" y="810"/>
                    </a:lnTo>
                    <a:lnTo>
                      <a:pt x="487" y="804"/>
                    </a:lnTo>
                    <a:lnTo>
                      <a:pt x="520" y="796"/>
                    </a:lnTo>
                    <a:lnTo>
                      <a:pt x="551" y="787"/>
                    </a:lnTo>
                    <a:lnTo>
                      <a:pt x="583" y="776"/>
                    </a:lnTo>
                    <a:lnTo>
                      <a:pt x="615" y="762"/>
                    </a:lnTo>
                    <a:lnTo>
                      <a:pt x="647" y="746"/>
                    </a:lnTo>
                    <a:lnTo>
                      <a:pt x="678" y="728"/>
                    </a:lnTo>
                    <a:lnTo>
                      <a:pt x="710" y="708"/>
                    </a:lnTo>
                    <a:lnTo>
                      <a:pt x="733" y="653"/>
                    </a:lnTo>
                    <a:lnTo>
                      <a:pt x="514" y="14"/>
                    </a:lnTo>
                    <a:lnTo>
                      <a:pt x="487" y="4"/>
                    </a:lnTo>
                    <a:lnTo>
                      <a:pt x="435" y="0"/>
                    </a:lnTo>
                    <a:lnTo>
                      <a:pt x="15" y="70"/>
                    </a:lnTo>
                    <a:close/>
                  </a:path>
                </a:pathLst>
              </a:custGeom>
              <a:solidFill>
                <a:srgbClr val="7F70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20"/>
              <p:cNvSpPr>
                <a:spLocks/>
              </p:cNvSpPr>
              <p:nvPr/>
            </p:nvSpPr>
            <p:spPr bwMode="auto">
              <a:xfrm>
                <a:off x="3798" y="1437"/>
                <a:ext cx="211" cy="138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103" y="783"/>
                  </a:cxn>
                  <a:cxn ang="0">
                    <a:pos x="143" y="792"/>
                  </a:cxn>
                  <a:cxn ang="0">
                    <a:pos x="182" y="799"/>
                  </a:cxn>
                  <a:cxn ang="0">
                    <a:pos x="222" y="807"/>
                  </a:cxn>
                  <a:cxn ang="0">
                    <a:pos x="261" y="812"/>
                  </a:cxn>
                  <a:cxn ang="0">
                    <a:pos x="299" y="818"/>
                  </a:cxn>
                  <a:cxn ang="0">
                    <a:pos x="337" y="821"/>
                  </a:cxn>
                  <a:cxn ang="0">
                    <a:pos x="376" y="824"/>
                  </a:cxn>
                  <a:cxn ang="0">
                    <a:pos x="413" y="827"/>
                  </a:cxn>
                  <a:cxn ang="0">
                    <a:pos x="451" y="828"/>
                  </a:cxn>
                  <a:cxn ang="0">
                    <a:pos x="488" y="828"/>
                  </a:cxn>
                  <a:cxn ang="0">
                    <a:pos x="525" y="827"/>
                  </a:cxn>
                  <a:cxn ang="0">
                    <a:pos x="561" y="825"/>
                  </a:cxn>
                  <a:cxn ang="0">
                    <a:pos x="598" y="823"/>
                  </a:cxn>
                  <a:cxn ang="0">
                    <a:pos x="634" y="819"/>
                  </a:cxn>
                  <a:cxn ang="0">
                    <a:pos x="670" y="815"/>
                  </a:cxn>
                  <a:cxn ang="0">
                    <a:pos x="707" y="809"/>
                  </a:cxn>
                  <a:cxn ang="0">
                    <a:pos x="741" y="803"/>
                  </a:cxn>
                  <a:cxn ang="0">
                    <a:pos x="777" y="796"/>
                  </a:cxn>
                  <a:cxn ang="0">
                    <a:pos x="813" y="788"/>
                  </a:cxn>
                  <a:cxn ang="0">
                    <a:pos x="848" y="779"/>
                  </a:cxn>
                  <a:cxn ang="0">
                    <a:pos x="884" y="768"/>
                  </a:cxn>
                  <a:cxn ang="0">
                    <a:pos x="918" y="757"/>
                  </a:cxn>
                  <a:cxn ang="0">
                    <a:pos x="953" y="745"/>
                  </a:cxn>
                  <a:cxn ang="0">
                    <a:pos x="988" y="733"/>
                  </a:cxn>
                  <a:cxn ang="0">
                    <a:pos x="1022" y="719"/>
                  </a:cxn>
                  <a:cxn ang="0">
                    <a:pos x="1057" y="705"/>
                  </a:cxn>
                  <a:cxn ang="0">
                    <a:pos x="1092" y="690"/>
                  </a:cxn>
                  <a:cxn ang="0">
                    <a:pos x="1126" y="673"/>
                  </a:cxn>
                  <a:cxn ang="0">
                    <a:pos x="1161" y="656"/>
                  </a:cxn>
                  <a:cxn ang="0">
                    <a:pos x="1195" y="638"/>
                  </a:cxn>
                  <a:cxn ang="0">
                    <a:pos x="1229" y="618"/>
                  </a:cxn>
                  <a:cxn ang="0">
                    <a:pos x="1264" y="599"/>
                  </a:cxn>
                  <a:cxn ang="0">
                    <a:pos x="1072" y="0"/>
                  </a:cxn>
                  <a:cxn ang="0">
                    <a:pos x="0" y="216"/>
                  </a:cxn>
                </a:cxnLst>
                <a:rect l="0" t="0" r="r" b="b"/>
                <a:pathLst>
                  <a:path w="1264" h="828">
                    <a:moveTo>
                      <a:pt x="0" y="216"/>
                    </a:moveTo>
                    <a:lnTo>
                      <a:pt x="103" y="783"/>
                    </a:lnTo>
                    <a:lnTo>
                      <a:pt x="143" y="792"/>
                    </a:lnTo>
                    <a:lnTo>
                      <a:pt x="182" y="799"/>
                    </a:lnTo>
                    <a:lnTo>
                      <a:pt x="222" y="807"/>
                    </a:lnTo>
                    <a:lnTo>
                      <a:pt x="261" y="812"/>
                    </a:lnTo>
                    <a:lnTo>
                      <a:pt x="299" y="818"/>
                    </a:lnTo>
                    <a:lnTo>
                      <a:pt x="337" y="821"/>
                    </a:lnTo>
                    <a:lnTo>
                      <a:pt x="376" y="824"/>
                    </a:lnTo>
                    <a:lnTo>
                      <a:pt x="413" y="827"/>
                    </a:lnTo>
                    <a:lnTo>
                      <a:pt x="451" y="828"/>
                    </a:lnTo>
                    <a:lnTo>
                      <a:pt x="488" y="828"/>
                    </a:lnTo>
                    <a:lnTo>
                      <a:pt x="525" y="827"/>
                    </a:lnTo>
                    <a:lnTo>
                      <a:pt x="561" y="825"/>
                    </a:lnTo>
                    <a:lnTo>
                      <a:pt x="598" y="823"/>
                    </a:lnTo>
                    <a:lnTo>
                      <a:pt x="634" y="819"/>
                    </a:lnTo>
                    <a:lnTo>
                      <a:pt x="670" y="815"/>
                    </a:lnTo>
                    <a:lnTo>
                      <a:pt x="707" y="809"/>
                    </a:lnTo>
                    <a:lnTo>
                      <a:pt x="741" y="803"/>
                    </a:lnTo>
                    <a:lnTo>
                      <a:pt x="777" y="796"/>
                    </a:lnTo>
                    <a:lnTo>
                      <a:pt x="813" y="788"/>
                    </a:lnTo>
                    <a:lnTo>
                      <a:pt x="848" y="779"/>
                    </a:lnTo>
                    <a:lnTo>
                      <a:pt x="884" y="768"/>
                    </a:lnTo>
                    <a:lnTo>
                      <a:pt x="918" y="757"/>
                    </a:lnTo>
                    <a:lnTo>
                      <a:pt x="953" y="745"/>
                    </a:lnTo>
                    <a:lnTo>
                      <a:pt x="988" y="733"/>
                    </a:lnTo>
                    <a:lnTo>
                      <a:pt x="1022" y="719"/>
                    </a:lnTo>
                    <a:lnTo>
                      <a:pt x="1057" y="705"/>
                    </a:lnTo>
                    <a:lnTo>
                      <a:pt x="1092" y="690"/>
                    </a:lnTo>
                    <a:lnTo>
                      <a:pt x="1126" y="673"/>
                    </a:lnTo>
                    <a:lnTo>
                      <a:pt x="1161" y="656"/>
                    </a:lnTo>
                    <a:lnTo>
                      <a:pt x="1195" y="638"/>
                    </a:lnTo>
                    <a:lnTo>
                      <a:pt x="1229" y="618"/>
                    </a:lnTo>
                    <a:lnTo>
                      <a:pt x="1264" y="599"/>
                    </a:lnTo>
                    <a:lnTo>
                      <a:pt x="1072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93F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21"/>
              <p:cNvSpPr>
                <a:spLocks/>
              </p:cNvSpPr>
              <p:nvPr/>
            </p:nvSpPr>
            <p:spPr bwMode="auto">
              <a:xfrm>
                <a:off x="3799" y="1445"/>
                <a:ext cx="210" cy="130"/>
              </a:xfrm>
              <a:custGeom>
                <a:avLst/>
                <a:gdLst/>
                <a:ahLst/>
                <a:cxnLst>
                  <a:cxn ang="0">
                    <a:pos x="13" y="275"/>
                  </a:cxn>
                  <a:cxn ang="0">
                    <a:pos x="37" y="406"/>
                  </a:cxn>
                  <a:cxn ang="0">
                    <a:pos x="62" y="537"/>
                  </a:cxn>
                  <a:cxn ang="0">
                    <a:pos x="86" y="667"/>
                  </a:cxn>
                  <a:cxn ang="0">
                    <a:pos x="138" y="741"/>
                  </a:cxn>
                  <a:cxn ang="0">
                    <a:pos x="217" y="756"/>
                  </a:cxn>
                  <a:cxn ang="0">
                    <a:pos x="294" y="767"/>
                  </a:cxn>
                  <a:cxn ang="0">
                    <a:pos x="370" y="773"/>
                  </a:cxn>
                  <a:cxn ang="0">
                    <a:pos x="446" y="776"/>
                  </a:cxn>
                  <a:cxn ang="0">
                    <a:pos x="520" y="776"/>
                  </a:cxn>
                  <a:cxn ang="0">
                    <a:pos x="593" y="772"/>
                  </a:cxn>
                  <a:cxn ang="0">
                    <a:pos x="664" y="764"/>
                  </a:cxn>
                  <a:cxn ang="0">
                    <a:pos x="736" y="753"/>
                  </a:cxn>
                  <a:cxn ang="0">
                    <a:pos x="806" y="736"/>
                  </a:cxn>
                  <a:cxn ang="0">
                    <a:pos x="876" y="718"/>
                  </a:cxn>
                  <a:cxn ang="0">
                    <a:pos x="945" y="695"/>
                  </a:cxn>
                  <a:cxn ang="0">
                    <a:pos x="1014" y="668"/>
                  </a:cxn>
                  <a:cxn ang="0">
                    <a:pos x="1083" y="639"/>
                  </a:cxn>
                  <a:cxn ang="0">
                    <a:pos x="1152" y="605"/>
                  </a:cxn>
                  <a:cxn ang="0">
                    <a:pos x="1220" y="567"/>
                  </a:cxn>
                  <a:cxn ang="0">
                    <a:pos x="1244" y="514"/>
                  </a:cxn>
                  <a:cxn ang="0">
                    <a:pos x="1223" y="446"/>
                  </a:cxn>
                  <a:cxn ang="0">
                    <a:pos x="1200" y="377"/>
                  </a:cxn>
                  <a:cxn ang="0">
                    <a:pos x="1178" y="309"/>
                  </a:cxn>
                  <a:cxn ang="0">
                    <a:pos x="1156" y="241"/>
                  </a:cxn>
                  <a:cxn ang="0">
                    <a:pos x="1134" y="171"/>
                  </a:cxn>
                  <a:cxn ang="0">
                    <a:pos x="1112" y="103"/>
                  </a:cxn>
                  <a:cxn ang="0">
                    <a:pos x="1089" y="35"/>
                  </a:cxn>
                  <a:cxn ang="0">
                    <a:pos x="1045" y="8"/>
                  </a:cxn>
                  <a:cxn ang="0">
                    <a:pos x="976" y="23"/>
                  </a:cxn>
                  <a:cxn ang="0">
                    <a:pos x="908" y="39"/>
                  </a:cxn>
                  <a:cxn ang="0">
                    <a:pos x="840" y="53"/>
                  </a:cxn>
                  <a:cxn ang="0">
                    <a:pos x="773" y="68"/>
                  </a:cxn>
                  <a:cxn ang="0">
                    <a:pos x="704" y="83"/>
                  </a:cxn>
                  <a:cxn ang="0">
                    <a:pos x="637" y="98"/>
                  </a:cxn>
                  <a:cxn ang="0">
                    <a:pos x="570" y="111"/>
                  </a:cxn>
                  <a:cxn ang="0">
                    <a:pos x="503" y="125"/>
                  </a:cxn>
                  <a:cxn ang="0">
                    <a:pos x="435" y="138"/>
                  </a:cxn>
                  <a:cxn ang="0">
                    <a:pos x="368" y="150"/>
                  </a:cxn>
                  <a:cxn ang="0">
                    <a:pos x="301" y="163"/>
                  </a:cxn>
                  <a:cxn ang="0">
                    <a:pos x="235" y="173"/>
                  </a:cxn>
                  <a:cxn ang="0">
                    <a:pos x="167" y="185"/>
                  </a:cxn>
                  <a:cxn ang="0">
                    <a:pos x="100" y="195"/>
                  </a:cxn>
                  <a:cxn ang="0">
                    <a:pos x="34" y="206"/>
                  </a:cxn>
                </a:cxnLst>
                <a:rect l="0" t="0" r="r" b="b"/>
                <a:pathLst>
                  <a:path w="1255" h="777">
                    <a:moveTo>
                      <a:pt x="0" y="210"/>
                    </a:moveTo>
                    <a:lnTo>
                      <a:pt x="13" y="275"/>
                    </a:lnTo>
                    <a:lnTo>
                      <a:pt x="25" y="340"/>
                    </a:lnTo>
                    <a:lnTo>
                      <a:pt x="37" y="406"/>
                    </a:lnTo>
                    <a:lnTo>
                      <a:pt x="49" y="471"/>
                    </a:lnTo>
                    <a:lnTo>
                      <a:pt x="62" y="537"/>
                    </a:lnTo>
                    <a:lnTo>
                      <a:pt x="74" y="602"/>
                    </a:lnTo>
                    <a:lnTo>
                      <a:pt x="86" y="667"/>
                    </a:lnTo>
                    <a:lnTo>
                      <a:pt x="98" y="732"/>
                    </a:lnTo>
                    <a:lnTo>
                      <a:pt x="138" y="741"/>
                    </a:lnTo>
                    <a:lnTo>
                      <a:pt x="178" y="748"/>
                    </a:lnTo>
                    <a:lnTo>
                      <a:pt x="217" y="756"/>
                    </a:lnTo>
                    <a:lnTo>
                      <a:pt x="256" y="761"/>
                    </a:lnTo>
                    <a:lnTo>
                      <a:pt x="294" y="767"/>
                    </a:lnTo>
                    <a:lnTo>
                      <a:pt x="332" y="771"/>
                    </a:lnTo>
                    <a:lnTo>
                      <a:pt x="370" y="773"/>
                    </a:lnTo>
                    <a:lnTo>
                      <a:pt x="408" y="775"/>
                    </a:lnTo>
                    <a:lnTo>
                      <a:pt x="446" y="776"/>
                    </a:lnTo>
                    <a:lnTo>
                      <a:pt x="483" y="777"/>
                    </a:lnTo>
                    <a:lnTo>
                      <a:pt x="520" y="776"/>
                    </a:lnTo>
                    <a:lnTo>
                      <a:pt x="556" y="774"/>
                    </a:lnTo>
                    <a:lnTo>
                      <a:pt x="593" y="772"/>
                    </a:lnTo>
                    <a:lnTo>
                      <a:pt x="628" y="769"/>
                    </a:lnTo>
                    <a:lnTo>
                      <a:pt x="664" y="764"/>
                    </a:lnTo>
                    <a:lnTo>
                      <a:pt x="700" y="758"/>
                    </a:lnTo>
                    <a:lnTo>
                      <a:pt x="736" y="753"/>
                    </a:lnTo>
                    <a:lnTo>
                      <a:pt x="770" y="745"/>
                    </a:lnTo>
                    <a:lnTo>
                      <a:pt x="806" y="736"/>
                    </a:lnTo>
                    <a:lnTo>
                      <a:pt x="841" y="728"/>
                    </a:lnTo>
                    <a:lnTo>
                      <a:pt x="876" y="718"/>
                    </a:lnTo>
                    <a:lnTo>
                      <a:pt x="910" y="707"/>
                    </a:lnTo>
                    <a:lnTo>
                      <a:pt x="945" y="695"/>
                    </a:lnTo>
                    <a:lnTo>
                      <a:pt x="980" y="682"/>
                    </a:lnTo>
                    <a:lnTo>
                      <a:pt x="1014" y="668"/>
                    </a:lnTo>
                    <a:lnTo>
                      <a:pt x="1049" y="654"/>
                    </a:lnTo>
                    <a:lnTo>
                      <a:pt x="1083" y="639"/>
                    </a:lnTo>
                    <a:lnTo>
                      <a:pt x="1117" y="621"/>
                    </a:lnTo>
                    <a:lnTo>
                      <a:pt x="1152" y="605"/>
                    </a:lnTo>
                    <a:lnTo>
                      <a:pt x="1187" y="587"/>
                    </a:lnTo>
                    <a:lnTo>
                      <a:pt x="1220" y="567"/>
                    </a:lnTo>
                    <a:lnTo>
                      <a:pt x="1255" y="548"/>
                    </a:lnTo>
                    <a:lnTo>
                      <a:pt x="1244" y="514"/>
                    </a:lnTo>
                    <a:lnTo>
                      <a:pt x="1233" y="479"/>
                    </a:lnTo>
                    <a:lnTo>
                      <a:pt x="1223" y="446"/>
                    </a:lnTo>
                    <a:lnTo>
                      <a:pt x="1211" y="411"/>
                    </a:lnTo>
                    <a:lnTo>
                      <a:pt x="1200" y="377"/>
                    </a:lnTo>
                    <a:lnTo>
                      <a:pt x="1189" y="343"/>
                    </a:lnTo>
                    <a:lnTo>
                      <a:pt x="1178" y="309"/>
                    </a:lnTo>
                    <a:lnTo>
                      <a:pt x="1167" y="274"/>
                    </a:lnTo>
                    <a:lnTo>
                      <a:pt x="1156" y="241"/>
                    </a:lnTo>
                    <a:lnTo>
                      <a:pt x="1146" y="206"/>
                    </a:lnTo>
                    <a:lnTo>
                      <a:pt x="1134" y="171"/>
                    </a:lnTo>
                    <a:lnTo>
                      <a:pt x="1123" y="138"/>
                    </a:lnTo>
                    <a:lnTo>
                      <a:pt x="1112" y="103"/>
                    </a:lnTo>
                    <a:lnTo>
                      <a:pt x="1101" y="68"/>
                    </a:lnTo>
                    <a:lnTo>
                      <a:pt x="1089" y="35"/>
                    </a:lnTo>
                    <a:lnTo>
                      <a:pt x="1078" y="0"/>
                    </a:lnTo>
                    <a:lnTo>
                      <a:pt x="1045" y="8"/>
                    </a:lnTo>
                    <a:lnTo>
                      <a:pt x="1010" y="15"/>
                    </a:lnTo>
                    <a:lnTo>
                      <a:pt x="976" y="23"/>
                    </a:lnTo>
                    <a:lnTo>
                      <a:pt x="942" y="31"/>
                    </a:lnTo>
                    <a:lnTo>
                      <a:pt x="908" y="39"/>
                    </a:lnTo>
                    <a:lnTo>
                      <a:pt x="874" y="47"/>
                    </a:lnTo>
                    <a:lnTo>
                      <a:pt x="840" y="53"/>
                    </a:lnTo>
                    <a:lnTo>
                      <a:pt x="806" y="61"/>
                    </a:lnTo>
                    <a:lnTo>
                      <a:pt x="773" y="68"/>
                    </a:lnTo>
                    <a:lnTo>
                      <a:pt x="739" y="76"/>
                    </a:lnTo>
                    <a:lnTo>
                      <a:pt x="704" y="83"/>
                    </a:lnTo>
                    <a:lnTo>
                      <a:pt x="671" y="90"/>
                    </a:lnTo>
                    <a:lnTo>
                      <a:pt x="637" y="98"/>
                    </a:lnTo>
                    <a:lnTo>
                      <a:pt x="603" y="104"/>
                    </a:lnTo>
                    <a:lnTo>
                      <a:pt x="570" y="111"/>
                    </a:lnTo>
                    <a:lnTo>
                      <a:pt x="536" y="118"/>
                    </a:lnTo>
                    <a:lnTo>
                      <a:pt x="503" y="125"/>
                    </a:lnTo>
                    <a:lnTo>
                      <a:pt x="469" y="131"/>
                    </a:lnTo>
                    <a:lnTo>
                      <a:pt x="435" y="138"/>
                    </a:lnTo>
                    <a:lnTo>
                      <a:pt x="402" y="144"/>
                    </a:lnTo>
                    <a:lnTo>
                      <a:pt x="368" y="150"/>
                    </a:lnTo>
                    <a:lnTo>
                      <a:pt x="334" y="156"/>
                    </a:lnTo>
                    <a:lnTo>
                      <a:pt x="301" y="163"/>
                    </a:lnTo>
                    <a:lnTo>
                      <a:pt x="267" y="168"/>
                    </a:lnTo>
                    <a:lnTo>
                      <a:pt x="235" y="173"/>
                    </a:lnTo>
                    <a:lnTo>
                      <a:pt x="201" y="180"/>
                    </a:lnTo>
                    <a:lnTo>
                      <a:pt x="167" y="185"/>
                    </a:lnTo>
                    <a:lnTo>
                      <a:pt x="134" y="191"/>
                    </a:lnTo>
                    <a:lnTo>
                      <a:pt x="100" y="195"/>
                    </a:lnTo>
                    <a:lnTo>
                      <a:pt x="68" y="201"/>
                    </a:lnTo>
                    <a:lnTo>
                      <a:pt x="34" y="206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449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22"/>
              <p:cNvSpPr>
                <a:spLocks/>
              </p:cNvSpPr>
              <p:nvPr/>
            </p:nvSpPr>
            <p:spPr bwMode="auto">
              <a:xfrm>
                <a:off x="3801" y="1453"/>
                <a:ext cx="207" cy="121"/>
              </a:xfrm>
              <a:custGeom>
                <a:avLst/>
                <a:gdLst/>
                <a:ahLst/>
                <a:cxnLst>
                  <a:cxn ang="0">
                    <a:pos x="12" y="264"/>
                  </a:cxn>
                  <a:cxn ang="0">
                    <a:pos x="35" y="382"/>
                  </a:cxn>
                  <a:cxn ang="0">
                    <a:pos x="58" y="502"/>
                  </a:cxn>
                  <a:cxn ang="0">
                    <a:pos x="80" y="622"/>
                  </a:cxn>
                  <a:cxn ang="0">
                    <a:pos x="133" y="690"/>
                  </a:cxn>
                  <a:cxn ang="0">
                    <a:pos x="211" y="706"/>
                  </a:cxn>
                  <a:cxn ang="0">
                    <a:pos x="289" y="716"/>
                  </a:cxn>
                  <a:cxn ang="0">
                    <a:pos x="365" y="724"/>
                  </a:cxn>
                  <a:cxn ang="0">
                    <a:pos x="438" y="727"/>
                  </a:cxn>
                  <a:cxn ang="0">
                    <a:pos x="512" y="726"/>
                  </a:cxn>
                  <a:cxn ang="0">
                    <a:pos x="585" y="722"/>
                  </a:cxn>
                  <a:cxn ang="0">
                    <a:pos x="656" y="714"/>
                  </a:cxn>
                  <a:cxn ang="0">
                    <a:pos x="727" y="702"/>
                  </a:cxn>
                  <a:cxn ang="0">
                    <a:pos x="796" y="687"/>
                  </a:cxn>
                  <a:cxn ang="0">
                    <a:pos x="867" y="668"/>
                  </a:cxn>
                  <a:cxn ang="0">
                    <a:pos x="935" y="645"/>
                  </a:cxn>
                  <a:cxn ang="0">
                    <a:pos x="1004" y="619"/>
                  </a:cxn>
                  <a:cxn ang="0">
                    <a:pos x="1073" y="588"/>
                  </a:cxn>
                  <a:cxn ang="0">
                    <a:pos x="1141" y="555"/>
                  </a:cxn>
                  <a:cxn ang="0">
                    <a:pos x="1209" y="517"/>
                  </a:cxn>
                  <a:cxn ang="0">
                    <a:pos x="1223" y="436"/>
                  </a:cxn>
                  <a:cxn ang="0">
                    <a:pos x="1183" y="312"/>
                  </a:cxn>
                  <a:cxn ang="0">
                    <a:pos x="1143" y="187"/>
                  </a:cxn>
                  <a:cxn ang="0">
                    <a:pos x="1103" y="63"/>
                  </a:cxn>
                  <a:cxn ang="0">
                    <a:pos x="1049" y="8"/>
                  </a:cxn>
                  <a:cxn ang="0">
                    <a:pos x="979" y="27"/>
                  </a:cxn>
                  <a:cxn ang="0">
                    <a:pos x="910" y="44"/>
                  </a:cxn>
                  <a:cxn ang="0">
                    <a:pos x="841" y="60"/>
                  </a:cxn>
                  <a:cxn ang="0">
                    <a:pos x="772" y="77"/>
                  </a:cxn>
                  <a:cxn ang="0">
                    <a:pos x="704" y="92"/>
                  </a:cxn>
                  <a:cxn ang="0">
                    <a:pos x="636" y="107"/>
                  </a:cxn>
                  <a:cxn ang="0">
                    <a:pos x="568" y="121"/>
                  </a:cxn>
                  <a:cxn ang="0">
                    <a:pos x="500" y="135"/>
                  </a:cxn>
                  <a:cxn ang="0">
                    <a:pos x="433" y="147"/>
                  </a:cxn>
                  <a:cxn ang="0">
                    <a:pos x="366" y="159"/>
                  </a:cxn>
                  <a:cxn ang="0">
                    <a:pos x="298" y="170"/>
                  </a:cxn>
                  <a:cxn ang="0">
                    <a:pos x="232" y="180"/>
                  </a:cxn>
                  <a:cxn ang="0">
                    <a:pos x="165" y="188"/>
                  </a:cxn>
                  <a:cxn ang="0">
                    <a:pos x="99" y="196"/>
                  </a:cxn>
                  <a:cxn ang="0">
                    <a:pos x="33" y="202"/>
                  </a:cxn>
                </a:cxnLst>
                <a:rect l="0" t="0" r="r" b="b"/>
                <a:pathLst>
                  <a:path w="1244" h="727">
                    <a:moveTo>
                      <a:pt x="0" y="205"/>
                    </a:moveTo>
                    <a:lnTo>
                      <a:pt x="12" y="264"/>
                    </a:lnTo>
                    <a:lnTo>
                      <a:pt x="23" y="323"/>
                    </a:lnTo>
                    <a:lnTo>
                      <a:pt x="35" y="382"/>
                    </a:lnTo>
                    <a:lnTo>
                      <a:pt x="46" y="442"/>
                    </a:lnTo>
                    <a:lnTo>
                      <a:pt x="58" y="502"/>
                    </a:lnTo>
                    <a:lnTo>
                      <a:pt x="69" y="562"/>
                    </a:lnTo>
                    <a:lnTo>
                      <a:pt x="80" y="622"/>
                    </a:lnTo>
                    <a:lnTo>
                      <a:pt x="92" y="682"/>
                    </a:lnTo>
                    <a:lnTo>
                      <a:pt x="133" y="690"/>
                    </a:lnTo>
                    <a:lnTo>
                      <a:pt x="172" y="698"/>
                    </a:lnTo>
                    <a:lnTo>
                      <a:pt x="211" y="706"/>
                    </a:lnTo>
                    <a:lnTo>
                      <a:pt x="250" y="711"/>
                    </a:lnTo>
                    <a:lnTo>
                      <a:pt x="289" y="716"/>
                    </a:lnTo>
                    <a:lnTo>
                      <a:pt x="327" y="721"/>
                    </a:lnTo>
                    <a:lnTo>
                      <a:pt x="365" y="724"/>
                    </a:lnTo>
                    <a:lnTo>
                      <a:pt x="401" y="726"/>
                    </a:lnTo>
                    <a:lnTo>
                      <a:pt x="438" y="727"/>
                    </a:lnTo>
                    <a:lnTo>
                      <a:pt x="475" y="727"/>
                    </a:lnTo>
                    <a:lnTo>
                      <a:pt x="512" y="726"/>
                    </a:lnTo>
                    <a:lnTo>
                      <a:pt x="548" y="725"/>
                    </a:lnTo>
                    <a:lnTo>
                      <a:pt x="585" y="722"/>
                    </a:lnTo>
                    <a:lnTo>
                      <a:pt x="620" y="719"/>
                    </a:lnTo>
                    <a:lnTo>
                      <a:pt x="656" y="714"/>
                    </a:lnTo>
                    <a:lnTo>
                      <a:pt x="691" y="709"/>
                    </a:lnTo>
                    <a:lnTo>
                      <a:pt x="727" y="702"/>
                    </a:lnTo>
                    <a:lnTo>
                      <a:pt x="761" y="695"/>
                    </a:lnTo>
                    <a:lnTo>
                      <a:pt x="796" y="687"/>
                    </a:lnTo>
                    <a:lnTo>
                      <a:pt x="832" y="677"/>
                    </a:lnTo>
                    <a:lnTo>
                      <a:pt x="867" y="668"/>
                    </a:lnTo>
                    <a:lnTo>
                      <a:pt x="900" y="657"/>
                    </a:lnTo>
                    <a:lnTo>
                      <a:pt x="935" y="645"/>
                    </a:lnTo>
                    <a:lnTo>
                      <a:pt x="970" y="632"/>
                    </a:lnTo>
                    <a:lnTo>
                      <a:pt x="1004" y="619"/>
                    </a:lnTo>
                    <a:lnTo>
                      <a:pt x="1038" y="604"/>
                    </a:lnTo>
                    <a:lnTo>
                      <a:pt x="1073" y="588"/>
                    </a:lnTo>
                    <a:lnTo>
                      <a:pt x="1107" y="572"/>
                    </a:lnTo>
                    <a:lnTo>
                      <a:pt x="1141" y="555"/>
                    </a:lnTo>
                    <a:lnTo>
                      <a:pt x="1176" y="536"/>
                    </a:lnTo>
                    <a:lnTo>
                      <a:pt x="1209" y="517"/>
                    </a:lnTo>
                    <a:lnTo>
                      <a:pt x="1244" y="497"/>
                    </a:lnTo>
                    <a:lnTo>
                      <a:pt x="1223" y="436"/>
                    </a:lnTo>
                    <a:lnTo>
                      <a:pt x="1204" y="374"/>
                    </a:lnTo>
                    <a:lnTo>
                      <a:pt x="1183" y="312"/>
                    </a:lnTo>
                    <a:lnTo>
                      <a:pt x="1164" y="250"/>
                    </a:lnTo>
                    <a:lnTo>
                      <a:pt x="1143" y="187"/>
                    </a:lnTo>
                    <a:lnTo>
                      <a:pt x="1124" y="124"/>
                    </a:lnTo>
                    <a:lnTo>
                      <a:pt x="1103" y="63"/>
                    </a:lnTo>
                    <a:lnTo>
                      <a:pt x="1083" y="0"/>
                    </a:lnTo>
                    <a:lnTo>
                      <a:pt x="1049" y="8"/>
                    </a:lnTo>
                    <a:lnTo>
                      <a:pt x="1014" y="18"/>
                    </a:lnTo>
                    <a:lnTo>
                      <a:pt x="979" y="27"/>
                    </a:lnTo>
                    <a:lnTo>
                      <a:pt x="945" y="35"/>
                    </a:lnTo>
                    <a:lnTo>
                      <a:pt x="910" y="44"/>
                    </a:lnTo>
                    <a:lnTo>
                      <a:pt x="875" y="52"/>
                    </a:lnTo>
                    <a:lnTo>
                      <a:pt x="841" y="60"/>
                    </a:lnTo>
                    <a:lnTo>
                      <a:pt x="807" y="69"/>
                    </a:lnTo>
                    <a:lnTo>
                      <a:pt x="772" y="77"/>
                    </a:lnTo>
                    <a:lnTo>
                      <a:pt x="739" y="84"/>
                    </a:lnTo>
                    <a:lnTo>
                      <a:pt x="704" y="92"/>
                    </a:lnTo>
                    <a:lnTo>
                      <a:pt x="670" y="99"/>
                    </a:lnTo>
                    <a:lnTo>
                      <a:pt x="636" y="107"/>
                    </a:lnTo>
                    <a:lnTo>
                      <a:pt x="602" y="115"/>
                    </a:lnTo>
                    <a:lnTo>
                      <a:pt x="568" y="121"/>
                    </a:lnTo>
                    <a:lnTo>
                      <a:pt x="534" y="128"/>
                    </a:lnTo>
                    <a:lnTo>
                      <a:pt x="500" y="135"/>
                    </a:lnTo>
                    <a:lnTo>
                      <a:pt x="466" y="141"/>
                    </a:lnTo>
                    <a:lnTo>
                      <a:pt x="433" y="147"/>
                    </a:lnTo>
                    <a:lnTo>
                      <a:pt x="399" y="154"/>
                    </a:lnTo>
                    <a:lnTo>
                      <a:pt x="366" y="159"/>
                    </a:lnTo>
                    <a:lnTo>
                      <a:pt x="332" y="164"/>
                    </a:lnTo>
                    <a:lnTo>
                      <a:pt x="298" y="170"/>
                    </a:lnTo>
                    <a:lnTo>
                      <a:pt x="266" y="174"/>
                    </a:lnTo>
                    <a:lnTo>
                      <a:pt x="232" y="180"/>
                    </a:lnTo>
                    <a:lnTo>
                      <a:pt x="199" y="184"/>
                    </a:lnTo>
                    <a:lnTo>
                      <a:pt x="165" y="188"/>
                    </a:lnTo>
                    <a:lnTo>
                      <a:pt x="133" y="192"/>
                    </a:lnTo>
                    <a:lnTo>
                      <a:pt x="99" y="196"/>
                    </a:lnTo>
                    <a:lnTo>
                      <a:pt x="66" y="199"/>
                    </a:lnTo>
                    <a:lnTo>
                      <a:pt x="33" y="202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5E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23"/>
              <p:cNvSpPr>
                <a:spLocks/>
              </p:cNvSpPr>
              <p:nvPr/>
            </p:nvSpPr>
            <p:spPr bwMode="auto">
              <a:xfrm>
                <a:off x="3803" y="1461"/>
                <a:ext cx="205" cy="113"/>
              </a:xfrm>
              <a:custGeom>
                <a:avLst/>
                <a:gdLst/>
                <a:ahLst/>
                <a:cxnLst>
                  <a:cxn ang="0">
                    <a:pos x="11" y="253"/>
                  </a:cxn>
                  <a:cxn ang="0">
                    <a:pos x="33" y="360"/>
                  </a:cxn>
                  <a:cxn ang="0">
                    <a:pos x="54" y="469"/>
                  </a:cxn>
                  <a:cxn ang="0">
                    <a:pos x="75" y="578"/>
                  </a:cxn>
                  <a:cxn ang="0">
                    <a:pos x="126" y="641"/>
                  </a:cxn>
                  <a:cxn ang="0">
                    <a:pos x="204" y="656"/>
                  </a:cxn>
                  <a:cxn ang="0">
                    <a:pos x="281" y="667"/>
                  </a:cxn>
                  <a:cxn ang="0">
                    <a:pos x="357" y="674"/>
                  </a:cxn>
                  <a:cxn ang="0">
                    <a:pos x="432" y="677"/>
                  </a:cxn>
                  <a:cxn ang="0">
                    <a:pos x="504" y="676"/>
                  </a:cxn>
                  <a:cxn ang="0">
                    <a:pos x="576" y="673"/>
                  </a:cxn>
                  <a:cxn ang="0">
                    <a:pos x="647" y="664"/>
                  </a:cxn>
                  <a:cxn ang="0">
                    <a:pos x="718" y="652"/>
                  </a:cxn>
                  <a:cxn ang="0">
                    <a:pos x="787" y="637"/>
                  </a:cxn>
                  <a:cxn ang="0">
                    <a:pos x="857" y="617"/>
                  </a:cxn>
                  <a:cxn ang="0">
                    <a:pos x="925" y="595"/>
                  </a:cxn>
                  <a:cxn ang="0">
                    <a:pos x="994" y="569"/>
                  </a:cxn>
                  <a:cxn ang="0">
                    <a:pos x="1063" y="539"/>
                  </a:cxn>
                  <a:cxn ang="0">
                    <a:pos x="1131" y="506"/>
                  </a:cxn>
                  <a:cxn ang="0">
                    <a:pos x="1199" y="468"/>
                  </a:cxn>
                  <a:cxn ang="0">
                    <a:pos x="1216" y="393"/>
                  </a:cxn>
                  <a:cxn ang="0">
                    <a:pos x="1179" y="281"/>
                  </a:cxn>
                  <a:cxn ang="0">
                    <a:pos x="1141" y="168"/>
                  </a:cxn>
                  <a:cxn ang="0">
                    <a:pos x="1104" y="57"/>
                  </a:cxn>
                  <a:cxn ang="0">
                    <a:pos x="1051" y="10"/>
                  </a:cxn>
                  <a:cxn ang="0">
                    <a:pos x="980" y="31"/>
                  </a:cxn>
                  <a:cxn ang="0">
                    <a:pos x="910" y="49"/>
                  </a:cxn>
                  <a:cxn ang="0">
                    <a:pos x="840" y="68"/>
                  </a:cxn>
                  <a:cxn ang="0">
                    <a:pos x="771" y="85"/>
                  </a:cxn>
                  <a:cxn ang="0">
                    <a:pos x="703" y="101"/>
                  </a:cxn>
                  <a:cxn ang="0">
                    <a:pos x="634" y="117"/>
                  </a:cxn>
                  <a:cxn ang="0">
                    <a:pos x="566" y="132"/>
                  </a:cxn>
                  <a:cxn ang="0">
                    <a:pos x="499" y="145"/>
                  </a:cxn>
                  <a:cxn ang="0">
                    <a:pos x="430" y="158"/>
                  </a:cxn>
                  <a:cxn ang="0">
                    <a:pos x="363" y="167"/>
                  </a:cxn>
                  <a:cxn ang="0">
                    <a:pos x="297" y="177"/>
                  </a:cxn>
                  <a:cxn ang="0">
                    <a:pos x="230" y="185"/>
                  </a:cxn>
                  <a:cxn ang="0">
                    <a:pos x="164" y="191"/>
                  </a:cxn>
                  <a:cxn ang="0">
                    <a:pos x="99" y="196"/>
                  </a:cxn>
                  <a:cxn ang="0">
                    <a:pos x="33" y="198"/>
                  </a:cxn>
                </a:cxnLst>
                <a:rect l="0" t="0" r="r" b="b"/>
                <a:pathLst>
                  <a:path w="1234" h="677">
                    <a:moveTo>
                      <a:pt x="0" y="199"/>
                    </a:moveTo>
                    <a:lnTo>
                      <a:pt x="11" y="253"/>
                    </a:lnTo>
                    <a:lnTo>
                      <a:pt x="22" y="306"/>
                    </a:lnTo>
                    <a:lnTo>
                      <a:pt x="33" y="360"/>
                    </a:lnTo>
                    <a:lnTo>
                      <a:pt x="43" y="415"/>
                    </a:lnTo>
                    <a:lnTo>
                      <a:pt x="54" y="469"/>
                    </a:lnTo>
                    <a:lnTo>
                      <a:pt x="65" y="524"/>
                    </a:lnTo>
                    <a:lnTo>
                      <a:pt x="75" y="578"/>
                    </a:lnTo>
                    <a:lnTo>
                      <a:pt x="86" y="633"/>
                    </a:lnTo>
                    <a:lnTo>
                      <a:pt x="126" y="641"/>
                    </a:lnTo>
                    <a:lnTo>
                      <a:pt x="165" y="649"/>
                    </a:lnTo>
                    <a:lnTo>
                      <a:pt x="204" y="656"/>
                    </a:lnTo>
                    <a:lnTo>
                      <a:pt x="243" y="662"/>
                    </a:lnTo>
                    <a:lnTo>
                      <a:pt x="281" y="667"/>
                    </a:lnTo>
                    <a:lnTo>
                      <a:pt x="319" y="670"/>
                    </a:lnTo>
                    <a:lnTo>
                      <a:pt x="357" y="674"/>
                    </a:lnTo>
                    <a:lnTo>
                      <a:pt x="394" y="676"/>
                    </a:lnTo>
                    <a:lnTo>
                      <a:pt x="432" y="677"/>
                    </a:lnTo>
                    <a:lnTo>
                      <a:pt x="467" y="677"/>
                    </a:lnTo>
                    <a:lnTo>
                      <a:pt x="504" y="676"/>
                    </a:lnTo>
                    <a:lnTo>
                      <a:pt x="540" y="675"/>
                    </a:lnTo>
                    <a:lnTo>
                      <a:pt x="576" y="673"/>
                    </a:lnTo>
                    <a:lnTo>
                      <a:pt x="612" y="668"/>
                    </a:lnTo>
                    <a:lnTo>
                      <a:pt x="647" y="664"/>
                    </a:lnTo>
                    <a:lnTo>
                      <a:pt x="683" y="659"/>
                    </a:lnTo>
                    <a:lnTo>
                      <a:pt x="718" y="652"/>
                    </a:lnTo>
                    <a:lnTo>
                      <a:pt x="753" y="646"/>
                    </a:lnTo>
                    <a:lnTo>
                      <a:pt x="787" y="637"/>
                    </a:lnTo>
                    <a:lnTo>
                      <a:pt x="822" y="628"/>
                    </a:lnTo>
                    <a:lnTo>
                      <a:pt x="857" y="617"/>
                    </a:lnTo>
                    <a:lnTo>
                      <a:pt x="891" y="606"/>
                    </a:lnTo>
                    <a:lnTo>
                      <a:pt x="925" y="595"/>
                    </a:lnTo>
                    <a:lnTo>
                      <a:pt x="960" y="583"/>
                    </a:lnTo>
                    <a:lnTo>
                      <a:pt x="994" y="569"/>
                    </a:lnTo>
                    <a:lnTo>
                      <a:pt x="1028" y="554"/>
                    </a:lnTo>
                    <a:lnTo>
                      <a:pt x="1063" y="539"/>
                    </a:lnTo>
                    <a:lnTo>
                      <a:pt x="1096" y="522"/>
                    </a:lnTo>
                    <a:lnTo>
                      <a:pt x="1131" y="506"/>
                    </a:lnTo>
                    <a:lnTo>
                      <a:pt x="1166" y="487"/>
                    </a:lnTo>
                    <a:lnTo>
                      <a:pt x="1199" y="468"/>
                    </a:lnTo>
                    <a:lnTo>
                      <a:pt x="1234" y="448"/>
                    </a:lnTo>
                    <a:lnTo>
                      <a:pt x="1216" y="393"/>
                    </a:lnTo>
                    <a:lnTo>
                      <a:pt x="1197" y="336"/>
                    </a:lnTo>
                    <a:lnTo>
                      <a:pt x="1179" y="281"/>
                    </a:lnTo>
                    <a:lnTo>
                      <a:pt x="1160" y="225"/>
                    </a:lnTo>
                    <a:lnTo>
                      <a:pt x="1141" y="168"/>
                    </a:lnTo>
                    <a:lnTo>
                      <a:pt x="1122" y="112"/>
                    </a:lnTo>
                    <a:lnTo>
                      <a:pt x="1104" y="57"/>
                    </a:lnTo>
                    <a:lnTo>
                      <a:pt x="1085" y="0"/>
                    </a:lnTo>
                    <a:lnTo>
                      <a:pt x="1051" y="10"/>
                    </a:lnTo>
                    <a:lnTo>
                      <a:pt x="1015" y="20"/>
                    </a:lnTo>
                    <a:lnTo>
                      <a:pt x="980" y="31"/>
                    </a:lnTo>
                    <a:lnTo>
                      <a:pt x="946" y="39"/>
                    </a:lnTo>
                    <a:lnTo>
                      <a:pt x="910" y="49"/>
                    </a:lnTo>
                    <a:lnTo>
                      <a:pt x="875" y="59"/>
                    </a:lnTo>
                    <a:lnTo>
                      <a:pt x="840" y="68"/>
                    </a:lnTo>
                    <a:lnTo>
                      <a:pt x="806" y="76"/>
                    </a:lnTo>
                    <a:lnTo>
                      <a:pt x="771" y="85"/>
                    </a:lnTo>
                    <a:lnTo>
                      <a:pt x="737" y="94"/>
                    </a:lnTo>
                    <a:lnTo>
                      <a:pt x="703" y="101"/>
                    </a:lnTo>
                    <a:lnTo>
                      <a:pt x="668" y="110"/>
                    </a:lnTo>
                    <a:lnTo>
                      <a:pt x="634" y="117"/>
                    </a:lnTo>
                    <a:lnTo>
                      <a:pt x="600" y="125"/>
                    </a:lnTo>
                    <a:lnTo>
                      <a:pt x="566" y="132"/>
                    </a:lnTo>
                    <a:lnTo>
                      <a:pt x="532" y="138"/>
                    </a:lnTo>
                    <a:lnTo>
                      <a:pt x="499" y="145"/>
                    </a:lnTo>
                    <a:lnTo>
                      <a:pt x="464" y="151"/>
                    </a:lnTo>
                    <a:lnTo>
                      <a:pt x="430" y="158"/>
                    </a:lnTo>
                    <a:lnTo>
                      <a:pt x="397" y="163"/>
                    </a:lnTo>
                    <a:lnTo>
                      <a:pt x="363" y="167"/>
                    </a:lnTo>
                    <a:lnTo>
                      <a:pt x="331" y="173"/>
                    </a:lnTo>
                    <a:lnTo>
                      <a:pt x="297" y="177"/>
                    </a:lnTo>
                    <a:lnTo>
                      <a:pt x="263" y="181"/>
                    </a:lnTo>
                    <a:lnTo>
                      <a:pt x="230" y="185"/>
                    </a:lnTo>
                    <a:lnTo>
                      <a:pt x="197" y="188"/>
                    </a:lnTo>
                    <a:lnTo>
                      <a:pt x="164" y="191"/>
                    </a:lnTo>
                    <a:lnTo>
                      <a:pt x="131" y="193"/>
                    </a:lnTo>
                    <a:lnTo>
                      <a:pt x="99" y="196"/>
                    </a:lnTo>
                    <a:lnTo>
                      <a:pt x="65" y="197"/>
                    </a:lnTo>
                    <a:lnTo>
                      <a:pt x="33" y="19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B60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24"/>
              <p:cNvSpPr>
                <a:spLocks/>
              </p:cNvSpPr>
              <p:nvPr/>
            </p:nvSpPr>
            <p:spPr bwMode="auto">
              <a:xfrm>
                <a:off x="3804" y="1469"/>
                <a:ext cx="204" cy="104"/>
              </a:xfrm>
              <a:custGeom>
                <a:avLst/>
                <a:gdLst/>
                <a:ahLst/>
                <a:cxnLst>
                  <a:cxn ang="0">
                    <a:pos x="10" y="242"/>
                  </a:cxn>
                  <a:cxn ang="0">
                    <a:pos x="31" y="338"/>
                  </a:cxn>
                  <a:cxn ang="0">
                    <a:pos x="51" y="436"/>
                  </a:cxn>
                  <a:cxn ang="0">
                    <a:pos x="70" y="533"/>
                  </a:cxn>
                  <a:cxn ang="0">
                    <a:pos x="120" y="591"/>
                  </a:cxn>
                  <a:cxn ang="0">
                    <a:pos x="198" y="606"/>
                  </a:cxn>
                  <a:cxn ang="0">
                    <a:pos x="275" y="617"/>
                  </a:cxn>
                  <a:cxn ang="0">
                    <a:pos x="351" y="623"/>
                  </a:cxn>
                  <a:cxn ang="0">
                    <a:pos x="425" y="627"/>
                  </a:cxn>
                  <a:cxn ang="0">
                    <a:pos x="497" y="627"/>
                  </a:cxn>
                  <a:cxn ang="0">
                    <a:pos x="569" y="622"/>
                  </a:cxn>
                  <a:cxn ang="0">
                    <a:pos x="640" y="615"/>
                  </a:cxn>
                  <a:cxn ang="0">
                    <a:pos x="710" y="603"/>
                  </a:cxn>
                  <a:cxn ang="0">
                    <a:pos x="779" y="587"/>
                  </a:cxn>
                  <a:cxn ang="0">
                    <a:pos x="848" y="568"/>
                  </a:cxn>
                  <a:cxn ang="0">
                    <a:pos x="916" y="545"/>
                  </a:cxn>
                  <a:cxn ang="0">
                    <a:pos x="984" y="518"/>
                  </a:cxn>
                  <a:cxn ang="0">
                    <a:pos x="1053" y="489"/>
                  </a:cxn>
                  <a:cxn ang="0">
                    <a:pos x="1121" y="455"/>
                  </a:cxn>
                  <a:cxn ang="0">
                    <a:pos x="1189" y="417"/>
                  </a:cxn>
                  <a:cxn ang="0">
                    <a:pos x="1208" y="348"/>
                  </a:cxn>
                  <a:cxn ang="0">
                    <a:pos x="1174" y="248"/>
                  </a:cxn>
                  <a:cxn ang="0">
                    <a:pos x="1140" y="150"/>
                  </a:cxn>
                  <a:cxn ang="0">
                    <a:pos x="1107" y="50"/>
                  </a:cxn>
                  <a:cxn ang="0">
                    <a:pos x="1055" y="11"/>
                  </a:cxn>
                  <a:cxn ang="0">
                    <a:pos x="983" y="34"/>
                  </a:cxn>
                  <a:cxn ang="0">
                    <a:pos x="913" y="54"/>
                  </a:cxn>
                  <a:cxn ang="0">
                    <a:pos x="842" y="75"/>
                  </a:cxn>
                  <a:cxn ang="0">
                    <a:pos x="772" y="93"/>
                  </a:cxn>
                  <a:cxn ang="0">
                    <a:pos x="702" y="112"/>
                  </a:cxn>
                  <a:cxn ang="0">
                    <a:pos x="634" y="128"/>
                  </a:cxn>
                  <a:cxn ang="0">
                    <a:pos x="565" y="142"/>
                  </a:cxn>
                  <a:cxn ang="0">
                    <a:pos x="496" y="156"/>
                  </a:cxn>
                  <a:cxn ang="0">
                    <a:pos x="429" y="167"/>
                  </a:cxn>
                  <a:cxn ang="0">
                    <a:pos x="362" y="177"/>
                  </a:cxn>
                  <a:cxn ang="0">
                    <a:pos x="295" y="185"/>
                  </a:cxn>
                  <a:cxn ang="0">
                    <a:pos x="228" y="191"/>
                  </a:cxn>
                  <a:cxn ang="0">
                    <a:pos x="162" y="194"/>
                  </a:cxn>
                  <a:cxn ang="0">
                    <a:pos x="97" y="195"/>
                  </a:cxn>
                  <a:cxn ang="0">
                    <a:pos x="32" y="194"/>
                  </a:cxn>
                </a:cxnLst>
                <a:rect l="0" t="0" r="r" b="b"/>
                <a:pathLst>
                  <a:path w="1224" h="628">
                    <a:moveTo>
                      <a:pt x="0" y="193"/>
                    </a:moveTo>
                    <a:lnTo>
                      <a:pt x="10" y="242"/>
                    </a:lnTo>
                    <a:lnTo>
                      <a:pt x="20" y="289"/>
                    </a:lnTo>
                    <a:lnTo>
                      <a:pt x="31" y="338"/>
                    </a:lnTo>
                    <a:lnTo>
                      <a:pt x="41" y="387"/>
                    </a:lnTo>
                    <a:lnTo>
                      <a:pt x="51" y="436"/>
                    </a:lnTo>
                    <a:lnTo>
                      <a:pt x="60" y="485"/>
                    </a:lnTo>
                    <a:lnTo>
                      <a:pt x="70" y="533"/>
                    </a:lnTo>
                    <a:lnTo>
                      <a:pt x="80" y="582"/>
                    </a:lnTo>
                    <a:lnTo>
                      <a:pt x="120" y="591"/>
                    </a:lnTo>
                    <a:lnTo>
                      <a:pt x="159" y="599"/>
                    </a:lnTo>
                    <a:lnTo>
                      <a:pt x="198" y="606"/>
                    </a:lnTo>
                    <a:lnTo>
                      <a:pt x="237" y="612"/>
                    </a:lnTo>
                    <a:lnTo>
                      <a:pt x="275" y="617"/>
                    </a:lnTo>
                    <a:lnTo>
                      <a:pt x="313" y="621"/>
                    </a:lnTo>
                    <a:lnTo>
                      <a:pt x="351" y="623"/>
                    </a:lnTo>
                    <a:lnTo>
                      <a:pt x="388" y="626"/>
                    </a:lnTo>
                    <a:lnTo>
                      <a:pt x="425" y="627"/>
                    </a:lnTo>
                    <a:lnTo>
                      <a:pt x="462" y="628"/>
                    </a:lnTo>
                    <a:lnTo>
                      <a:pt x="497" y="627"/>
                    </a:lnTo>
                    <a:lnTo>
                      <a:pt x="533" y="625"/>
                    </a:lnTo>
                    <a:lnTo>
                      <a:pt x="569" y="622"/>
                    </a:lnTo>
                    <a:lnTo>
                      <a:pt x="605" y="619"/>
                    </a:lnTo>
                    <a:lnTo>
                      <a:pt x="640" y="615"/>
                    </a:lnTo>
                    <a:lnTo>
                      <a:pt x="675" y="608"/>
                    </a:lnTo>
                    <a:lnTo>
                      <a:pt x="710" y="603"/>
                    </a:lnTo>
                    <a:lnTo>
                      <a:pt x="745" y="595"/>
                    </a:lnTo>
                    <a:lnTo>
                      <a:pt x="779" y="587"/>
                    </a:lnTo>
                    <a:lnTo>
                      <a:pt x="814" y="578"/>
                    </a:lnTo>
                    <a:lnTo>
                      <a:pt x="848" y="568"/>
                    </a:lnTo>
                    <a:lnTo>
                      <a:pt x="882" y="557"/>
                    </a:lnTo>
                    <a:lnTo>
                      <a:pt x="916" y="545"/>
                    </a:lnTo>
                    <a:lnTo>
                      <a:pt x="951" y="532"/>
                    </a:lnTo>
                    <a:lnTo>
                      <a:pt x="984" y="518"/>
                    </a:lnTo>
                    <a:lnTo>
                      <a:pt x="1019" y="504"/>
                    </a:lnTo>
                    <a:lnTo>
                      <a:pt x="1053" y="489"/>
                    </a:lnTo>
                    <a:lnTo>
                      <a:pt x="1087" y="472"/>
                    </a:lnTo>
                    <a:lnTo>
                      <a:pt x="1121" y="455"/>
                    </a:lnTo>
                    <a:lnTo>
                      <a:pt x="1156" y="437"/>
                    </a:lnTo>
                    <a:lnTo>
                      <a:pt x="1189" y="417"/>
                    </a:lnTo>
                    <a:lnTo>
                      <a:pt x="1224" y="398"/>
                    </a:lnTo>
                    <a:lnTo>
                      <a:pt x="1208" y="348"/>
                    </a:lnTo>
                    <a:lnTo>
                      <a:pt x="1190" y="298"/>
                    </a:lnTo>
                    <a:lnTo>
                      <a:pt x="1174" y="248"/>
                    </a:lnTo>
                    <a:lnTo>
                      <a:pt x="1158" y="198"/>
                    </a:lnTo>
                    <a:lnTo>
                      <a:pt x="1140" y="150"/>
                    </a:lnTo>
                    <a:lnTo>
                      <a:pt x="1124" y="100"/>
                    </a:lnTo>
                    <a:lnTo>
                      <a:pt x="1107" y="50"/>
                    </a:lnTo>
                    <a:lnTo>
                      <a:pt x="1090" y="0"/>
                    </a:lnTo>
                    <a:lnTo>
                      <a:pt x="1055" y="11"/>
                    </a:lnTo>
                    <a:lnTo>
                      <a:pt x="1019" y="23"/>
                    </a:lnTo>
                    <a:lnTo>
                      <a:pt x="983" y="34"/>
                    </a:lnTo>
                    <a:lnTo>
                      <a:pt x="947" y="44"/>
                    </a:lnTo>
                    <a:lnTo>
                      <a:pt x="913" y="54"/>
                    </a:lnTo>
                    <a:lnTo>
                      <a:pt x="877" y="65"/>
                    </a:lnTo>
                    <a:lnTo>
                      <a:pt x="842" y="75"/>
                    </a:lnTo>
                    <a:lnTo>
                      <a:pt x="807" y="85"/>
                    </a:lnTo>
                    <a:lnTo>
                      <a:pt x="772" y="93"/>
                    </a:lnTo>
                    <a:lnTo>
                      <a:pt x="737" y="103"/>
                    </a:lnTo>
                    <a:lnTo>
                      <a:pt x="702" y="112"/>
                    </a:lnTo>
                    <a:lnTo>
                      <a:pt x="668" y="119"/>
                    </a:lnTo>
                    <a:lnTo>
                      <a:pt x="634" y="128"/>
                    </a:lnTo>
                    <a:lnTo>
                      <a:pt x="599" y="135"/>
                    </a:lnTo>
                    <a:lnTo>
                      <a:pt x="565" y="142"/>
                    </a:lnTo>
                    <a:lnTo>
                      <a:pt x="531" y="150"/>
                    </a:lnTo>
                    <a:lnTo>
                      <a:pt x="496" y="156"/>
                    </a:lnTo>
                    <a:lnTo>
                      <a:pt x="463" y="162"/>
                    </a:lnTo>
                    <a:lnTo>
                      <a:pt x="429" y="167"/>
                    </a:lnTo>
                    <a:lnTo>
                      <a:pt x="395" y="172"/>
                    </a:lnTo>
                    <a:lnTo>
                      <a:pt x="362" y="177"/>
                    </a:lnTo>
                    <a:lnTo>
                      <a:pt x="328" y="181"/>
                    </a:lnTo>
                    <a:lnTo>
                      <a:pt x="295" y="185"/>
                    </a:lnTo>
                    <a:lnTo>
                      <a:pt x="262" y="189"/>
                    </a:lnTo>
                    <a:lnTo>
                      <a:pt x="228" y="191"/>
                    </a:lnTo>
                    <a:lnTo>
                      <a:pt x="196" y="193"/>
                    </a:lnTo>
                    <a:lnTo>
                      <a:pt x="162" y="194"/>
                    </a:lnTo>
                    <a:lnTo>
                      <a:pt x="130" y="195"/>
                    </a:lnTo>
                    <a:lnTo>
                      <a:pt x="97" y="195"/>
                    </a:lnTo>
                    <a:lnTo>
                      <a:pt x="65" y="195"/>
                    </a:lnTo>
                    <a:lnTo>
                      <a:pt x="32" y="194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756B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25"/>
              <p:cNvSpPr>
                <a:spLocks/>
              </p:cNvSpPr>
              <p:nvPr/>
            </p:nvSpPr>
            <p:spPr bwMode="auto">
              <a:xfrm>
                <a:off x="3806" y="1477"/>
                <a:ext cx="202" cy="96"/>
              </a:xfrm>
              <a:custGeom>
                <a:avLst/>
                <a:gdLst/>
                <a:ahLst/>
                <a:cxnLst>
                  <a:cxn ang="0">
                    <a:pos x="10" y="230"/>
                  </a:cxn>
                  <a:cxn ang="0">
                    <a:pos x="29" y="315"/>
                  </a:cxn>
                  <a:cxn ang="0">
                    <a:pos x="47" y="402"/>
                  </a:cxn>
                  <a:cxn ang="0">
                    <a:pos x="65" y="488"/>
                  </a:cxn>
                  <a:cxn ang="0">
                    <a:pos x="115" y="540"/>
                  </a:cxn>
                  <a:cxn ang="0">
                    <a:pos x="193" y="555"/>
                  </a:cxn>
                  <a:cxn ang="0">
                    <a:pos x="270" y="566"/>
                  </a:cxn>
                  <a:cxn ang="0">
                    <a:pos x="345" y="573"/>
                  </a:cxn>
                  <a:cxn ang="0">
                    <a:pos x="419" y="577"/>
                  </a:cxn>
                  <a:cxn ang="0">
                    <a:pos x="492" y="575"/>
                  </a:cxn>
                  <a:cxn ang="0">
                    <a:pos x="562" y="571"/>
                  </a:cxn>
                  <a:cxn ang="0">
                    <a:pos x="633" y="564"/>
                  </a:cxn>
                  <a:cxn ang="0">
                    <a:pos x="702" y="552"/>
                  </a:cxn>
                  <a:cxn ang="0">
                    <a:pos x="771" y="536"/>
                  </a:cxn>
                  <a:cxn ang="0">
                    <a:pos x="840" y="517"/>
                  </a:cxn>
                  <a:cxn ang="0">
                    <a:pos x="908" y="494"/>
                  </a:cxn>
                  <a:cxn ang="0">
                    <a:pos x="975" y="468"/>
                  </a:cxn>
                  <a:cxn ang="0">
                    <a:pos x="1044" y="438"/>
                  </a:cxn>
                  <a:cxn ang="0">
                    <a:pos x="1111" y="404"/>
                  </a:cxn>
                  <a:cxn ang="0">
                    <a:pos x="1179" y="366"/>
                  </a:cxn>
                  <a:cxn ang="0">
                    <a:pos x="1199" y="303"/>
                  </a:cxn>
                  <a:cxn ang="0">
                    <a:pos x="1169" y="217"/>
                  </a:cxn>
                  <a:cxn ang="0">
                    <a:pos x="1140" y="130"/>
                  </a:cxn>
                  <a:cxn ang="0">
                    <a:pos x="1111" y="43"/>
                  </a:cxn>
                  <a:cxn ang="0">
                    <a:pos x="1059" y="12"/>
                  </a:cxn>
                  <a:cxn ang="0">
                    <a:pos x="986" y="37"/>
                  </a:cxn>
                  <a:cxn ang="0">
                    <a:pos x="915" y="59"/>
                  </a:cxn>
                  <a:cxn ang="0">
                    <a:pos x="843" y="81"/>
                  </a:cxn>
                  <a:cxn ang="0">
                    <a:pos x="772" y="101"/>
                  </a:cxn>
                  <a:cxn ang="0">
                    <a:pos x="702" y="119"/>
                  </a:cxn>
                  <a:cxn ang="0">
                    <a:pos x="633" y="136"/>
                  </a:cxn>
                  <a:cxn ang="0">
                    <a:pos x="564" y="151"/>
                  </a:cxn>
                  <a:cxn ang="0">
                    <a:pos x="496" y="164"/>
                  </a:cxn>
                  <a:cxn ang="0">
                    <a:pos x="428" y="175"/>
                  </a:cxn>
                  <a:cxn ang="0">
                    <a:pos x="360" y="184"/>
                  </a:cxn>
                  <a:cxn ang="0">
                    <a:pos x="294" y="191"/>
                  </a:cxn>
                  <a:cxn ang="0">
                    <a:pos x="228" y="195"/>
                  </a:cxn>
                  <a:cxn ang="0">
                    <a:pos x="162" y="196"/>
                  </a:cxn>
                  <a:cxn ang="0">
                    <a:pos x="97" y="195"/>
                  </a:cxn>
                  <a:cxn ang="0">
                    <a:pos x="33" y="191"/>
                  </a:cxn>
                </a:cxnLst>
                <a:rect l="0" t="0" r="r" b="b"/>
                <a:pathLst>
                  <a:path w="1214" h="577">
                    <a:moveTo>
                      <a:pt x="0" y="187"/>
                    </a:moveTo>
                    <a:lnTo>
                      <a:pt x="10" y="230"/>
                    </a:lnTo>
                    <a:lnTo>
                      <a:pt x="19" y="272"/>
                    </a:lnTo>
                    <a:lnTo>
                      <a:pt x="29" y="315"/>
                    </a:lnTo>
                    <a:lnTo>
                      <a:pt x="38" y="359"/>
                    </a:lnTo>
                    <a:lnTo>
                      <a:pt x="47" y="402"/>
                    </a:lnTo>
                    <a:lnTo>
                      <a:pt x="57" y="444"/>
                    </a:lnTo>
                    <a:lnTo>
                      <a:pt x="65" y="488"/>
                    </a:lnTo>
                    <a:lnTo>
                      <a:pt x="75" y="531"/>
                    </a:lnTo>
                    <a:lnTo>
                      <a:pt x="115" y="540"/>
                    </a:lnTo>
                    <a:lnTo>
                      <a:pt x="154" y="547"/>
                    </a:lnTo>
                    <a:lnTo>
                      <a:pt x="193" y="555"/>
                    </a:lnTo>
                    <a:lnTo>
                      <a:pt x="232" y="560"/>
                    </a:lnTo>
                    <a:lnTo>
                      <a:pt x="270" y="566"/>
                    </a:lnTo>
                    <a:lnTo>
                      <a:pt x="308" y="570"/>
                    </a:lnTo>
                    <a:lnTo>
                      <a:pt x="345" y="573"/>
                    </a:lnTo>
                    <a:lnTo>
                      <a:pt x="382" y="575"/>
                    </a:lnTo>
                    <a:lnTo>
                      <a:pt x="419" y="577"/>
                    </a:lnTo>
                    <a:lnTo>
                      <a:pt x="455" y="577"/>
                    </a:lnTo>
                    <a:lnTo>
                      <a:pt x="492" y="575"/>
                    </a:lnTo>
                    <a:lnTo>
                      <a:pt x="527" y="574"/>
                    </a:lnTo>
                    <a:lnTo>
                      <a:pt x="562" y="571"/>
                    </a:lnTo>
                    <a:lnTo>
                      <a:pt x="598" y="568"/>
                    </a:lnTo>
                    <a:lnTo>
                      <a:pt x="633" y="564"/>
                    </a:lnTo>
                    <a:lnTo>
                      <a:pt x="667" y="558"/>
                    </a:lnTo>
                    <a:lnTo>
                      <a:pt x="702" y="552"/>
                    </a:lnTo>
                    <a:lnTo>
                      <a:pt x="737" y="544"/>
                    </a:lnTo>
                    <a:lnTo>
                      <a:pt x="771" y="536"/>
                    </a:lnTo>
                    <a:lnTo>
                      <a:pt x="805" y="527"/>
                    </a:lnTo>
                    <a:lnTo>
                      <a:pt x="840" y="517"/>
                    </a:lnTo>
                    <a:lnTo>
                      <a:pt x="873" y="506"/>
                    </a:lnTo>
                    <a:lnTo>
                      <a:pt x="908" y="494"/>
                    </a:lnTo>
                    <a:lnTo>
                      <a:pt x="942" y="481"/>
                    </a:lnTo>
                    <a:lnTo>
                      <a:pt x="975" y="468"/>
                    </a:lnTo>
                    <a:lnTo>
                      <a:pt x="1009" y="453"/>
                    </a:lnTo>
                    <a:lnTo>
                      <a:pt x="1044" y="438"/>
                    </a:lnTo>
                    <a:lnTo>
                      <a:pt x="1077" y="421"/>
                    </a:lnTo>
                    <a:lnTo>
                      <a:pt x="1111" y="404"/>
                    </a:lnTo>
                    <a:lnTo>
                      <a:pt x="1145" y="386"/>
                    </a:lnTo>
                    <a:lnTo>
                      <a:pt x="1179" y="366"/>
                    </a:lnTo>
                    <a:lnTo>
                      <a:pt x="1214" y="347"/>
                    </a:lnTo>
                    <a:lnTo>
                      <a:pt x="1199" y="303"/>
                    </a:lnTo>
                    <a:lnTo>
                      <a:pt x="1185" y="260"/>
                    </a:lnTo>
                    <a:lnTo>
                      <a:pt x="1169" y="217"/>
                    </a:lnTo>
                    <a:lnTo>
                      <a:pt x="1155" y="173"/>
                    </a:lnTo>
                    <a:lnTo>
                      <a:pt x="1140" y="130"/>
                    </a:lnTo>
                    <a:lnTo>
                      <a:pt x="1125" y="87"/>
                    </a:lnTo>
                    <a:lnTo>
                      <a:pt x="1111" y="43"/>
                    </a:lnTo>
                    <a:lnTo>
                      <a:pt x="1096" y="0"/>
                    </a:lnTo>
                    <a:lnTo>
                      <a:pt x="1059" y="12"/>
                    </a:lnTo>
                    <a:lnTo>
                      <a:pt x="1023" y="25"/>
                    </a:lnTo>
                    <a:lnTo>
                      <a:pt x="986" y="37"/>
                    </a:lnTo>
                    <a:lnTo>
                      <a:pt x="950" y="47"/>
                    </a:lnTo>
                    <a:lnTo>
                      <a:pt x="915" y="59"/>
                    </a:lnTo>
                    <a:lnTo>
                      <a:pt x="879" y="70"/>
                    </a:lnTo>
                    <a:lnTo>
                      <a:pt x="843" y="81"/>
                    </a:lnTo>
                    <a:lnTo>
                      <a:pt x="808" y="91"/>
                    </a:lnTo>
                    <a:lnTo>
                      <a:pt x="772" y="101"/>
                    </a:lnTo>
                    <a:lnTo>
                      <a:pt x="738" y="110"/>
                    </a:lnTo>
                    <a:lnTo>
                      <a:pt x="702" y="119"/>
                    </a:lnTo>
                    <a:lnTo>
                      <a:pt x="667" y="128"/>
                    </a:lnTo>
                    <a:lnTo>
                      <a:pt x="633" y="136"/>
                    </a:lnTo>
                    <a:lnTo>
                      <a:pt x="598" y="144"/>
                    </a:lnTo>
                    <a:lnTo>
                      <a:pt x="564" y="151"/>
                    </a:lnTo>
                    <a:lnTo>
                      <a:pt x="530" y="158"/>
                    </a:lnTo>
                    <a:lnTo>
                      <a:pt x="496" y="164"/>
                    </a:lnTo>
                    <a:lnTo>
                      <a:pt x="461" y="170"/>
                    </a:lnTo>
                    <a:lnTo>
                      <a:pt x="428" y="175"/>
                    </a:lnTo>
                    <a:lnTo>
                      <a:pt x="394" y="181"/>
                    </a:lnTo>
                    <a:lnTo>
                      <a:pt x="360" y="184"/>
                    </a:lnTo>
                    <a:lnTo>
                      <a:pt x="327" y="188"/>
                    </a:lnTo>
                    <a:lnTo>
                      <a:pt x="294" y="191"/>
                    </a:lnTo>
                    <a:lnTo>
                      <a:pt x="261" y="193"/>
                    </a:lnTo>
                    <a:lnTo>
                      <a:pt x="228" y="195"/>
                    </a:lnTo>
                    <a:lnTo>
                      <a:pt x="195" y="196"/>
                    </a:lnTo>
                    <a:lnTo>
                      <a:pt x="162" y="196"/>
                    </a:lnTo>
                    <a:lnTo>
                      <a:pt x="129" y="196"/>
                    </a:lnTo>
                    <a:lnTo>
                      <a:pt x="97" y="195"/>
                    </a:lnTo>
                    <a:lnTo>
                      <a:pt x="64" y="193"/>
                    </a:lnTo>
                    <a:lnTo>
                      <a:pt x="33" y="191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F75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26"/>
              <p:cNvSpPr>
                <a:spLocks/>
              </p:cNvSpPr>
              <p:nvPr/>
            </p:nvSpPr>
            <p:spPr bwMode="auto">
              <a:xfrm>
                <a:off x="3807" y="1485"/>
                <a:ext cx="201" cy="87"/>
              </a:xfrm>
              <a:custGeom>
                <a:avLst/>
                <a:gdLst/>
                <a:ahLst/>
                <a:cxnLst>
                  <a:cxn ang="0">
                    <a:pos x="9" y="217"/>
                  </a:cxn>
                  <a:cxn ang="0">
                    <a:pos x="26" y="293"/>
                  </a:cxn>
                  <a:cxn ang="0">
                    <a:pos x="42" y="368"/>
                  </a:cxn>
                  <a:cxn ang="0">
                    <a:pos x="60" y="444"/>
                  </a:cxn>
                  <a:cxn ang="0">
                    <a:pos x="109" y="491"/>
                  </a:cxn>
                  <a:cxn ang="0">
                    <a:pos x="187" y="506"/>
                  </a:cxn>
                  <a:cxn ang="0">
                    <a:pos x="264" y="517"/>
                  </a:cxn>
                  <a:cxn ang="0">
                    <a:pos x="338" y="523"/>
                  </a:cxn>
                  <a:cxn ang="0">
                    <a:pos x="411" y="526"/>
                  </a:cxn>
                  <a:cxn ang="0">
                    <a:pos x="484" y="525"/>
                  </a:cxn>
                  <a:cxn ang="0">
                    <a:pos x="554" y="522"/>
                  </a:cxn>
                  <a:cxn ang="0">
                    <a:pos x="625" y="513"/>
                  </a:cxn>
                  <a:cxn ang="0">
                    <a:pos x="693" y="501"/>
                  </a:cxn>
                  <a:cxn ang="0">
                    <a:pos x="761" y="486"/>
                  </a:cxn>
                  <a:cxn ang="0">
                    <a:pos x="830" y="467"/>
                  </a:cxn>
                  <a:cxn ang="0">
                    <a:pos x="898" y="444"/>
                  </a:cxn>
                  <a:cxn ang="0">
                    <a:pos x="965" y="418"/>
                  </a:cxn>
                  <a:cxn ang="0">
                    <a:pos x="1034" y="389"/>
                  </a:cxn>
                  <a:cxn ang="0">
                    <a:pos x="1101" y="355"/>
                  </a:cxn>
                  <a:cxn ang="0">
                    <a:pos x="1169" y="317"/>
                  </a:cxn>
                  <a:cxn ang="0">
                    <a:pos x="1191" y="261"/>
                  </a:cxn>
                  <a:cxn ang="0">
                    <a:pos x="1165" y="186"/>
                  </a:cxn>
                  <a:cxn ang="0">
                    <a:pos x="1138" y="112"/>
                  </a:cxn>
                  <a:cxn ang="0">
                    <a:pos x="1112" y="37"/>
                  </a:cxn>
                  <a:cxn ang="0">
                    <a:pos x="1062" y="13"/>
                  </a:cxn>
                  <a:cxn ang="0">
                    <a:pos x="988" y="39"/>
                  </a:cxn>
                  <a:cxn ang="0">
                    <a:pos x="915" y="64"/>
                  </a:cxn>
                  <a:cxn ang="0">
                    <a:pos x="843" y="88"/>
                  </a:cxn>
                  <a:cxn ang="0">
                    <a:pos x="772" y="109"/>
                  </a:cxn>
                  <a:cxn ang="0">
                    <a:pos x="701" y="128"/>
                  </a:cxn>
                  <a:cxn ang="0">
                    <a:pos x="631" y="146"/>
                  </a:cxn>
                  <a:cxn ang="0">
                    <a:pos x="562" y="162"/>
                  </a:cxn>
                  <a:cxn ang="0">
                    <a:pos x="494" y="175"/>
                  </a:cxn>
                  <a:cxn ang="0">
                    <a:pos x="425" y="185"/>
                  </a:cxn>
                  <a:cxn ang="0">
                    <a:pos x="358" y="192"/>
                  </a:cxn>
                  <a:cxn ang="0">
                    <a:pos x="292" y="198"/>
                  </a:cxn>
                  <a:cxn ang="0">
                    <a:pos x="226" y="199"/>
                  </a:cxn>
                  <a:cxn ang="0">
                    <a:pos x="161" y="198"/>
                  </a:cxn>
                  <a:cxn ang="0">
                    <a:pos x="96" y="193"/>
                  </a:cxn>
                  <a:cxn ang="0">
                    <a:pos x="32" y="185"/>
                  </a:cxn>
                </a:cxnLst>
                <a:rect l="0" t="0" r="r" b="b"/>
                <a:pathLst>
                  <a:path w="1204" h="526">
                    <a:moveTo>
                      <a:pt x="0" y="179"/>
                    </a:moveTo>
                    <a:lnTo>
                      <a:pt x="9" y="217"/>
                    </a:lnTo>
                    <a:lnTo>
                      <a:pt x="18" y="255"/>
                    </a:lnTo>
                    <a:lnTo>
                      <a:pt x="26" y="293"/>
                    </a:lnTo>
                    <a:lnTo>
                      <a:pt x="35" y="330"/>
                    </a:lnTo>
                    <a:lnTo>
                      <a:pt x="42" y="368"/>
                    </a:lnTo>
                    <a:lnTo>
                      <a:pt x="51" y="406"/>
                    </a:lnTo>
                    <a:lnTo>
                      <a:pt x="60" y="444"/>
                    </a:lnTo>
                    <a:lnTo>
                      <a:pt x="68" y="482"/>
                    </a:lnTo>
                    <a:lnTo>
                      <a:pt x="109" y="491"/>
                    </a:lnTo>
                    <a:lnTo>
                      <a:pt x="148" y="498"/>
                    </a:lnTo>
                    <a:lnTo>
                      <a:pt x="187" y="506"/>
                    </a:lnTo>
                    <a:lnTo>
                      <a:pt x="225" y="511"/>
                    </a:lnTo>
                    <a:lnTo>
                      <a:pt x="264" y="517"/>
                    </a:lnTo>
                    <a:lnTo>
                      <a:pt x="301" y="520"/>
                    </a:lnTo>
                    <a:lnTo>
                      <a:pt x="338" y="523"/>
                    </a:lnTo>
                    <a:lnTo>
                      <a:pt x="375" y="525"/>
                    </a:lnTo>
                    <a:lnTo>
                      <a:pt x="411" y="526"/>
                    </a:lnTo>
                    <a:lnTo>
                      <a:pt x="448" y="526"/>
                    </a:lnTo>
                    <a:lnTo>
                      <a:pt x="484" y="525"/>
                    </a:lnTo>
                    <a:lnTo>
                      <a:pt x="518" y="524"/>
                    </a:lnTo>
                    <a:lnTo>
                      <a:pt x="554" y="522"/>
                    </a:lnTo>
                    <a:lnTo>
                      <a:pt x="589" y="518"/>
                    </a:lnTo>
                    <a:lnTo>
                      <a:pt x="625" y="513"/>
                    </a:lnTo>
                    <a:lnTo>
                      <a:pt x="659" y="508"/>
                    </a:lnTo>
                    <a:lnTo>
                      <a:pt x="693" y="501"/>
                    </a:lnTo>
                    <a:lnTo>
                      <a:pt x="728" y="495"/>
                    </a:lnTo>
                    <a:lnTo>
                      <a:pt x="761" y="486"/>
                    </a:lnTo>
                    <a:lnTo>
                      <a:pt x="796" y="478"/>
                    </a:lnTo>
                    <a:lnTo>
                      <a:pt x="830" y="467"/>
                    </a:lnTo>
                    <a:lnTo>
                      <a:pt x="864" y="456"/>
                    </a:lnTo>
                    <a:lnTo>
                      <a:pt x="898" y="444"/>
                    </a:lnTo>
                    <a:lnTo>
                      <a:pt x="932" y="432"/>
                    </a:lnTo>
                    <a:lnTo>
                      <a:pt x="965" y="418"/>
                    </a:lnTo>
                    <a:lnTo>
                      <a:pt x="999" y="404"/>
                    </a:lnTo>
                    <a:lnTo>
                      <a:pt x="1034" y="389"/>
                    </a:lnTo>
                    <a:lnTo>
                      <a:pt x="1067" y="371"/>
                    </a:lnTo>
                    <a:lnTo>
                      <a:pt x="1101" y="355"/>
                    </a:lnTo>
                    <a:lnTo>
                      <a:pt x="1135" y="337"/>
                    </a:lnTo>
                    <a:lnTo>
                      <a:pt x="1169" y="317"/>
                    </a:lnTo>
                    <a:lnTo>
                      <a:pt x="1204" y="297"/>
                    </a:lnTo>
                    <a:lnTo>
                      <a:pt x="1191" y="261"/>
                    </a:lnTo>
                    <a:lnTo>
                      <a:pt x="1178" y="223"/>
                    </a:lnTo>
                    <a:lnTo>
                      <a:pt x="1165" y="186"/>
                    </a:lnTo>
                    <a:lnTo>
                      <a:pt x="1152" y="149"/>
                    </a:lnTo>
                    <a:lnTo>
                      <a:pt x="1138" y="112"/>
                    </a:lnTo>
                    <a:lnTo>
                      <a:pt x="1125" y="75"/>
                    </a:lnTo>
                    <a:lnTo>
                      <a:pt x="1112" y="37"/>
                    </a:lnTo>
                    <a:lnTo>
                      <a:pt x="1099" y="0"/>
                    </a:lnTo>
                    <a:lnTo>
                      <a:pt x="1062" y="13"/>
                    </a:lnTo>
                    <a:lnTo>
                      <a:pt x="1025" y="27"/>
                    </a:lnTo>
                    <a:lnTo>
                      <a:pt x="988" y="39"/>
                    </a:lnTo>
                    <a:lnTo>
                      <a:pt x="951" y="52"/>
                    </a:lnTo>
                    <a:lnTo>
                      <a:pt x="915" y="64"/>
                    </a:lnTo>
                    <a:lnTo>
                      <a:pt x="880" y="76"/>
                    </a:lnTo>
                    <a:lnTo>
                      <a:pt x="843" y="88"/>
                    </a:lnTo>
                    <a:lnTo>
                      <a:pt x="807" y="99"/>
                    </a:lnTo>
                    <a:lnTo>
                      <a:pt x="772" y="109"/>
                    </a:lnTo>
                    <a:lnTo>
                      <a:pt x="736" y="120"/>
                    </a:lnTo>
                    <a:lnTo>
                      <a:pt x="701" y="128"/>
                    </a:lnTo>
                    <a:lnTo>
                      <a:pt x="666" y="138"/>
                    </a:lnTo>
                    <a:lnTo>
                      <a:pt x="631" y="146"/>
                    </a:lnTo>
                    <a:lnTo>
                      <a:pt x="597" y="154"/>
                    </a:lnTo>
                    <a:lnTo>
                      <a:pt x="562" y="162"/>
                    </a:lnTo>
                    <a:lnTo>
                      <a:pt x="527" y="168"/>
                    </a:lnTo>
                    <a:lnTo>
                      <a:pt x="494" y="175"/>
                    </a:lnTo>
                    <a:lnTo>
                      <a:pt x="459" y="180"/>
                    </a:lnTo>
                    <a:lnTo>
                      <a:pt x="425" y="185"/>
                    </a:lnTo>
                    <a:lnTo>
                      <a:pt x="392" y="189"/>
                    </a:lnTo>
                    <a:lnTo>
                      <a:pt x="358" y="192"/>
                    </a:lnTo>
                    <a:lnTo>
                      <a:pt x="324" y="196"/>
                    </a:lnTo>
                    <a:lnTo>
                      <a:pt x="292" y="198"/>
                    </a:lnTo>
                    <a:lnTo>
                      <a:pt x="258" y="199"/>
                    </a:lnTo>
                    <a:lnTo>
                      <a:pt x="226" y="199"/>
                    </a:lnTo>
                    <a:lnTo>
                      <a:pt x="193" y="199"/>
                    </a:lnTo>
                    <a:lnTo>
                      <a:pt x="161" y="198"/>
                    </a:lnTo>
                    <a:lnTo>
                      <a:pt x="128" y="196"/>
                    </a:lnTo>
                    <a:lnTo>
                      <a:pt x="96" y="193"/>
                    </a:lnTo>
                    <a:lnTo>
                      <a:pt x="64" y="189"/>
                    </a:lnTo>
                    <a:lnTo>
                      <a:pt x="32" y="18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982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27"/>
              <p:cNvSpPr>
                <a:spLocks/>
              </p:cNvSpPr>
              <p:nvPr/>
            </p:nvSpPr>
            <p:spPr bwMode="auto">
              <a:xfrm>
                <a:off x="3809" y="1492"/>
                <a:ext cx="199" cy="80"/>
              </a:xfrm>
              <a:custGeom>
                <a:avLst/>
                <a:gdLst/>
                <a:ahLst/>
                <a:cxnLst>
                  <a:cxn ang="0">
                    <a:pos x="7" y="206"/>
                  </a:cxn>
                  <a:cxn ang="0">
                    <a:pos x="24" y="270"/>
                  </a:cxn>
                  <a:cxn ang="0">
                    <a:pos x="40" y="335"/>
                  </a:cxn>
                  <a:cxn ang="0">
                    <a:pos x="55" y="399"/>
                  </a:cxn>
                  <a:cxn ang="0">
                    <a:pos x="103" y="440"/>
                  </a:cxn>
                  <a:cxn ang="0">
                    <a:pos x="181" y="455"/>
                  </a:cxn>
                  <a:cxn ang="0">
                    <a:pos x="258" y="466"/>
                  </a:cxn>
                  <a:cxn ang="0">
                    <a:pos x="332" y="473"/>
                  </a:cxn>
                  <a:cxn ang="0">
                    <a:pos x="405" y="476"/>
                  </a:cxn>
                  <a:cxn ang="0">
                    <a:pos x="477" y="476"/>
                  </a:cxn>
                  <a:cxn ang="0">
                    <a:pos x="547" y="472"/>
                  </a:cxn>
                  <a:cxn ang="0">
                    <a:pos x="617" y="464"/>
                  </a:cxn>
                  <a:cxn ang="0">
                    <a:pos x="685" y="452"/>
                  </a:cxn>
                  <a:cxn ang="0">
                    <a:pos x="753" y="436"/>
                  </a:cxn>
                  <a:cxn ang="0">
                    <a:pos x="822" y="417"/>
                  </a:cxn>
                  <a:cxn ang="0">
                    <a:pos x="889" y="395"/>
                  </a:cxn>
                  <a:cxn ang="0">
                    <a:pos x="956" y="368"/>
                  </a:cxn>
                  <a:cxn ang="0">
                    <a:pos x="1023" y="338"/>
                  </a:cxn>
                  <a:cxn ang="0">
                    <a:pos x="1091" y="305"/>
                  </a:cxn>
                  <a:cxn ang="0">
                    <a:pos x="1159" y="267"/>
                  </a:cxn>
                  <a:cxn ang="0">
                    <a:pos x="1183" y="216"/>
                  </a:cxn>
                  <a:cxn ang="0">
                    <a:pos x="1160" y="154"/>
                  </a:cxn>
                  <a:cxn ang="0">
                    <a:pos x="1137" y="93"/>
                  </a:cxn>
                  <a:cxn ang="0">
                    <a:pos x="1115" y="31"/>
                  </a:cxn>
                  <a:cxn ang="0">
                    <a:pos x="1066" y="14"/>
                  </a:cxn>
                  <a:cxn ang="0">
                    <a:pos x="992" y="42"/>
                  </a:cxn>
                  <a:cxn ang="0">
                    <a:pos x="917" y="68"/>
                  </a:cxn>
                  <a:cxn ang="0">
                    <a:pos x="845" y="93"/>
                  </a:cxn>
                  <a:cxn ang="0">
                    <a:pos x="773" y="116"/>
                  </a:cxn>
                  <a:cxn ang="0">
                    <a:pos x="701" y="137"/>
                  </a:cxn>
                  <a:cxn ang="0">
                    <a:pos x="631" y="155"/>
                  </a:cxn>
                  <a:cxn ang="0">
                    <a:pos x="562" y="171"/>
                  </a:cxn>
                  <a:cxn ang="0">
                    <a:pos x="492" y="184"/>
                  </a:cxn>
                  <a:cxn ang="0">
                    <a:pos x="424" y="194"/>
                  </a:cxn>
                  <a:cxn ang="0">
                    <a:pos x="357" y="201"/>
                  </a:cxn>
                  <a:cxn ang="0">
                    <a:pos x="290" y="205"/>
                  </a:cxn>
                  <a:cxn ang="0">
                    <a:pos x="224" y="205"/>
                  </a:cxn>
                  <a:cxn ang="0">
                    <a:pos x="159" y="201"/>
                  </a:cxn>
                  <a:cxn ang="0">
                    <a:pos x="95" y="193"/>
                  </a:cxn>
                  <a:cxn ang="0">
                    <a:pos x="31" y="181"/>
                  </a:cxn>
                </a:cxnLst>
                <a:rect l="0" t="0" r="r" b="b"/>
                <a:pathLst>
                  <a:path w="1194" h="477">
                    <a:moveTo>
                      <a:pt x="0" y="174"/>
                    </a:moveTo>
                    <a:lnTo>
                      <a:pt x="7" y="206"/>
                    </a:lnTo>
                    <a:lnTo>
                      <a:pt x="16" y="237"/>
                    </a:lnTo>
                    <a:lnTo>
                      <a:pt x="24" y="270"/>
                    </a:lnTo>
                    <a:lnTo>
                      <a:pt x="32" y="303"/>
                    </a:lnTo>
                    <a:lnTo>
                      <a:pt x="40" y="335"/>
                    </a:lnTo>
                    <a:lnTo>
                      <a:pt x="48" y="368"/>
                    </a:lnTo>
                    <a:lnTo>
                      <a:pt x="55" y="399"/>
                    </a:lnTo>
                    <a:lnTo>
                      <a:pt x="63" y="432"/>
                    </a:lnTo>
                    <a:lnTo>
                      <a:pt x="103" y="440"/>
                    </a:lnTo>
                    <a:lnTo>
                      <a:pt x="142" y="448"/>
                    </a:lnTo>
                    <a:lnTo>
                      <a:pt x="181" y="455"/>
                    </a:lnTo>
                    <a:lnTo>
                      <a:pt x="220" y="461"/>
                    </a:lnTo>
                    <a:lnTo>
                      <a:pt x="258" y="466"/>
                    </a:lnTo>
                    <a:lnTo>
                      <a:pt x="295" y="471"/>
                    </a:lnTo>
                    <a:lnTo>
                      <a:pt x="332" y="473"/>
                    </a:lnTo>
                    <a:lnTo>
                      <a:pt x="369" y="475"/>
                    </a:lnTo>
                    <a:lnTo>
                      <a:pt x="405" y="476"/>
                    </a:lnTo>
                    <a:lnTo>
                      <a:pt x="441" y="477"/>
                    </a:lnTo>
                    <a:lnTo>
                      <a:pt x="477" y="476"/>
                    </a:lnTo>
                    <a:lnTo>
                      <a:pt x="513" y="474"/>
                    </a:lnTo>
                    <a:lnTo>
                      <a:pt x="547" y="472"/>
                    </a:lnTo>
                    <a:lnTo>
                      <a:pt x="582" y="468"/>
                    </a:lnTo>
                    <a:lnTo>
                      <a:pt x="617" y="464"/>
                    </a:lnTo>
                    <a:lnTo>
                      <a:pt x="652" y="458"/>
                    </a:lnTo>
                    <a:lnTo>
                      <a:pt x="685" y="452"/>
                    </a:lnTo>
                    <a:lnTo>
                      <a:pt x="720" y="445"/>
                    </a:lnTo>
                    <a:lnTo>
                      <a:pt x="753" y="436"/>
                    </a:lnTo>
                    <a:lnTo>
                      <a:pt x="787" y="427"/>
                    </a:lnTo>
                    <a:lnTo>
                      <a:pt x="822" y="417"/>
                    </a:lnTo>
                    <a:lnTo>
                      <a:pt x="855" y="407"/>
                    </a:lnTo>
                    <a:lnTo>
                      <a:pt x="889" y="395"/>
                    </a:lnTo>
                    <a:lnTo>
                      <a:pt x="923" y="382"/>
                    </a:lnTo>
                    <a:lnTo>
                      <a:pt x="956" y="368"/>
                    </a:lnTo>
                    <a:lnTo>
                      <a:pt x="990" y="354"/>
                    </a:lnTo>
                    <a:lnTo>
                      <a:pt x="1023" y="338"/>
                    </a:lnTo>
                    <a:lnTo>
                      <a:pt x="1057" y="321"/>
                    </a:lnTo>
                    <a:lnTo>
                      <a:pt x="1091" y="305"/>
                    </a:lnTo>
                    <a:lnTo>
                      <a:pt x="1125" y="286"/>
                    </a:lnTo>
                    <a:lnTo>
                      <a:pt x="1159" y="267"/>
                    </a:lnTo>
                    <a:lnTo>
                      <a:pt x="1194" y="247"/>
                    </a:lnTo>
                    <a:lnTo>
                      <a:pt x="1183" y="216"/>
                    </a:lnTo>
                    <a:lnTo>
                      <a:pt x="1171" y="185"/>
                    </a:lnTo>
                    <a:lnTo>
                      <a:pt x="1160" y="154"/>
                    </a:lnTo>
                    <a:lnTo>
                      <a:pt x="1149" y="124"/>
                    </a:lnTo>
                    <a:lnTo>
                      <a:pt x="1137" y="93"/>
                    </a:lnTo>
                    <a:lnTo>
                      <a:pt x="1126" y="62"/>
                    </a:lnTo>
                    <a:lnTo>
                      <a:pt x="1115" y="31"/>
                    </a:lnTo>
                    <a:lnTo>
                      <a:pt x="1104" y="0"/>
                    </a:lnTo>
                    <a:lnTo>
                      <a:pt x="1066" y="14"/>
                    </a:lnTo>
                    <a:lnTo>
                      <a:pt x="1029" y="28"/>
                    </a:lnTo>
                    <a:lnTo>
                      <a:pt x="992" y="42"/>
                    </a:lnTo>
                    <a:lnTo>
                      <a:pt x="954" y="55"/>
                    </a:lnTo>
                    <a:lnTo>
                      <a:pt x="917" y="68"/>
                    </a:lnTo>
                    <a:lnTo>
                      <a:pt x="881" y="81"/>
                    </a:lnTo>
                    <a:lnTo>
                      <a:pt x="845" y="93"/>
                    </a:lnTo>
                    <a:lnTo>
                      <a:pt x="809" y="105"/>
                    </a:lnTo>
                    <a:lnTo>
                      <a:pt x="773" y="116"/>
                    </a:lnTo>
                    <a:lnTo>
                      <a:pt x="737" y="127"/>
                    </a:lnTo>
                    <a:lnTo>
                      <a:pt x="701" y="137"/>
                    </a:lnTo>
                    <a:lnTo>
                      <a:pt x="666" y="146"/>
                    </a:lnTo>
                    <a:lnTo>
                      <a:pt x="631" y="155"/>
                    </a:lnTo>
                    <a:lnTo>
                      <a:pt x="596" y="164"/>
                    </a:lnTo>
                    <a:lnTo>
                      <a:pt x="562" y="171"/>
                    </a:lnTo>
                    <a:lnTo>
                      <a:pt x="527" y="178"/>
                    </a:lnTo>
                    <a:lnTo>
                      <a:pt x="492" y="184"/>
                    </a:lnTo>
                    <a:lnTo>
                      <a:pt x="459" y="190"/>
                    </a:lnTo>
                    <a:lnTo>
                      <a:pt x="424" y="194"/>
                    </a:lnTo>
                    <a:lnTo>
                      <a:pt x="390" y="197"/>
                    </a:lnTo>
                    <a:lnTo>
                      <a:pt x="357" y="201"/>
                    </a:lnTo>
                    <a:lnTo>
                      <a:pt x="323" y="203"/>
                    </a:lnTo>
                    <a:lnTo>
                      <a:pt x="290" y="205"/>
                    </a:lnTo>
                    <a:lnTo>
                      <a:pt x="257" y="205"/>
                    </a:lnTo>
                    <a:lnTo>
                      <a:pt x="224" y="205"/>
                    </a:lnTo>
                    <a:lnTo>
                      <a:pt x="192" y="203"/>
                    </a:lnTo>
                    <a:lnTo>
                      <a:pt x="159" y="201"/>
                    </a:lnTo>
                    <a:lnTo>
                      <a:pt x="127" y="197"/>
                    </a:lnTo>
                    <a:lnTo>
                      <a:pt x="95" y="193"/>
                    </a:lnTo>
                    <a:lnTo>
                      <a:pt x="63" y="188"/>
                    </a:lnTo>
                    <a:lnTo>
                      <a:pt x="31" y="181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938C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28"/>
              <p:cNvSpPr>
                <a:spLocks/>
              </p:cNvSpPr>
              <p:nvPr/>
            </p:nvSpPr>
            <p:spPr bwMode="auto">
              <a:xfrm>
                <a:off x="3810" y="1500"/>
                <a:ext cx="198" cy="71"/>
              </a:xfrm>
              <a:custGeom>
                <a:avLst/>
                <a:gdLst/>
                <a:ahLst/>
                <a:cxnLst>
                  <a:cxn ang="0">
                    <a:pos x="7" y="194"/>
                  </a:cxn>
                  <a:cxn ang="0">
                    <a:pos x="21" y="247"/>
                  </a:cxn>
                  <a:cxn ang="0">
                    <a:pos x="35" y="301"/>
                  </a:cxn>
                  <a:cxn ang="0">
                    <a:pos x="49" y="354"/>
                  </a:cxn>
                  <a:cxn ang="0">
                    <a:pos x="97" y="389"/>
                  </a:cxn>
                  <a:cxn ang="0">
                    <a:pos x="175" y="404"/>
                  </a:cxn>
                  <a:cxn ang="0">
                    <a:pos x="251" y="415"/>
                  </a:cxn>
                  <a:cxn ang="0">
                    <a:pos x="326" y="423"/>
                  </a:cxn>
                  <a:cxn ang="0">
                    <a:pos x="399" y="426"/>
                  </a:cxn>
                  <a:cxn ang="0">
                    <a:pos x="469" y="425"/>
                  </a:cxn>
                  <a:cxn ang="0">
                    <a:pos x="540" y="420"/>
                  </a:cxn>
                  <a:cxn ang="0">
                    <a:pos x="609" y="413"/>
                  </a:cxn>
                  <a:cxn ang="0">
                    <a:pos x="677" y="401"/>
                  </a:cxn>
                  <a:cxn ang="0">
                    <a:pos x="745" y="386"/>
                  </a:cxn>
                  <a:cxn ang="0">
                    <a:pos x="812" y="366"/>
                  </a:cxn>
                  <a:cxn ang="0">
                    <a:pos x="879" y="343"/>
                  </a:cxn>
                  <a:cxn ang="0">
                    <a:pos x="946" y="317"/>
                  </a:cxn>
                  <a:cxn ang="0">
                    <a:pos x="1013" y="287"/>
                  </a:cxn>
                  <a:cxn ang="0">
                    <a:pos x="1081" y="253"/>
                  </a:cxn>
                  <a:cxn ang="0">
                    <a:pos x="1149" y="216"/>
                  </a:cxn>
                  <a:cxn ang="0">
                    <a:pos x="1174" y="171"/>
                  </a:cxn>
                  <a:cxn ang="0">
                    <a:pos x="1154" y="122"/>
                  </a:cxn>
                  <a:cxn ang="0">
                    <a:pos x="1136" y="73"/>
                  </a:cxn>
                  <a:cxn ang="0">
                    <a:pos x="1118" y="25"/>
                  </a:cxn>
                  <a:cxn ang="0">
                    <a:pos x="1070" y="15"/>
                  </a:cxn>
                  <a:cxn ang="0">
                    <a:pos x="994" y="45"/>
                  </a:cxn>
                  <a:cxn ang="0">
                    <a:pos x="919" y="73"/>
                  </a:cxn>
                  <a:cxn ang="0">
                    <a:pos x="845" y="99"/>
                  </a:cxn>
                  <a:cxn ang="0">
                    <a:pos x="773" y="123"/>
                  </a:cxn>
                  <a:cxn ang="0">
                    <a:pos x="700" y="145"/>
                  </a:cxn>
                  <a:cxn ang="0">
                    <a:pos x="630" y="165"/>
                  </a:cxn>
                  <a:cxn ang="0">
                    <a:pos x="559" y="181"/>
                  </a:cxn>
                  <a:cxn ang="0">
                    <a:pos x="490" y="194"/>
                  </a:cxn>
                  <a:cxn ang="0">
                    <a:pos x="421" y="202"/>
                  </a:cxn>
                  <a:cxn ang="0">
                    <a:pos x="354" y="209"/>
                  </a:cxn>
                  <a:cxn ang="0">
                    <a:pos x="288" y="211"/>
                  </a:cxn>
                  <a:cxn ang="0">
                    <a:pos x="222" y="209"/>
                  </a:cxn>
                  <a:cxn ang="0">
                    <a:pos x="158" y="202"/>
                  </a:cxn>
                  <a:cxn ang="0">
                    <a:pos x="94" y="192"/>
                  </a:cxn>
                  <a:cxn ang="0">
                    <a:pos x="31" y="176"/>
                  </a:cxn>
                </a:cxnLst>
                <a:rect l="0" t="0" r="r" b="b"/>
                <a:pathLst>
                  <a:path w="1184" h="426">
                    <a:moveTo>
                      <a:pt x="0" y="167"/>
                    </a:moveTo>
                    <a:lnTo>
                      <a:pt x="7" y="194"/>
                    </a:lnTo>
                    <a:lnTo>
                      <a:pt x="14" y="220"/>
                    </a:lnTo>
                    <a:lnTo>
                      <a:pt x="21" y="247"/>
                    </a:lnTo>
                    <a:lnTo>
                      <a:pt x="29" y="274"/>
                    </a:lnTo>
                    <a:lnTo>
                      <a:pt x="35" y="301"/>
                    </a:lnTo>
                    <a:lnTo>
                      <a:pt x="43" y="327"/>
                    </a:lnTo>
                    <a:lnTo>
                      <a:pt x="49" y="354"/>
                    </a:lnTo>
                    <a:lnTo>
                      <a:pt x="57" y="380"/>
                    </a:lnTo>
                    <a:lnTo>
                      <a:pt x="97" y="389"/>
                    </a:lnTo>
                    <a:lnTo>
                      <a:pt x="136" y="397"/>
                    </a:lnTo>
                    <a:lnTo>
                      <a:pt x="175" y="404"/>
                    </a:lnTo>
                    <a:lnTo>
                      <a:pt x="213" y="410"/>
                    </a:lnTo>
                    <a:lnTo>
                      <a:pt x="251" y="415"/>
                    </a:lnTo>
                    <a:lnTo>
                      <a:pt x="289" y="419"/>
                    </a:lnTo>
                    <a:lnTo>
                      <a:pt x="326" y="423"/>
                    </a:lnTo>
                    <a:lnTo>
                      <a:pt x="362" y="425"/>
                    </a:lnTo>
                    <a:lnTo>
                      <a:pt x="399" y="426"/>
                    </a:lnTo>
                    <a:lnTo>
                      <a:pt x="434" y="426"/>
                    </a:lnTo>
                    <a:lnTo>
                      <a:pt x="469" y="425"/>
                    </a:lnTo>
                    <a:lnTo>
                      <a:pt x="505" y="424"/>
                    </a:lnTo>
                    <a:lnTo>
                      <a:pt x="540" y="420"/>
                    </a:lnTo>
                    <a:lnTo>
                      <a:pt x="574" y="417"/>
                    </a:lnTo>
                    <a:lnTo>
                      <a:pt x="609" y="413"/>
                    </a:lnTo>
                    <a:lnTo>
                      <a:pt x="644" y="407"/>
                    </a:lnTo>
                    <a:lnTo>
                      <a:pt x="677" y="401"/>
                    </a:lnTo>
                    <a:lnTo>
                      <a:pt x="711" y="393"/>
                    </a:lnTo>
                    <a:lnTo>
                      <a:pt x="745" y="386"/>
                    </a:lnTo>
                    <a:lnTo>
                      <a:pt x="778" y="376"/>
                    </a:lnTo>
                    <a:lnTo>
                      <a:pt x="812" y="366"/>
                    </a:lnTo>
                    <a:lnTo>
                      <a:pt x="845" y="355"/>
                    </a:lnTo>
                    <a:lnTo>
                      <a:pt x="879" y="343"/>
                    </a:lnTo>
                    <a:lnTo>
                      <a:pt x="913" y="330"/>
                    </a:lnTo>
                    <a:lnTo>
                      <a:pt x="946" y="317"/>
                    </a:lnTo>
                    <a:lnTo>
                      <a:pt x="980" y="302"/>
                    </a:lnTo>
                    <a:lnTo>
                      <a:pt x="1013" y="287"/>
                    </a:lnTo>
                    <a:lnTo>
                      <a:pt x="1047" y="271"/>
                    </a:lnTo>
                    <a:lnTo>
                      <a:pt x="1081" y="253"/>
                    </a:lnTo>
                    <a:lnTo>
                      <a:pt x="1115" y="235"/>
                    </a:lnTo>
                    <a:lnTo>
                      <a:pt x="1149" y="216"/>
                    </a:lnTo>
                    <a:lnTo>
                      <a:pt x="1184" y="196"/>
                    </a:lnTo>
                    <a:lnTo>
                      <a:pt x="1174" y="171"/>
                    </a:lnTo>
                    <a:lnTo>
                      <a:pt x="1164" y="147"/>
                    </a:lnTo>
                    <a:lnTo>
                      <a:pt x="1154" y="122"/>
                    </a:lnTo>
                    <a:lnTo>
                      <a:pt x="1146" y="97"/>
                    </a:lnTo>
                    <a:lnTo>
                      <a:pt x="1136" y="73"/>
                    </a:lnTo>
                    <a:lnTo>
                      <a:pt x="1126" y="49"/>
                    </a:lnTo>
                    <a:lnTo>
                      <a:pt x="1118" y="25"/>
                    </a:lnTo>
                    <a:lnTo>
                      <a:pt x="1108" y="0"/>
                    </a:lnTo>
                    <a:lnTo>
                      <a:pt x="1070" y="15"/>
                    </a:lnTo>
                    <a:lnTo>
                      <a:pt x="1032" y="30"/>
                    </a:lnTo>
                    <a:lnTo>
                      <a:pt x="994" y="45"/>
                    </a:lnTo>
                    <a:lnTo>
                      <a:pt x="956" y="59"/>
                    </a:lnTo>
                    <a:lnTo>
                      <a:pt x="919" y="73"/>
                    </a:lnTo>
                    <a:lnTo>
                      <a:pt x="882" y="86"/>
                    </a:lnTo>
                    <a:lnTo>
                      <a:pt x="845" y="99"/>
                    </a:lnTo>
                    <a:lnTo>
                      <a:pt x="809" y="112"/>
                    </a:lnTo>
                    <a:lnTo>
                      <a:pt x="773" y="123"/>
                    </a:lnTo>
                    <a:lnTo>
                      <a:pt x="736" y="135"/>
                    </a:lnTo>
                    <a:lnTo>
                      <a:pt x="700" y="145"/>
                    </a:lnTo>
                    <a:lnTo>
                      <a:pt x="664" y="155"/>
                    </a:lnTo>
                    <a:lnTo>
                      <a:pt x="630" y="165"/>
                    </a:lnTo>
                    <a:lnTo>
                      <a:pt x="594" y="173"/>
                    </a:lnTo>
                    <a:lnTo>
                      <a:pt x="559" y="181"/>
                    </a:lnTo>
                    <a:lnTo>
                      <a:pt x="524" y="187"/>
                    </a:lnTo>
                    <a:lnTo>
                      <a:pt x="490" y="194"/>
                    </a:lnTo>
                    <a:lnTo>
                      <a:pt x="456" y="198"/>
                    </a:lnTo>
                    <a:lnTo>
                      <a:pt x="421" y="202"/>
                    </a:lnTo>
                    <a:lnTo>
                      <a:pt x="388" y="207"/>
                    </a:lnTo>
                    <a:lnTo>
                      <a:pt x="354" y="209"/>
                    </a:lnTo>
                    <a:lnTo>
                      <a:pt x="321" y="210"/>
                    </a:lnTo>
                    <a:lnTo>
                      <a:pt x="288" y="211"/>
                    </a:lnTo>
                    <a:lnTo>
                      <a:pt x="254" y="210"/>
                    </a:lnTo>
                    <a:lnTo>
                      <a:pt x="222" y="209"/>
                    </a:lnTo>
                    <a:lnTo>
                      <a:pt x="189" y="207"/>
                    </a:lnTo>
                    <a:lnTo>
                      <a:pt x="158" y="202"/>
                    </a:lnTo>
                    <a:lnTo>
                      <a:pt x="125" y="198"/>
                    </a:lnTo>
                    <a:lnTo>
                      <a:pt x="94" y="192"/>
                    </a:lnTo>
                    <a:lnTo>
                      <a:pt x="62" y="185"/>
                    </a:lnTo>
                    <a:lnTo>
                      <a:pt x="31" y="176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9E96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29"/>
              <p:cNvSpPr>
                <a:spLocks/>
              </p:cNvSpPr>
              <p:nvPr/>
            </p:nvSpPr>
            <p:spPr bwMode="auto">
              <a:xfrm>
                <a:off x="3812" y="1508"/>
                <a:ext cx="196" cy="63"/>
              </a:xfrm>
              <a:custGeom>
                <a:avLst/>
                <a:gdLst/>
                <a:ahLst/>
                <a:cxnLst>
                  <a:cxn ang="0">
                    <a:pos x="7" y="183"/>
                  </a:cxn>
                  <a:cxn ang="0">
                    <a:pos x="19" y="225"/>
                  </a:cxn>
                  <a:cxn ang="0">
                    <a:pos x="32" y="267"/>
                  </a:cxn>
                  <a:cxn ang="0">
                    <a:pos x="45" y="309"/>
                  </a:cxn>
                  <a:cxn ang="0">
                    <a:pos x="91" y="340"/>
                  </a:cxn>
                  <a:cxn ang="0">
                    <a:pos x="170" y="355"/>
                  </a:cxn>
                  <a:cxn ang="0">
                    <a:pos x="245" y="366"/>
                  </a:cxn>
                  <a:cxn ang="0">
                    <a:pos x="319" y="372"/>
                  </a:cxn>
                  <a:cxn ang="0">
                    <a:pos x="392" y="376"/>
                  </a:cxn>
                  <a:cxn ang="0">
                    <a:pos x="462" y="375"/>
                  </a:cxn>
                  <a:cxn ang="0">
                    <a:pos x="533" y="371"/>
                  </a:cxn>
                  <a:cxn ang="0">
                    <a:pos x="601" y="363"/>
                  </a:cxn>
                  <a:cxn ang="0">
                    <a:pos x="669" y="351"/>
                  </a:cxn>
                  <a:cxn ang="0">
                    <a:pos x="737" y="336"/>
                  </a:cxn>
                  <a:cxn ang="0">
                    <a:pos x="804" y="316"/>
                  </a:cxn>
                  <a:cxn ang="0">
                    <a:pos x="870" y="293"/>
                  </a:cxn>
                  <a:cxn ang="0">
                    <a:pos x="937" y="267"/>
                  </a:cxn>
                  <a:cxn ang="0">
                    <a:pos x="1004" y="238"/>
                  </a:cxn>
                  <a:cxn ang="0">
                    <a:pos x="1072" y="204"/>
                  </a:cxn>
                  <a:cxn ang="0">
                    <a:pos x="1140" y="166"/>
                  </a:cxn>
                  <a:cxn ang="0">
                    <a:pos x="1167" y="128"/>
                  </a:cxn>
                  <a:cxn ang="0">
                    <a:pos x="1151" y="90"/>
                  </a:cxn>
                  <a:cxn ang="0">
                    <a:pos x="1136" y="54"/>
                  </a:cxn>
                  <a:cxn ang="0">
                    <a:pos x="1120" y="18"/>
                  </a:cxn>
                  <a:cxn ang="0">
                    <a:pos x="1074" y="17"/>
                  </a:cxn>
                  <a:cxn ang="0">
                    <a:pos x="997" y="49"/>
                  </a:cxn>
                  <a:cxn ang="0">
                    <a:pos x="922" y="80"/>
                  </a:cxn>
                  <a:cxn ang="0">
                    <a:pos x="847" y="107"/>
                  </a:cxn>
                  <a:cxn ang="0">
                    <a:pos x="773" y="133"/>
                  </a:cxn>
                  <a:cxn ang="0">
                    <a:pos x="701" y="155"/>
                  </a:cxn>
                  <a:cxn ang="0">
                    <a:pos x="629" y="175"/>
                  </a:cxn>
                  <a:cxn ang="0">
                    <a:pos x="559" y="191"/>
                  </a:cxn>
                  <a:cxn ang="0">
                    <a:pos x="489" y="204"/>
                  </a:cxn>
                  <a:cxn ang="0">
                    <a:pos x="421" y="213"/>
                  </a:cxn>
                  <a:cxn ang="0">
                    <a:pos x="353" y="218"/>
                  </a:cxn>
                  <a:cxn ang="0">
                    <a:pos x="287" y="219"/>
                  </a:cxn>
                  <a:cxn ang="0">
                    <a:pos x="222" y="215"/>
                  </a:cxn>
                  <a:cxn ang="0">
                    <a:pos x="157" y="206"/>
                  </a:cxn>
                  <a:cxn ang="0">
                    <a:pos x="94" y="192"/>
                  </a:cxn>
                  <a:cxn ang="0">
                    <a:pos x="31" y="174"/>
                  </a:cxn>
                </a:cxnLst>
                <a:rect l="0" t="0" r="r" b="b"/>
                <a:pathLst>
                  <a:path w="1175" h="376">
                    <a:moveTo>
                      <a:pt x="0" y="162"/>
                    </a:moveTo>
                    <a:lnTo>
                      <a:pt x="7" y="183"/>
                    </a:lnTo>
                    <a:lnTo>
                      <a:pt x="12" y="204"/>
                    </a:lnTo>
                    <a:lnTo>
                      <a:pt x="19" y="225"/>
                    </a:lnTo>
                    <a:lnTo>
                      <a:pt x="25" y="247"/>
                    </a:lnTo>
                    <a:lnTo>
                      <a:pt x="32" y="267"/>
                    </a:lnTo>
                    <a:lnTo>
                      <a:pt x="38" y="289"/>
                    </a:lnTo>
                    <a:lnTo>
                      <a:pt x="45" y="309"/>
                    </a:lnTo>
                    <a:lnTo>
                      <a:pt x="51" y="331"/>
                    </a:lnTo>
                    <a:lnTo>
                      <a:pt x="91" y="340"/>
                    </a:lnTo>
                    <a:lnTo>
                      <a:pt x="130" y="347"/>
                    </a:lnTo>
                    <a:lnTo>
                      <a:pt x="170" y="355"/>
                    </a:lnTo>
                    <a:lnTo>
                      <a:pt x="207" y="360"/>
                    </a:lnTo>
                    <a:lnTo>
                      <a:pt x="245" y="366"/>
                    </a:lnTo>
                    <a:lnTo>
                      <a:pt x="282" y="369"/>
                    </a:lnTo>
                    <a:lnTo>
                      <a:pt x="319" y="372"/>
                    </a:lnTo>
                    <a:lnTo>
                      <a:pt x="356" y="375"/>
                    </a:lnTo>
                    <a:lnTo>
                      <a:pt x="392" y="376"/>
                    </a:lnTo>
                    <a:lnTo>
                      <a:pt x="428" y="376"/>
                    </a:lnTo>
                    <a:lnTo>
                      <a:pt x="462" y="375"/>
                    </a:lnTo>
                    <a:lnTo>
                      <a:pt x="498" y="373"/>
                    </a:lnTo>
                    <a:lnTo>
                      <a:pt x="533" y="371"/>
                    </a:lnTo>
                    <a:lnTo>
                      <a:pt x="567" y="367"/>
                    </a:lnTo>
                    <a:lnTo>
                      <a:pt x="601" y="363"/>
                    </a:lnTo>
                    <a:lnTo>
                      <a:pt x="636" y="357"/>
                    </a:lnTo>
                    <a:lnTo>
                      <a:pt x="669" y="351"/>
                    </a:lnTo>
                    <a:lnTo>
                      <a:pt x="703" y="344"/>
                    </a:lnTo>
                    <a:lnTo>
                      <a:pt x="737" y="336"/>
                    </a:lnTo>
                    <a:lnTo>
                      <a:pt x="770" y="327"/>
                    </a:lnTo>
                    <a:lnTo>
                      <a:pt x="804" y="316"/>
                    </a:lnTo>
                    <a:lnTo>
                      <a:pt x="837" y="305"/>
                    </a:lnTo>
                    <a:lnTo>
                      <a:pt x="870" y="293"/>
                    </a:lnTo>
                    <a:lnTo>
                      <a:pt x="904" y="281"/>
                    </a:lnTo>
                    <a:lnTo>
                      <a:pt x="937" y="267"/>
                    </a:lnTo>
                    <a:lnTo>
                      <a:pt x="971" y="253"/>
                    </a:lnTo>
                    <a:lnTo>
                      <a:pt x="1004" y="238"/>
                    </a:lnTo>
                    <a:lnTo>
                      <a:pt x="1038" y="221"/>
                    </a:lnTo>
                    <a:lnTo>
                      <a:pt x="1072" y="204"/>
                    </a:lnTo>
                    <a:lnTo>
                      <a:pt x="1106" y="186"/>
                    </a:lnTo>
                    <a:lnTo>
                      <a:pt x="1140" y="166"/>
                    </a:lnTo>
                    <a:lnTo>
                      <a:pt x="1175" y="147"/>
                    </a:lnTo>
                    <a:lnTo>
                      <a:pt x="1167" y="128"/>
                    </a:lnTo>
                    <a:lnTo>
                      <a:pt x="1158" y="110"/>
                    </a:lnTo>
                    <a:lnTo>
                      <a:pt x="1151" y="90"/>
                    </a:lnTo>
                    <a:lnTo>
                      <a:pt x="1143" y="72"/>
                    </a:lnTo>
                    <a:lnTo>
                      <a:pt x="1136" y="54"/>
                    </a:lnTo>
                    <a:lnTo>
                      <a:pt x="1128" y="36"/>
                    </a:lnTo>
                    <a:lnTo>
                      <a:pt x="1120" y="18"/>
                    </a:lnTo>
                    <a:lnTo>
                      <a:pt x="1113" y="0"/>
                    </a:lnTo>
                    <a:lnTo>
                      <a:pt x="1074" y="17"/>
                    </a:lnTo>
                    <a:lnTo>
                      <a:pt x="1036" y="33"/>
                    </a:lnTo>
                    <a:lnTo>
                      <a:pt x="997" y="49"/>
                    </a:lnTo>
                    <a:lnTo>
                      <a:pt x="959" y="64"/>
                    </a:lnTo>
                    <a:lnTo>
                      <a:pt x="922" y="80"/>
                    </a:lnTo>
                    <a:lnTo>
                      <a:pt x="884" y="94"/>
                    </a:lnTo>
                    <a:lnTo>
                      <a:pt x="847" y="107"/>
                    </a:lnTo>
                    <a:lnTo>
                      <a:pt x="810" y="120"/>
                    </a:lnTo>
                    <a:lnTo>
                      <a:pt x="773" y="133"/>
                    </a:lnTo>
                    <a:lnTo>
                      <a:pt x="737" y="145"/>
                    </a:lnTo>
                    <a:lnTo>
                      <a:pt x="701" y="155"/>
                    </a:lnTo>
                    <a:lnTo>
                      <a:pt x="665" y="165"/>
                    </a:lnTo>
                    <a:lnTo>
                      <a:pt x="629" y="175"/>
                    </a:lnTo>
                    <a:lnTo>
                      <a:pt x="593" y="184"/>
                    </a:lnTo>
                    <a:lnTo>
                      <a:pt x="559" y="191"/>
                    </a:lnTo>
                    <a:lnTo>
                      <a:pt x="524" y="198"/>
                    </a:lnTo>
                    <a:lnTo>
                      <a:pt x="489" y="204"/>
                    </a:lnTo>
                    <a:lnTo>
                      <a:pt x="455" y="210"/>
                    </a:lnTo>
                    <a:lnTo>
                      <a:pt x="421" y="213"/>
                    </a:lnTo>
                    <a:lnTo>
                      <a:pt x="386" y="216"/>
                    </a:lnTo>
                    <a:lnTo>
                      <a:pt x="353" y="218"/>
                    </a:lnTo>
                    <a:lnTo>
                      <a:pt x="320" y="219"/>
                    </a:lnTo>
                    <a:lnTo>
                      <a:pt x="287" y="219"/>
                    </a:lnTo>
                    <a:lnTo>
                      <a:pt x="254" y="218"/>
                    </a:lnTo>
                    <a:lnTo>
                      <a:pt x="222" y="215"/>
                    </a:lnTo>
                    <a:lnTo>
                      <a:pt x="189" y="212"/>
                    </a:lnTo>
                    <a:lnTo>
                      <a:pt x="157" y="206"/>
                    </a:lnTo>
                    <a:lnTo>
                      <a:pt x="125" y="200"/>
                    </a:lnTo>
                    <a:lnTo>
                      <a:pt x="94" y="192"/>
                    </a:lnTo>
                    <a:lnTo>
                      <a:pt x="62" y="184"/>
                    </a:lnTo>
                    <a:lnTo>
                      <a:pt x="31" y="17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AAA0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30"/>
              <p:cNvSpPr>
                <a:spLocks/>
              </p:cNvSpPr>
              <p:nvPr/>
            </p:nvSpPr>
            <p:spPr bwMode="auto">
              <a:xfrm>
                <a:off x="3814" y="1516"/>
                <a:ext cx="193" cy="54"/>
              </a:xfrm>
              <a:custGeom>
                <a:avLst/>
                <a:gdLst/>
                <a:ahLst/>
                <a:cxnLst>
                  <a:cxn ang="0">
                    <a:pos x="5" y="173"/>
                  </a:cxn>
                  <a:cxn ang="0">
                    <a:pos x="17" y="205"/>
                  </a:cxn>
                  <a:cxn ang="0">
                    <a:pos x="28" y="236"/>
                  </a:cxn>
                  <a:cxn ang="0">
                    <a:pos x="40" y="268"/>
                  </a:cxn>
                  <a:cxn ang="0">
                    <a:pos x="86" y="292"/>
                  </a:cxn>
                  <a:cxn ang="0">
                    <a:pos x="164" y="307"/>
                  </a:cxn>
                  <a:cxn ang="0">
                    <a:pos x="240" y="318"/>
                  </a:cxn>
                  <a:cxn ang="0">
                    <a:pos x="313" y="324"/>
                  </a:cxn>
                  <a:cxn ang="0">
                    <a:pos x="386" y="327"/>
                  </a:cxn>
                  <a:cxn ang="0">
                    <a:pos x="457" y="327"/>
                  </a:cxn>
                  <a:cxn ang="0">
                    <a:pos x="526" y="323"/>
                  </a:cxn>
                  <a:cxn ang="0">
                    <a:pos x="594" y="315"/>
                  </a:cxn>
                  <a:cxn ang="0">
                    <a:pos x="661" y="304"/>
                  </a:cxn>
                  <a:cxn ang="0">
                    <a:pos x="729" y="287"/>
                  </a:cxn>
                  <a:cxn ang="0">
                    <a:pos x="795" y="269"/>
                  </a:cxn>
                  <a:cxn ang="0">
                    <a:pos x="861" y="246"/>
                  </a:cxn>
                  <a:cxn ang="0">
                    <a:pos x="927" y="219"/>
                  </a:cxn>
                  <a:cxn ang="0">
                    <a:pos x="994" y="190"/>
                  </a:cxn>
                  <a:cxn ang="0">
                    <a:pos x="1062" y="156"/>
                  </a:cxn>
                  <a:cxn ang="0">
                    <a:pos x="1129" y="118"/>
                  </a:cxn>
                  <a:cxn ang="0">
                    <a:pos x="1158" y="87"/>
                  </a:cxn>
                  <a:cxn ang="0">
                    <a:pos x="1146" y="62"/>
                  </a:cxn>
                  <a:cxn ang="0">
                    <a:pos x="1134" y="38"/>
                  </a:cxn>
                  <a:cxn ang="0">
                    <a:pos x="1122" y="13"/>
                  </a:cxn>
                  <a:cxn ang="0">
                    <a:pos x="1078" y="18"/>
                  </a:cxn>
                  <a:cxn ang="0">
                    <a:pos x="1000" y="53"/>
                  </a:cxn>
                  <a:cxn ang="0">
                    <a:pos x="923" y="84"/>
                  </a:cxn>
                  <a:cxn ang="0">
                    <a:pos x="848" y="115"/>
                  </a:cxn>
                  <a:cxn ang="0">
                    <a:pos x="773" y="142"/>
                  </a:cxn>
                  <a:cxn ang="0">
                    <a:pos x="701" y="166"/>
                  </a:cxn>
                  <a:cxn ang="0">
                    <a:pos x="628" y="186"/>
                  </a:cxn>
                  <a:cxn ang="0">
                    <a:pos x="557" y="204"/>
                  </a:cxn>
                  <a:cxn ang="0">
                    <a:pos x="488" y="217"/>
                  </a:cxn>
                  <a:cxn ang="0">
                    <a:pos x="419" y="225"/>
                  </a:cxn>
                  <a:cxn ang="0">
                    <a:pos x="351" y="229"/>
                  </a:cxn>
                  <a:cxn ang="0">
                    <a:pos x="285" y="229"/>
                  </a:cxn>
                  <a:cxn ang="0">
                    <a:pos x="220" y="223"/>
                  </a:cxn>
                  <a:cxn ang="0">
                    <a:pos x="155" y="211"/>
                  </a:cxn>
                  <a:cxn ang="0">
                    <a:pos x="92" y="195"/>
                  </a:cxn>
                  <a:cxn ang="0">
                    <a:pos x="30" y="172"/>
                  </a:cxn>
                </a:cxnLst>
                <a:rect l="0" t="0" r="r" b="b"/>
                <a:pathLst>
                  <a:path w="1164" h="328">
                    <a:moveTo>
                      <a:pt x="0" y="158"/>
                    </a:moveTo>
                    <a:lnTo>
                      <a:pt x="5" y="173"/>
                    </a:lnTo>
                    <a:lnTo>
                      <a:pt x="12" y="190"/>
                    </a:lnTo>
                    <a:lnTo>
                      <a:pt x="17" y="205"/>
                    </a:lnTo>
                    <a:lnTo>
                      <a:pt x="23" y="220"/>
                    </a:lnTo>
                    <a:lnTo>
                      <a:pt x="28" y="236"/>
                    </a:lnTo>
                    <a:lnTo>
                      <a:pt x="35" y="251"/>
                    </a:lnTo>
                    <a:lnTo>
                      <a:pt x="40" y="268"/>
                    </a:lnTo>
                    <a:lnTo>
                      <a:pt x="46" y="283"/>
                    </a:lnTo>
                    <a:lnTo>
                      <a:pt x="86" y="292"/>
                    </a:lnTo>
                    <a:lnTo>
                      <a:pt x="125" y="299"/>
                    </a:lnTo>
                    <a:lnTo>
                      <a:pt x="164" y="307"/>
                    </a:lnTo>
                    <a:lnTo>
                      <a:pt x="202" y="312"/>
                    </a:lnTo>
                    <a:lnTo>
                      <a:pt x="240" y="318"/>
                    </a:lnTo>
                    <a:lnTo>
                      <a:pt x="277" y="322"/>
                    </a:lnTo>
                    <a:lnTo>
                      <a:pt x="313" y="324"/>
                    </a:lnTo>
                    <a:lnTo>
                      <a:pt x="349" y="326"/>
                    </a:lnTo>
                    <a:lnTo>
                      <a:pt x="386" y="327"/>
                    </a:lnTo>
                    <a:lnTo>
                      <a:pt x="421" y="328"/>
                    </a:lnTo>
                    <a:lnTo>
                      <a:pt x="457" y="327"/>
                    </a:lnTo>
                    <a:lnTo>
                      <a:pt x="491" y="325"/>
                    </a:lnTo>
                    <a:lnTo>
                      <a:pt x="526" y="323"/>
                    </a:lnTo>
                    <a:lnTo>
                      <a:pt x="560" y="320"/>
                    </a:lnTo>
                    <a:lnTo>
                      <a:pt x="594" y="315"/>
                    </a:lnTo>
                    <a:lnTo>
                      <a:pt x="628" y="309"/>
                    </a:lnTo>
                    <a:lnTo>
                      <a:pt x="661" y="304"/>
                    </a:lnTo>
                    <a:lnTo>
                      <a:pt x="695" y="296"/>
                    </a:lnTo>
                    <a:lnTo>
                      <a:pt x="729" y="287"/>
                    </a:lnTo>
                    <a:lnTo>
                      <a:pt x="761" y="279"/>
                    </a:lnTo>
                    <a:lnTo>
                      <a:pt x="795" y="269"/>
                    </a:lnTo>
                    <a:lnTo>
                      <a:pt x="827" y="258"/>
                    </a:lnTo>
                    <a:lnTo>
                      <a:pt x="861" y="246"/>
                    </a:lnTo>
                    <a:lnTo>
                      <a:pt x="895" y="233"/>
                    </a:lnTo>
                    <a:lnTo>
                      <a:pt x="927" y="219"/>
                    </a:lnTo>
                    <a:lnTo>
                      <a:pt x="961" y="205"/>
                    </a:lnTo>
                    <a:lnTo>
                      <a:pt x="994" y="190"/>
                    </a:lnTo>
                    <a:lnTo>
                      <a:pt x="1028" y="172"/>
                    </a:lnTo>
                    <a:lnTo>
                      <a:pt x="1062" y="156"/>
                    </a:lnTo>
                    <a:lnTo>
                      <a:pt x="1095" y="138"/>
                    </a:lnTo>
                    <a:lnTo>
                      <a:pt x="1129" y="118"/>
                    </a:lnTo>
                    <a:lnTo>
                      <a:pt x="1164" y="99"/>
                    </a:lnTo>
                    <a:lnTo>
                      <a:pt x="1158" y="87"/>
                    </a:lnTo>
                    <a:lnTo>
                      <a:pt x="1152" y="74"/>
                    </a:lnTo>
                    <a:lnTo>
                      <a:pt x="1146" y="62"/>
                    </a:lnTo>
                    <a:lnTo>
                      <a:pt x="1141" y="50"/>
                    </a:lnTo>
                    <a:lnTo>
                      <a:pt x="1134" y="38"/>
                    </a:lnTo>
                    <a:lnTo>
                      <a:pt x="1129" y="25"/>
                    </a:lnTo>
                    <a:lnTo>
                      <a:pt x="1122" y="13"/>
                    </a:lnTo>
                    <a:lnTo>
                      <a:pt x="1117" y="0"/>
                    </a:lnTo>
                    <a:lnTo>
                      <a:pt x="1078" y="18"/>
                    </a:lnTo>
                    <a:lnTo>
                      <a:pt x="1039" y="36"/>
                    </a:lnTo>
                    <a:lnTo>
                      <a:pt x="1000" y="53"/>
                    </a:lnTo>
                    <a:lnTo>
                      <a:pt x="962" y="69"/>
                    </a:lnTo>
                    <a:lnTo>
                      <a:pt x="923" y="84"/>
                    </a:lnTo>
                    <a:lnTo>
                      <a:pt x="885" y="101"/>
                    </a:lnTo>
                    <a:lnTo>
                      <a:pt x="848" y="115"/>
                    </a:lnTo>
                    <a:lnTo>
                      <a:pt x="810" y="129"/>
                    </a:lnTo>
                    <a:lnTo>
                      <a:pt x="773" y="142"/>
                    </a:lnTo>
                    <a:lnTo>
                      <a:pt x="736" y="154"/>
                    </a:lnTo>
                    <a:lnTo>
                      <a:pt x="701" y="166"/>
                    </a:lnTo>
                    <a:lnTo>
                      <a:pt x="664" y="177"/>
                    </a:lnTo>
                    <a:lnTo>
                      <a:pt x="628" y="186"/>
                    </a:lnTo>
                    <a:lnTo>
                      <a:pt x="593" y="195"/>
                    </a:lnTo>
                    <a:lnTo>
                      <a:pt x="557" y="204"/>
                    </a:lnTo>
                    <a:lnTo>
                      <a:pt x="523" y="210"/>
                    </a:lnTo>
                    <a:lnTo>
                      <a:pt x="488" y="217"/>
                    </a:lnTo>
                    <a:lnTo>
                      <a:pt x="453" y="221"/>
                    </a:lnTo>
                    <a:lnTo>
                      <a:pt x="419" y="225"/>
                    </a:lnTo>
                    <a:lnTo>
                      <a:pt x="385" y="228"/>
                    </a:lnTo>
                    <a:lnTo>
                      <a:pt x="351" y="229"/>
                    </a:lnTo>
                    <a:lnTo>
                      <a:pt x="318" y="230"/>
                    </a:lnTo>
                    <a:lnTo>
                      <a:pt x="285" y="229"/>
                    </a:lnTo>
                    <a:lnTo>
                      <a:pt x="253" y="227"/>
                    </a:lnTo>
                    <a:lnTo>
                      <a:pt x="220" y="223"/>
                    </a:lnTo>
                    <a:lnTo>
                      <a:pt x="188" y="218"/>
                    </a:lnTo>
                    <a:lnTo>
                      <a:pt x="155" y="211"/>
                    </a:lnTo>
                    <a:lnTo>
                      <a:pt x="124" y="204"/>
                    </a:lnTo>
                    <a:lnTo>
                      <a:pt x="92" y="195"/>
                    </a:lnTo>
                    <a:lnTo>
                      <a:pt x="62" y="184"/>
                    </a:lnTo>
                    <a:lnTo>
                      <a:pt x="30" y="172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B5AD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31"/>
              <p:cNvSpPr>
                <a:spLocks/>
              </p:cNvSpPr>
              <p:nvPr/>
            </p:nvSpPr>
            <p:spPr bwMode="auto">
              <a:xfrm>
                <a:off x="3815" y="1524"/>
                <a:ext cx="192" cy="46"/>
              </a:xfrm>
              <a:custGeom>
                <a:avLst/>
                <a:gdLst/>
                <a:ahLst/>
                <a:cxnLst>
                  <a:cxn ang="0">
                    <a:pos x="40" y="232"/>
                  </a:cxn>
                  <a:cxn ang="0">
                    <a:pos x="119" y="248"/>
                  </a:cxn>
                  <a:cxn ang="0">
                    <a:pos x="196" y="261"/>
                  </a:cxn>
                  <a:cxn ang="0">
                    <a:pos x="270" y="271"/>
                  </a:cxn>
                  <a:cxn ang="0">
                    <a:pos x="342" y="275"/>
                  </a:cxn>
                  <a:cxn ang="0">
                    <a:pos x="414" y="277"/>
                  </a:cxn>
                  <a:cxn ang="0">
                    <a:pos x="483" y="274"/>
                  </a:cxn>
                  <a:cxn ang="0">
                    <a:pos x="552" y="269"/>
                  </a:cxn>
                  <a:cxn ang="0">
                    <a:pos x="619" y="258"/>
                  </a:cxn>
                  <a:cxn ang="0">
                    <a:pos x="686" y="245"/>
                  </a:cxn>
                  <a:cxn ang="0">
                    <a:pos x="752" y="227"/>
                  </a:cxn>
                  <a:cxn ang="0">
                    <a:pos x="818" y="207"/>
                  </a:cxn>
                  <a:cxn ang="0">
                    <a:pos x="885" y="182"/>
                  </a:cxn>
                  <a:cxn ang="0">
                    <a:pos x="951" y="154"/>
                  </a:cxn>
                  <a:cxn ang="0">
                    <a:pos x="1017" y="121"/>
                  </a:cxn>
                  <a:cxn ang="0">
                    <a:pos x="1084" y="86"/>
                  </a:cxn>
                  <a:cxn ang="0">
                    <a:pos x="1152" y="47"/>
                  </a:cxn>
                  <a:cxn ang="0">
                    <a:pos x="1081" y="19"/>
                  </a:cxn>
                  <a:cxn ang="0">
                    <a:pos x="1003" y="55"/>
                  </a:cxn>
                  <a:cxn ang="0">
                    <a:pos x="925" y="90"/>
                  </a:cxn>
                  <a:cxn ang="0">
                    <a:pos x="849" y="121"/>
                  </a:cxn>
                  <a:cxn ang="0">
                    <a:pos x="774" y="149"/>
                  </a:cxn>
                  <a:cxn ang="0">
                    <a:pos x="700" y="174"/>
                  </a:cxn>
                  <a:cxn ang="0">
                    <a:pos x="628" y="196"/>
                  </a:cxn>
                  <a:cxn ang="0">
                    <a:pos x="556" y="213"/>
                  </a:cxn>
                  <a:cxn ang="0">
                    <a:pos x="486" y="226"/>
                  </a:cxn>
                  <a:cxn ang="0">
                    <a:pos x="417" y="234"/>
                  </a:cxn>
                  <a:cxn ang="0">
                    <a:pos x="350" y="237"/>
                  </a:cxn>
                  <a:cxn ang="0">
                    <a:pos x="284" y="235"/>
                  </a:cxn>
                  <a:cxn ang="0">
                    <a:pos x="219" y="227"/>
                  </a:cxn>
                  <a:cxn ang="0">
                    <a:pos x="155" y="213"/>
                  </a:cxn>
                  <a:cxn ang="0">
                    <a:pos x="92" y="194"/>
                  </a:cxn>
                  <a:cxn ang="0">
                    <a:pos x="30" y="168"/>
                  </a:cxn>
                </a:cxnLst>
                <a:rect l="0" t="0" r="r" b="b"/>
                <a:pathLst>
                  <a:path w="1152" h="277">
                    <a:moveTo>
                      <a:pt x="0" y="151"/>
                    </a:moveTo>
                    <a:lnTo>
                      <a:pt x="40" y="232"/>
                    </a:lnTo>
                    <a:lnTo>
                      <a:pt x="80" y="240"/>
                    </a:lnTo>
                    <a:lnTo>
                      <a:pt x="119" y="248"/>
                    </a:lnTo>
                    <a:lnTo>
                      <a:pt x="158" y="256"/>
                    </a:lnTo>
                    <a:lnTo>
                      <a:pt x="196" y="261"/>
                    </a:lnTo>
                    <a:lnTo>
                      <a:pt x="233" y="266"/>
                    </a:lnTo>
                    <a:lnTo>
                      <a:pt x="270" y="271"/>
                    </a:lnTo>
                    <a:lnTo>
                      <a:pt x="307" y="273"/>
                    </a:lnTo>
                    <a:lnTo>
                      <a:pt x="342" y="275"/>
                    </a:lnTo>
                    <a:lnTo>
                      <a:pt x="378" y="276"/>
                    </a:lnTo>
                    <a:lnTo>
                      <a:pt x="414" y="277"/>
                    </a:lnTo>
                    <a:lnTo>
                      <a:pt x="449" y="276"/>
                    </a:lnTo>
                    <a:lnTo>
                      <a:pt x="483" y="274"/>
                    </a:lnTo>
                    <a:lnTo>
                      <a:pt x="518" y="272"/>
                    </a:lnTo>
                    <a:lnTo>
                      <a:pt x="552" y="269"/>
                    </a:lnTo>
                    <a:lnTo>
                      <a:pt x="585" y="264"/>
                    </a:lnTo>
                    <a:lnTo>
                      <a:pt x="619" y="258"/>
                    </a:lnTo>
                    <a:lnTo>
                      <a:pt x="653" y="252"/>
                    </a:lnTo>
                    <a:lnTo>
                      <a:pt x="686" y="245"/>
                    </a:lnTo>
                    <a:lnTo>
                      <a:pt x="719" y="236"/>
                    </a:lnTo>
                    <a:lnTo>
                      <a:pt x="752" y="227"/>
                    </a:lnTo>
                    <a:lnTo>
                      <a:pt x="785" y="218"/>
                    </a:lnTo>
                    <a:lnTo>
                      <a:pt x="818" y="207"/>
                    </a:lnTo>
                    <a:lnTo>
                      <a:pt x="851" y="195"/>
                    </a:lnTo>
                    <a:lnTo>
                      <a:pt x="885" y="182"/>
                    </a:lnTo>
                    <a:lnTo>
                      <a:pt x="917" y="168"/>
                    </a:lnTo>
                    <a:lnTo>
                      <a:pt x="951" y="154"/>
                    </a:lnTo>
                    <a:lnTo>
                      <a:pt x="983" y="138"/>
                    </a:lnTo>
                    <a:lnTo>
                      <a:pt x="1017" y="121"/>
                    </a:lnTo>
                    <a:lnTo>
                      <a:pt x="1051" y="105"/>
                    </a:lnTo>
                    <a:lnTo>
                      <a:pt x="1084" y="86"/>
                    </a:lnTo>
                    <a:lnTo>
                      <a:pt x="1118" y="67"/>
                    </a:lnTo>
                    <a:lnTo>
                      <a:pt x="1152" y="47"/>
                    </a:lnTo>
                    <a:lnTo>
                      <a:pt x="1121" y="0"/>
                    </a:lnTo>
                    <a:lnTo>
                      <a:pt x="1081" y="19"/>
                    </a:lnTo>
                    <a:lnTo>
                      <a:pt x="1042" y="38"/>
                    </a:lnTo>
                    <a:lnTo>
                      <a:pt x="1003" y="55"/>
                    </a:lnTo>
                    <a:lnTo>
                      <a:pt x="964" y="73"/>
                    </a:lnTo>
                    <a:lnTo>
                      <a:pt x="925" y="90"/>
                    </a:lnTo>
                    <a:lnTo>
                      <a:pt x="887" y="106"/>
                    </a:lnTo>
                    <a:lnTo>
                      <a:pt x="849" y="121"/>
                    </a:lnTo>
                    <a:lnTo>
                      <a:pt x="811" y="136"/>
                    </a:lnTo>
                    <a:lnTo>
                      <a:pt x="774" y="149"/>
                    </a:lnTo>
                    <a:lnTo>
                      <a:pt x="736" y="162"/>
                    </a:lnTo>
                    <a:lnTo>
                      <a:pt x="700" y="174"/>
                    </a:lnTo>
                    <a:lnTo>
                      <a:pt x="663" y="185"/>
                    </a:lnTo>
                    <a:lnTo>
                      <a:pt x="628" y="196"/>
                    </a:lnTo>
                    <a:lnTo>
                      <a:pt x="592" y="205"/>
                    </a:lnTo>
                    <a:lnTo>
                      <a:pt x="556" y="213"/>
                    </a:lnTo>
                    <a:lnTo>
                      <a:pt x="521" y="220"/>
                    </a:lnTo>
                    <a:lnTo>
                      <a:pt x="486" y="226"/>
                    </a:lnTo>
                    <a:lnTo>
                      <a:pt x="452" y="231"/>
                    </a:lnTo>
                    <a:lnTo>
                      <a:pt x="417" y="234"/>
                    </a:lnTo>
                    <a:lnTo>
                      <a:pt x="384" y="236"/>
                    </a:lnTo>
                    <a:lnTo>
                      <a:pt x="350" y="237"/>
                    </a:lnTo>
                    <a:lnTo>
                      <a:pt x="316" y="237"/>
                    </a:lnTo>
                    <a:lnTo>
                      <a:pt x="284" y="235"/>
                    </a:lnTo>
                    <a:lnTo>
                      <a:pt x="250" y="232"/>
                    </a:lnTo>
                    <a:lnTo>
                      <a:pt x="219" y="227"/>
                    </a:lnTo>
                    <a:lnTo>
                      <a:pt x="186" y="221"/>
                    </a:lnTo>
                    <a:lnTo>
                      <a:pt x="155" y="213"/>
                    </a:lnTo>
                    <a:lnTo>
                      <a:pt x="123" y="205"/>
                    </a:lnTo>
                    <a:lnTo>
                      <a:pt x="92" y="194"/>
                    </a:lnTo>
                    <a:lnTo>
                      <a:pt x="61" y="182"/>
                    </a:lnTo>
                    <a:lnTo>
                      <a:pt x="30" y="168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BFB7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32"/>
              <p:cNvSpPr>
                <a:spLocks/>
              </p:cNvSpPr>
              <p:nvPr/>
            </p:nvSpPr>
            <p:spPr bwMode="auto">
              <a:xfrm>
                <a:off x="3760" y="1292"/>
                <a:ext cx="209" cy="163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23" y="128"/>
                  </a:cxn>
                  <a:cxn ang="0">
                    <a:pos x="943" y="0"/>
                  </a:cxn>
                  <a:cxn ang="0">
                    <a:pos x="993" y="0"/>
                  </a:cxn>
                  <a:cxn ang="0">
                    <a:pos x="1257" y="795"/>
                  </a:cxn>
                  <a:cxn ang="0">
                    <a:pos x="223" y="980"/>
                  </a:cxn>
                  <a:cxn ang="0">
                    <a:pos x="0" y="140"/>
                  </a:cxn>
                </a:cxnLst>
                <a:rect l="0" t="0" r="r" b="b"/>
                <a:pathLst>
                  <a:path w="1257" h="980">
                    <a:moveTo>
                      <a:pt x="0" y="140"/>
                    </a:moveTo>
                    <a:lnTo>
                      <a:pt x="23" y="128"/>
                    </a:lnTo>
                    <a:lnTo>
                      <a:pt x="943" y="0"/>
                    </a:lnTo>
                    <a:lnTo>
                      <a:pt x="993" y="0"/>
                    </a:lnTo>
                    <a:lnTo>
                      <a:pt x="1257" y="795"/>
                    </a:lnTo>
                    <a:lnTo>
                      <a:pt x="223" y="98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C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33"/>
              <p:cNvSpPr>
                <a:spLocks/>
              </p:cNvSpPr>
              <p:nvPr/>
            </p:nvSpPr>
            <p:spPr bwMode="auto">
              <a:xfrm>
                <a:off x="3758" y="1287"/>
                <a:ext cx="166" cy="33"/>
              </a:xfrm>
              <a:custGeom>
                <a:avLst/>
                <a:gdLst/>
                <a:ahLst/>
                <a:cxnLst>
                  <a:cxn ang="0">
                    <a:pos x="14" y="203"/>
                  </a:cxn>
                  <a:cxn ang="0">
                    <a:pos x="0" y="162"/>
                  </a:cxn>
                  <a:cxn ang="0">
                    <a:pos x="984" y="0"/>
                  </a:cxn>
                  <a:cxn ang="0">
                    <a:pos x="996" y="39"/>
                  </a:cxn>
                  <a:cxn ang="0">
                    <a:pos x="14" y="203"/>
                  </a:cxn>
                </a:cxnLst>
                <a:rect l="0" t="0" r="r" b="b"/>
                <a:pathLst>
                  <a:path w="996" h="203">
                    <a:moveTo>
                      <a:pt x="14" y="203"/>
                    </a:moveTo>
                    <a:lnTo>
                      <a:pt x="0" y="162"/>
                    </a:lnTo>
                    <a:lnTo>
                      <a:pt x="984" y="0"/>
                    </a:lnTo>
                    <a:lnTo>
                      <a:pt x="996" y="39"/>
                    </a:lnTo>
                    <a:lnTo>
                      <a:pt x="14" y="203"/>
                    </a:lnTo>
                    <a:close/>
                  </a:path>
                </a:pathLst>
              </a:custGeom>
              <a:solidFill>
                <a:srgbClr val="B5A8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34"/>
              <p:cNvSpPr>
                <a:spLocks/>
              </p:cNvSpPr>
              <p:nvPr/>
            </p:nvSpPr>
            <p:spPr bwMode="auto">
              <a:xfrm>
                <a:off x="3918" y="1286"/>
                <a:ext cx="51" cy="13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40"/>
                  </a:cxn>
                  <a:cxn ang="0">
                    <a:pos x="262" y="833"/>
                  </a:cxn>
                  <a:cxn ang="0">
                    <a:pos x="305" y="833"/>
                  </a:cxn>
                  <a:cxn ang="0">
                    <a:pos x="31" y="0"/>
                  </a:cxn>
                </a:cxnLst>
                <a:rect l="0" t="0" r="r" b="b"/>
                <a:pathLst>
                  <a:path w="305" h="833">
                    <a:moveTo>
                      <a:pt x="31" y="0"/>
                    </a:moveTo>
                    <a:lnTo>
                      <a:pt x="0" y="40"/>
                    </a:lnTo>
                    <a:lnTo>
                      <a:pt x="262" y="833"/>
                    </a:lnTo>
                    <a:lnTo>
                      <a:pt x="305" y="83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B7F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35"/>
              <p:cNvSpPr>
                <a:spLocks/>
              </p:cNvSpPr>
              <p:nvPr/>
            </p:nvSpPr>
            <p:spPr bwMode="auto">
              <a:xfrm>
                <a:off x="3725" y="1293"/>
                <a:ext cx="78" cy="28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64"/>
                  </a:cxn>
                  <a:cxn ang="0">
                    <a:pos x="0" y="137"/>
                  </a:cxn>
                  <a:cxn ang="0">
                    <a:pos x="399" y="1632"/>
                  </a:cxn>
                  <a:cxn ang="0">
                    <a:pos x="470" y="1712"/>
                  </a:cxn>
                  <a:cxn ang="0">
                    <a:pos x="463" y="1640"/>
                  </a:cxn>
                  <a:cxn ang="0">
                    <a:pos x="446" y="1544"/>
                  </a:cxn>
                  <a:cxn ang="0">
                    <a:pos x="40" y="64"/>
                  </a:cxn>
                  <a:cxn ang="0">
                    <a:pos x="25" y="0"/>
                  </a:cxn>
                </a:cxnLst>
                <a:rect l="0" t="0" r="r" b="b"/>
                <a:pathLst>
                  <a:path w="470" h="1712">
                    <a:moveTo>
                      <a:pt x="25" y="0"/>
                    </a:moveTo>
                    <a:lnTo>
                      <a:pt x="0" y="64"/>
                    </a:lnTo>
                    <a:lnTo>
                      <a:pt x="0" y="137"/>
                    </a:lnTo>
                    <a:lnTo>
                      <a:pt x="399" y="1632"/>
                    </a:lnTo>
                    <a:lnTo>
                      <a:pt x="470" y="1712"/>
                    </a:lnTo>
                    <a:lnTo>
                      <a:pt x="463" y="1640"/>
                    </a:lnTo>
                    <a:lnTo>
                      <a:pt x="446" y="1544"/>
                    </a:lnTo>
                    <a:lnTo>
                      <a:pt x="40" y="6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36"/>
              <p:cNvSpPr>
                <a:spLocks/>
              </p:cNvSpPr>
              <p:nvPr/>
            </p:nvSpPr>
            <p:spPr bwMode="auto">
              <a:xfrm>
                <a:off x="3725" y="1294"/>
                <a:ext cx="78" cy="28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7" y="15"/>
                  </a:cxn>
                  <a:cxn ang="0">
                    <a:pos x="12" y="30"/>
                  </a:cxn>
                  <a:cxn ang="0">
                    <a:pos x="5" y="44"/>
                  </a:cxn>
                  <a:cxn ang="0">
                    <a:pos x="0" y="58"/>
                  </a:cxn>
                  <a:cxn ang="0">
                    <a:pos x="0" y="76"/>
                  </a:cxn>
                  <a:cxn ang="0">
                    <a:pos x="0" y="94"/>
                  </a:cxn>
                  <a:cxn ang="0">
                    <a:pos x="0" y="112"/>
                  </a:cxn>
                  <a:cxn ang="0">
                    <a:pos x="0" y="131"/>
                  </a:cxn>
                  <a:cxn ang="0">
                    <a:pos x="25" y="224"/>
                  </a:cxn>
                  <a:cxn ang="0">
                    <a:pos x="50" y="317"/>
                  </a:cxn>
                  <a:cxn ang="0">
                    <a:pos x="74" y="411"/>
                  </a:cxn>
                  <a:cxn ang="0">
                    <a:pos x="99" y="505"/>
                  </a:cxn>
                  <a:cxn ang="0">
                    <a:pos x="123" y="598"/>
                  </a:cxn>
                  <a:cxn ang="0">
                    <a:pos x="148" y="691"/>
                  </a:cxn>
                  <a:cxn ang="0">
                    <a:pos x="173" y="786"/>
                  </a:cxn>
                  <a:cxn ang="0">
                    <a:pos x="198" y="879"/>
                  </a:cxn>
                  <a:cxn ang="0">
                    <a:pos x="223" y="972"/>
                  </a:cxn>
                  <a:cxn ang="0">
                    <a:pos x="248" y="1065"/>
                  </a:cxn>
                  <a:cxn ang="0">
                    <a:pos x="273" y="1159"/>
                  </a:cxn>
                  <a:cxn ang="0">
                    <a:pos x="298" y="1252"/>
                  </a:cxn>
                  <a:cxn ang="0">
                    <a:pos x="322" y="1345"/>
                  </a:cxn>
                  <a:cxn ang="0">
                    <a:pos x="347" y="1438"/>
                  </a:cxn>
                  <a:cxn ang="0">
                    <a:pos x="372" y="1532"/>
                  </a:cxn>
                  <a:cxn ang="0">
                    <a:pos x="396" y="1625"/>
                  </a:cxn>
                  <a:cxn ang="0">
                    <a:pos x="406" y="1635"/>
                  </a:cxn>
                  <a:cxn ang="0">
                    <a:pos x="415" y="1645"/>
                  </a:cxn>
                  <a:cxn ang="0">
                    <a:pos x="425" y="1655"/>
                  </a:cxn>
                  <a:cxn ang="0">
                    <a:pos x="433" y="1665"/>
                  </a:cxn>
                  <a:cxn ang="0">
                    <a:pos x="442" y="1676"/>
                  </a:cxn>
                  <a:cxn ang="0">
                    <a:pos x="452" y="1686"/>
                  </a:cxn>
                  <a:cxn ang="0">
                    <a:pos x="460" y="1696"/>
                  </a:cxn>
                  <a:cxn ang="0">
                    <a:pos x="470" y="1706"/>
                  </a:cxn>
                  <a:cxn ang="0">
                    <a:pos x="467" y="1688"/>
                  </a:cxn>
                  <a:cxn ang="0">
                    <a:pos x="464" y="1668"/>
                  </a:cxn>
                  <a:cxn ang="0">
                    <a:pos x="462" y="1649"/>
                  </a:cxn>
                  <a:cxn ang="0">
                    <a:pos x="459" y="1630"/>
                  </a:cxn>
                  <a:cxn ang="0">
                    <a:pos x="454" y="1607"/>
                  </a:cxn>
                  <a:cxn ang="0">
                    <a:pos x="450" y="1584"/>
                  </a:cxn>
                  <a:cxn ang="0">
                    <a:pos x="445" y="1561"/>
                  </a:cxn>
                  <a:cxn ang="0">
                    <a:pos x="441" y="1538"/>
                  </a:cxn>
                  <a:cxn ang="0">
                    <a:pos x="416" y="1446"/>
                  </a:cxn>
                  <a:cxn ang="0">
                    <a:pos x="391" y="1354"/>
                  </a:cxn>
                  <a:cxn ang="0">
                    <a:pos x="365" y="1263"/>
                  </a:cxn>
                  <a:cxn ang="0">
                    <a:pos x="340" y="1170"/>
                  </a:cxn>
                  <a:cxn ang="0">
                    <a:pos x="315" y="1078"/>
                  </a:cxn>
                  <a:cxn ang="0">
                    <a:pos x="290" y="986"/>
                  </a:cxn>
                  <a:cxn ang="0">
                    <a:pos x="264" y="894"/>
                  </a:cxn>
                  <a:cxn ang="0">
                    <a:pos x="239" y="802"/>
                  </a:cxn>
                  <a:cxn ang="0">
                    <a:pos x="214" y="710"/>
                  </a:cxn>
                  <a:cxn ang="0">
                    <a:pos x="189" y="617"/>
                  </a:cxn>
                  <a:cxn ang="0">
                    <a:pos x="163" y="525"/>
                  </a:cxn>
                  <a:cxn ang="0">
                    <a:pos x="138" y="433"/>
                  </a:cxn>
                  <a:cxn ang="0">
                    <a:pos x="113" y="341"/>
                  </a:cxn>
                  <a:cxn ang="0">
                    <a:pos x="89" y="249"/>
                  </a:cxn>
                  <a:cxn ang="0">
                    <a:pos x="63" y="157"/>
                  </a:cxn>
                  <a:cxn ang="0">
                    <a:pos x="38" y="64"/>
                  </a:cxn>
                  <a:cxn ang="0">
                    <a:pos x="33" y="49"/>
                  </a:cxn>
                  <a:cxn ang="0">
                    <a:pos x="30" y="33"/>
                  </a:cxn>
                  <a:cxn ang="0">
                    <a:pos x="27" y="17"/>
                  </a:cxn>
                  <a:cxn ang="0">
                    <a:pos x="22" y="0"/>
                  </a:cxn>
                </a:cxnLst>
                <a:rect l="0" t="0" r="r" b="b"/>
                <a:pathLst>
                  <a:path w="470" h="1706">
                    <a:moveTo>
                      <a:pt x="22" y="0"/>
                    </a:moveTo>
                    <a:lnTo>
                      <a:pt x="17" y="15"/>
                    </a:lnTo>
                    <a:lnTo>
                      <a:pt x="12" y="30"/>
                    </a:lnTo>
                    <a:lnTo>
                      <a:pt x="5" y="44"/>
                    </a:lnTo>
                    <a:lnTo>
                      <a:pt x="0" y="58"/>
                    </a:lnTo>
                    <a:lnTo>
                      <a:pt x="0" y="76"/>
                    </a:lnTo>
                    <a:lnTo>
                      <a:pt x="0" y="94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25" y="224"/>
                    </a:lnTo>
                    <a:lnTo>
                      <a:pt x="50" y="317"/>
                    </a:lnTo>
                    <a:lnTo>
                      <a:pt x="74" y="411"/>
                    </a:lnTo>
                    <a:lnTo>
                      <a:pt x="99" y="505"/>
                    </a:lnTo>
                    <a:lnTo>
                      <a:pt x="123" y="598"/>
                    </a:lnTo>
                    <a:lnTo>
                      <a:pt x="148" y="691"/>
                    </a:lnTo>
                    <a:lnTo>
                      <a:pt x="173" y="786"/>
                    </a:lnTo>
                    <a:lnTo>
                      <a:pt x="198" y="879"/>
                    </a:lnTo>
                    <a:lnTo>
                      <a:pt x="223" y="972"/>
                    </a:lnTo>
                    <a:lnTo>
                      <a:pt x="248" y="1065"/>
                    </a:lnTo>
                    <a:lnTo>
                      <a:pt x="273" y="1159"/>
                    </a:lnTo>
                    <a:lnTo>
                      <a:pt x="298" y="1252"/>
                    </a:lnTo>
                    <a:lnTo>
                      <a:pt x="322" y="1345"/>
                    </a:lnTo>
                    <a:lnTo>
                      <a:pt x="347" y="1438"/>
                    </a:lnTo>
                    <a:lnTo>
                      <a:pt x="372" y="1532"/>
                    </a:lnTo>
                    <a:lnTo>
                      <a:pt x="396" y="1625"/>
                    </a:lnTo>
                    <a:lnTo>
                      <a:pt x="406" y="1635"/>
                    </a:lnTo>
                    <a:lnTo>
                      <a:pt x="415" y="1645"/>
                    </a:lnTo>
                    <a:lnTo>
                      <a:pt x="425" y="1655"/>
                    </a:lnTo>
                    <a:lnTo>
                      <a:pt x="433" y="1665"/>
                    </a:lnTo>
                    <a:lnTo>
                      <a:pt x="442" y="1676"/>
                    </a:lnTo>
                    <a:lnTo>
                      <a:pt x="452" y="1686"/>
                    </a:lnTo>
                    <a:lnTo>
                      <a:pt x="460" y="1696"/>
                    </a:lnTo>
                    <a:lnTo>
                      <a:pt x="470" y="1706"/>
                    </a:lnTo>
                    <a:lnTo>
                      <a:pt x="467" y="1688"/>
                    </a:lnTo>
                    <a:lnTo>
                      <a:pt x="464" y="1668"/>
                    </a:lnTo>
                    <a:lnTo>
                      <a:pt x="462" y="1649"/>
                    </a:lnTo>
                    <a:lnTo>
                      <a:pt x="459" y="1630"/>
                    </a:lnTo>
                    <a:lnTo>
                      <a:pt x="454" y="1607"/>
                    </a:lnTo>
                    <a:lnTo>
                      <a:pt x="450" y="1584"/>
                    </a:lnTo>
                    <a:lnTo>
                      <a:pt x="445" y="1561"/>
                    </a:lnTo>
                    <a:lnTo>
                      <a:pt x="441" y="1538"/>
                    </a:lnTo>
                    <a:lnTo>
                      <a:pt x="416" y="1446"/>
                    </a:lnTo>
                    <a:lnTo>
                      <a:pt x="391" y="1354"/>
                    </a:lnTo>
                    <a:lnTo>
                      <a:pt x="365" y="1263"/>
                    </a:lnTo>
                    <a:lnTo>
                      <a:pt x="340" y="1170"/>
                    </a:lnTo>
                    <a:lnTo>
                      <a:pt x="315" y="1078"/>
                    </a:lnTo>
                    <a:lnTo>
                      <a:pt x="290" y="986"/>
                    </a:lnTo>
                    <a:lnTo>
                      <a:pt x="264" y="894"/>
                    </a:lnTo>
                    <a:lnTo>
                      <a:pt x="239" y="802"/>
                    </a:lnTo>
                    <a:lnTo>
                      <a:pt x="214" y="710"/>
                    </a:lnTo>
                    <a:lnTo>
                      <a:pt x="189" y="617"/>
                    </a:lnTo>
                    <a:lnTo>
                      <a:pt x="163" y="525"/>
                    </a:lnTo>
                    <a:lnTo>
                      <a:pt x="138" y="433"/>
                    </a:lnTo>
                    <a:lnTo>
                      <a:pt x="113" y="341"/>
                    </a:lnTo>
                    <a:lnTo>
                      <a:pt x="89" y="249"/>
                    </a:lnTo>
                    <a:lnTo>
                      <a:pt x="63" y="157"/>
                    </a:lnTo>
                    <a:lnTo>
                      <a:pt x="38" y="64"/>
                    </a:lnTo>
                    <a:lnTo>
                      <a:pt x="33" y="49"/>
                    </a:lnTo>
                    <a:lnTo>
                      <a:pt x="30" y="33"/>
                    </a:lnTo>
                    <a:lnTo>
                      <a:pt x="27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37"/>
              <p:cNvSpPr>
                <a:spLocks/>
              </p:cNvSpPr>
              <p:nvPr/>
            </p:nvSpPr>
            <p:spPr bwMode="auto">
              <a:xfrm>
                <a:off x="3725" y="1295"/>
                <a:ext cx="78" cy="28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6" y="13"/>
                  </a:cxn>
                  <a:cxn ang="0">
                    <a:pos x="10" y="26"/>
                  </a:cxn>
                  <a:cxn ang="0">
                    <a:pos x="5" y="39"/>
                  </a:cxn>
                  <a:cxn ang="0">
                    <a:pos x="0" y="51"/>
                  </a:cxn>
                  <a:cxn ang="0">
                    <a:pos x="0" y="69"/>
                  </a:cxn>
                  <a:cxn ang="0">
                    <a:pos x="0" y="87"/>
                  </a:cxn>
                  <a:cxn ang="0">
                    <a:pos x="0" y="105"/>
                  </a:cxn>
                  <a:cxn ang="0">
                    <a:pos x="0" y="124"/>
                  </a:cxn>
                  <a:cxn ang="0">
                    <a:pos x="25" y="217"/>
                  </a:cxn>
                  <a:cxn ang="0">
                    <a:pos x="50" y="310"/>
                  </a:cxn>
                  <a:cxn ang="0">
                    <a:pos x="74" y="403"/>
                  </a:cxn>
                  <a:cxn ang="0">
                    <a:pos x="98" y="497"/>
                  </a:cxn>
                  <a:cxn ang="0">
                    <a:pos x="123" y="590"/>
                  </a:cxn>
                  <a:cxn ang="0">
                    <a:pos x="148" y="684"/>
                  </a:cxn>
                  <a:cxn ang="0">
                    <a:pos x="173" y="777"/>
                  </a:cxn>
                  <a:cxn ang="0">
                    <a:pos x="198" y="871"/>
                  </a:cxn>
                  <a:cxn ang="0">
                    <a:pos x="223" y="964"/>
                  </a:cxn>
                  <a:cxn ang="0">
                    <a:pos x="248" y="1057"/>
                  </a:cxn>
                  <a:cxn ang="0">
                    <a:pos x="272" y="1150"/>
                  </a:cxn>
                  <a:cxn ang="0">
                    <a:pos x="297" y="1244"/>
                  </a:cxn>
                  <a:cxn ang="0">
                    <a:pos x="322" y="1337"/>
                  </a:cxn>
                  <a:cxn ang="0">
                    <a:pos x="347" y="1429"/>
                  </a:cxn>
                  <a:cxn ang="0">
                    <a:pos x="370" y="1522"/>
                  </a:cxn>
                  <a:cxn ang="0">
                    <a:pos x="395" y="1616"/>
                  </a:cxn>
                  <a:cxn ang="0">
                    <a:pos x="405" y="1627"/>
                  </a:cxn>
                  <a:cxn ang="0">
                    <a:pos x="414" y="1636"/>
                  </a:cxn>
                  <a:cxn ang="0">
                    <a:pos x="424" y="1647"/>
                  </a:cxn>
                  <a:cxn ang="0">
                    <a:pos x="433" y="1657"/>
                  </a:cxn>
                  <a:cxn ang="0">
                    <a:pos x="442" y="1668"/>
                  </a:cxn>
                  <a:cxn ang="0">
                    <a:pos x="452" y="1679"/>
                  </a:cxn>
                  <a:cxn ang="0">
                    <a:pos x="460" y="1688"/>
                  </a:cxn>
                  <a:cxn ang="0">
                    <a:pos x="470" y="1699"/>
                  </a:cxn>
                  <a:cxn ang="0">
                    <a:pos x="466" y="1679"/>
                  </a:cxn>
                  <a:cxn ang="0">
                    <a:pos x="463" y="1659"/>
                  </a:cxn>
                  <a:cxn ang="0">
                    <a:pos x="458" y="1640"/>
                  </a:cxn>
                  <a:cxn ang="0">
                    <a:pos x="454" y="1620"/>
                  </a:cxn>
                  <a:cxn ang="0">
                    <a:pos x="450" y="1597"/>
                  </a:cxn>
                  <a:cxn ang="0">
                    <a:pos x="444" y="1576"/>
                  </a:cxn>
                  <a:cxn ang="0">
                    <a:pos x="440" y="1553"/>
                  </a:cxn>
                  <a:cxn ang="0">
                    <a:pos x="436" y="1531"/>
                  </a:cxn>
                  <a:cxn ang="0">
                    <a:pos x="411" y="1440"/>
                  </a:cxn>
                  <a:cxn ang="0">
                    <a:pos x="386" y="1348"/>
                  </a:cxn>
                  <a:cxn ang="0">
                    <a:pos x="360" y="1257"/>
                  </a:cxn>
                  <a:cxn ang="0">
                    <a:pos x="335" y="1165"/>
                  </a:cxn>
                  <a:cxn ang="0">
                    <a:pos x="310" y="1073"/>
                  </a:cxn>
                  <a:cxn ang="0">
                    <a:pos x="285" y="981"/>
                  </a:cxn>
                  <a:cxn ang="0">
                    <a:pos x="260" y="890"/>
                  </a:cxn>
                  <a:cxn ang="0">
                    <a:pos x="235" y="798"/>
                  </a:cxn>
                  <a:cxn ang="0">
                    <a:pos x="210" y="707"/>
                  </a:cxn>
                  <a:cxn ang="0">
                    <a:pos x="184" y="615"/>
                  </a:cxn>
                  <a:cxn ang="0">
                    <a:pos x="159" y="523"/>
                  </a:cxn>
                  <a:cxn ang="0">
                    <a:pos x="134" y="432"/>
                  </a:cxn>
                  <a:cxn ang="0">
                    <a:pos x="109" y="339"/>
                  </a:cxn>
                  <a:cxn ang="0">
                    <a:pos x="84" y="247"/>
                  </a:cxn>
                  <a:cxn ang="0">
                    <a:pos x="59" y="156"/>
                  </a:cxn>
                  <a:cxn ang="0">
                    <a:pos x="34" y="64"/>
                  </a:cxn>
                  <a:cxn ang="0">
                    <a:pos x="31" y="49"/>
                  </a:cxn>
                  <a:cxn ang="0">
                    <a:pos x="28" y="32"/>
                  </a:cxn>
                  <a:cxn ang="0">
                    <a:pos x="25" y="16"/>
                  </a:cxn>
                  <a:cxn ang="0">
                    <a:pos x="21" y="0"/>
                  </a:cxn>
                </a:cxnLst>
                <a:rect l="0" t="0" r="r" b="b"/>
                <a:pathLst>
                  <a:path w="470" h="1699">
                    <a:moveTo>
                      <a:pt x="21" y="0"/>
                    </a:moveTo>
                    <a:lnTo>
                      <a:pt x="16" y="13"/>
                    </a:lnTo>
                    <a:lnTo>
                      <a:pt x="10" y="26"/>
                    </a:lnTo>
                    <a:lnTo>
                      <a:pt x="5" y="39"/>
                    </a:lnTo>
                    <a:lnTo>
                      <a:pt x="0" y="51"/>
                    </a:lnTo>
                    <a:lnTo>
                      <a:pt x="0" y="69"/>
                    </a:lnTo>
                    <a:lnTo>
                      <a:pt x="0" y="87"/>
                    </a:lnTo>
                    <a:lnTo>
                      <a:pt x="0" y="105"/>
                    </a:lnTo>
                    <a:lnTo>
                      <a:pt x="0" y="124"/>
                    </a:lnTo>
                    <a:lnTo>
                      <a:pt x="25" y="217"/>
                    </a:lnTo>
                    <a:lnTo>
                      <a:pt x="50" y="310"/>
                    </a:lnTo>
                    <a:lnTo>
                      <a:pt x="74" y="403"/>
                    </a:lnTo>
                    <a:lnTo>
                      <a:pt x="98" y="497"/>
                    </a:lnTo>
                    <a:lnTo>
                      <a:pt x="123" y="590"/>
                    </a:lnTo>
                    <a:lnTo>
                      <a:pt x="148" y="684"/>
                    </a:lnTo>
                    <a:lnTo>
                      <a:pt x="173" y="777"/>
                    </a:lnTo>
                    <a:lnTo>
                      <a:pt x="198" y="871"/>
                    </a:lnTo>
                    <a:lnTo>
                      <a:pt x="223" y="964"/>
                    </a:lnTo>
                    <a:lnTo>
                      <a:pt x="248" y="1057"/>
                    </a:lnTo>
                    <a:lnTo>
                      <a:pt x="272" y="1150"/>
                    </a:lnTo>
                    <a:lnTo>
                      <a:pt x="297" y="1244"/>
                    </a:lnTo>
                    <a:lnTo>
                      <a:pt x="322" y="1337"/>
                    </a:lnTo>
                    <a:lnTo>
                      <a:pt x="347" y="1429"/>
                    </a:lnTo>
                    <a:lnTo>
                      <a:pt x="370" y="1522"/>
                    </a:lnTo>
                    <a:lnTo>
                      <a:pt x="395" y="1616"/>
                    </a:lnTo>
                    <a:lnTo>
                      <a:pt x="405" y="1627"/>
                    </a:lnTo>
                    <a:lnTo>
                      <a:pt x="414" y="1636"/>
                    </a:lnTo>
                    <a:lnTo>
                      <a:pt x="424" y="1647"/>
                    </a:lnTo>
                    <a:lnTo>
                      <a:pt x="433" y="1657"/>
                    </a:lnTo>
                    <a:lnTo>
                      <a:pt x="442" y="1668"/>
                    </a:lnTo>
                    <a:lnTo>
                      <a:pt x="452" y="1679"/>
                    </a:lnTo>
                    <a:lnTo>
                      <a:pt x="460" y="1688"/>
                    </a:lnTo>
                    <a:lnTo>
                      <a:pt x="470" y="1699"/>
                    </a:lnTo>
                    <a:lnTo>
                      <a:pt x="466" y="1679"/>
                    </a:lnTo>
                    <a:lnTo>
                      <a:pt x="463" y="1659"/>
                    </a:lnTo>
                    <a:lnTo>
                      <a:pt x="458" y="1640"/>
                    </a:lnTo>
                    <a:lnTo>
                      <a:pt x="454" y="1620"/>
                    </a:lnTo>
                    <a:lnTo>
                      <a:pt x="450" y="1597"/>
                    </a:lnTo>
                    <a:lnTo>
                      <a:pt x="444" y="1576"/>
                    </a:lnTo>
                    <a:lnTo>
                      <a:pt x="440" y="1553"/>
                    </a:lnTo>
                    <a:lnTo>
                      <a:pt x="436" y="1531"/>
                    </a:lnTo>
                    <a:lnTo>
                      <a:pt x="411" y="1440"/>
                    </a:lnTo>
                    <a:lnTo>
                      <a:pt x="386" y="1348"/>
                    </a:lnTo>
                    <a:lnTo>
                      <a:pt x="360" y="1257"/>
                    </a:lnTo>
                    <a:lnTo>
                      <a:pt x="335" y="1165"/>
                    </a:lnTo>
                    <a:lnTo>
                      <a:pt x="310" y="1073"/>
                    </a:lnTo>
                    <a:lnTo>
                      <a:pt x="285" y="981"/>
                    </a:lnTo>
                    <a:lnTo>
                      <a:pt x="260" y="890"/>
                    </a:lnTo>
                    <a:lnTo>
                      <a:pt x="235" y="798"/>
                    </a:lnTo>
                    <a:lnTo>
                      <a:pt x="210" y="707"/>
                    </a:lnTo>
                    <a:lnTo>
                      <a:pt x="184" y="615"/>
                    </a:lnTo>
                    <a:lnTo>
                      <a:pt x="159" y="523"/>
                    </a:lnTo>
                    <a:lnTo>
                      <a:pt x="134" y="432"/>
                    </a:lnTo>
                    <a:lnTo>
                      <a:pt x="109" y="339"/>
                    </a:lnTo>
                    <a:lnTo>
                      <a:pt x="84" y="247"/>
                    </a:lnTo>
                    <a:lnTo>
                      <a:pt x="59" y="156"/>
                    </a:lnTo>
                    <a:lnTo>
                      <a:pt x="34" y="64"/>
                    </a:lnTo>
                    <a:lnTo>
                      <a:pt x="31" y="49"/>
                    </a:lnTo>
                    <a:lnTo>
                      <a:pt x="28" y="32"/>
                    </a:lnTo>
                    <a:lnTo>
                      <a:pt x="25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38"/>
              <p:cNvSpPr>
                <a:spLocks/>
              </p:cNvSpPr>
              <p:nvPr/>
            </p:nvSpPr>
            <p:spPr bwMode="auto">
              <a:xfrm>
                <a:off x="3725" y="1296"/>
                <a:ext cx="78" cy="28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5" y="11"/>
                  </a:cxn>
                  <a:cxn ang="0">
                    <a:pos x="10" y="23"/>
                  </a:cxn>
                  <a:cxn ang="0">
                    <a:pos x="5" y="34"/>
                  </a:cxn>
                  <a:cxn ang="0">
                    <a:pos x="0" y="45"/>
                  </a:cxn>
                  <a:cxn ang="0">
                    <a:pos x="0" y="63"/>
                  </a:cxn>
                  <a:cxn ang="0">
                    <a:pos x="0" y="81"/>
                  </a:cxn>
                  <a:cxn ang="0">
                    <a:pos x="0" y="99"/>
                  </a:cxn>
                  <a:cxn ang="0">
                    <a:pos x="0" y="118"/>
                  </a:cxn>
                  <a:cxn ang="0">
                    <a:pos x="25" y="211"/>
                  </a:cxn>
                  <a:cxn ang="0">
                    <a:pos x="50" y="304"/>
                  </a:cxn>
                  <a:cxn ang="0">
                    <a:pos x="74" y="397"/>
                  </a:cxn>
                  <a:cxn ang="0">
                    <a:pos x="98" y="491"/>
                  </a:cxn>
                  <a:cxn ang="0">
                    <a:pos x="123" y="584"/>
                  </a:cxn>
                  <a:cxn ang="0">
                    <a:pos x="148" y="677"/>
                  </a:cxn>
                  <a:cxn ang="0">
                    <a:pos x="173" y="770"/>
                  </a:cxn>
                  <a:cxn ang="0">
                    <a:pos x="197" y="864"/>
                  </a:cxn>
                  <a:cxn ang="0">
                    <a:pos x="222" y="957"/>
                  </a:cxn>
                  <a:cxn ang="0">
                    <a:pos x="247" y="1050"/>
                  </a:cxn>
                  <a:cxn ang="0">
                    <a:pos x="272" y="1143"/>
                  </a:cxn>
                  <a:cxn ang="0">
                    <a:pos x="296" y="1237"/>
                  </a:cxn>
                  <a:cxn ang="0">
                    <a:pos x="321" y="1330"/>
                  </a:cxn>
                  <a:cxn ang="0">
                    <a:pos x="346" y="1423"/>
                  </a:cxn>
                  <a:cxn ang="0">
                    <a:pos x="369" y="1515"/>
                  </a:cxn>
                  <a:cxn ang="0">
                    <a:pos x="394" y="1609"/>
                  </a:cxn>
                  <a:cxn ang="0">
                    <a:pos x="404" y="1619"/>
                  </a:cxn>
                  <a:cxn ang="0">
                    <a:pos x="413" y="1629"/>
                  </a:cxn>
                  <a:cxn ang="0">
                    <a:pos x="423" y="1640"/>
                  </a:cxn>
                  <a:cxn ang="0">
                    <a:pos x="432" y="1651"/>
                  </a:cxn>
                  <a:cxn ang="0">
                    <a:pos x="442" y="1662"/>
                  </a:cxn>
                  <a:cxn ang="0">
                    <a:pos x="452" y="1671"/>
                  </a:cxn>
                  <a:cxn ang="0">
                    <a:pos x="460" y="1682"/>
                  </a:cxn>
                  <a:cxn ang="0">
                    <a:pos x="470" y="1693"/>
                  </a:cxn>
                  <a:cxn ang="0">
                    <a:pos x="465" y="1673"/>
                  </a:cxn>
                  <a:cxn ang="0">
                    <a:pos x="460" y="1651"/>
                  </a:cxn>
                  <a:cxn ang="0">
                    <a:pos x="455" y="1630"/>
                  </a:cxn>
                  <a:cxn ang="0">
                    <a:pos x="450" y="1610"/>
                  </a:cxn>
                  <a:cxn ang="0">
                    <a:pos x="444" y="1588"/>
                  </a:cxn>
                  <a:cxn ang="0">
                    <a:pos x="439" y="1567"/>
                  </a:cxn>
                  <a:cxn ang="0">
                    <a:pos x="434" y="1546"/>
                  </a:cxn>
                  <a:cxn ang="0">
                    <a:pos x="429" y="1525"/>
                  </a:cxn>
                  <a:cxn ang="0">
                    <a:pos x="404" y="1434"/>
                  </a:cxn>
                  <a:cxn ang="0">
                    <a:pos x="379" y="1343"/>
                  </a:cxn>
                  <a:cxn ang="0">
                    <a:pos x="354" y="1252"/>
                  </a:cxn>
                  <a:cxn ang="0">
                    <a:pos x="329" y="1161"/>
                  </a:cxn>
                  <a:cxn ang="0">
                    <a:pos x="304" y="1070"/>
                  </a:cxn>
                  <a:cxn ang="0">
                    <a:pos x="279" y="979"/>
                  </a:cxn>
                  <a:cxn ang="0">
                    <a:pos x="254" y="886"/>
                  </a:cxn>
                  <a:cxn ang="0">
                    <a:pos x="231" y="795"/>
                  </a:cxn>
                  <a:cxn ang="0">
                    <a:pos x="206" y="704"/>
                  </a:cxn>
                  <a:cxn ang="0">
                    <a:pos x="181" y="613"/>
                  </a:cxn>
                  <a:cxn ang="0">
                    <a:pos x="156" y="522"/>
                  </a:cxn>
                  <a:cxn ang="0">
                    <a:pos x="131" y="430"/>
                  </a:cxn>
                  <a:cxn ang="0">
                    <a:pos x="106" y="339"/>
                  </a:cxn>
                  <a:cxn ang="0">
                    <a:pos x="81" y="248"/>
                  </a:cxn>
                  <a:cxn ang="0">
                    <a:pos x="56" y="156"/>
                  </a:cxn>
                  <a:cxn ang="0">
                    <a:pos x="31" y="64"/>
                  </a:cxn>
                  <a:cxn ang="0">
                    <a:pos x="29" y="49"/>
                  </a:cxn>
                  <a:cxn ang="0">
                    <a:pos x="26" y="33"/>
                  </a:cxn>
                  <a:cxn ang="0">
                    <a:pos x="22" y="17"/>
                  </a:cxn>
                  <a:cxn ang="0">
                    <a:pos x="20" y="0"/>
                  </a:cxn>
                </a:cxnLst>
                <a:rect l="0" t="0" r="r" b="b"/>
                <a:pathLst>
                  <a:path w="470" h="1693">
                    <a:moveTo>
                      <a:pt x="20" y="0"/>
                    </a:moveTo>
                    <a:lnTo>
                      <a:pt x="15" y="11"/>
                    </a:lnTo>
                    <a:lnTo>
                      <a:pt x="10" y="23"/>
                    </a:lnTo>
                    <a:lnTo>
                      <a:pt x="5" y="34"/>
                    </a:lnTo>
                    <a:lnTo>
                      <a:pt x="0" y="45"/>
                    </a:lnTo>
                    <a:lnTo>
                      <a:pt x="0" y="63"/>
                    </a:lnTo>
                    <a:lnTo>
                      <a:pt x="0" y="81"/>
                    </a:lnTo>
                    <a:lnTo>
                      <a:pt x="0" y="99"/>
                    </a:lnTo>
                    <a:lnTo>
                      <a:pt x="0" y="118"/>
                    </a:lnTo>
                    <a:lnTo>
                      <a:pt x="25" y="211"/>
                    </a:lnTo>
                    <a:lnTo>
                      <a:pt x="50" y="304"/>
                    </a:lnTo>
                    <a:lnTo>
                      <a:pt x="74" y="397"/>
                    </a:lnTo>
                    <a:lnTo>
                      <a:pt x="98" y="491"/>
                    </a:lnTo>
                    <a:lnTo>
                      <a:pt x="123" y="584"/>
                    </a:lnTo>
                    <a:lnTo>
                      <a:pt x="148" y="677"/>
                    </a:lnTo>
                    <a:lnTo>
                      <a:pt x="173" y="770"/>
                    </a:lnTo>
                    <a:lnTo>
                      <a:pt x="197" y="864"/>
                    </a:lnTo>
                    <a:lnTo>
                      <a:pt x="222" y="957"/>
                    </a:lnTo>
                    <a:lnTo>
                      <a:pt x="247" y="1050"/>
                    </a:lnTo>
                    <a:lnTo>
                      <a:pt x="272" y="1143"/>
                    </a:lnTo>
                    <a:lnTo>
                      <a:pt x="296" y="1237"/>
                    </a:lnTo>
                    <a:lnTo>
                      <a:pt x="321" y="1330"/>
                    </a:lnTo>
                    <a:lnTo>
                      <a:pt x="346" y="1423"/>
                    </a:lnTo>
                    <a:lnTo>
                      <a:pt x="369" y="1515"/>
                    </a:lnTo>
                    <a:lnTo>
                      <a:pt x="394" y="1609"/>
                    </a:lnTo>
                    <a:lnTo>
                      <a:pt x="404" y="1619"/>
                    </a:lnTo>
                    <a:lnTo>
                      <a:pt x="413" y="1629"/>
                    </a:lnTo>
                    <a:lnTo>
                      <a:pt x="423" y="1640"/>
                    </a:lnTo>
                    <a:lnTo>
                      <a:pt x="432" y="1651"/>
                    </a:lnTo>
                    <a:lnTo>
                      <a:pt x="442" y="1662"/>
                    </a:lnTo>
                    <a:lnTo>
                      <a:pt x="452" y="1671"/>
                    </a:lnTo>
                    <a:lnTo>
                      <a:pt x="460" y="1682"/>
                    </a:lnTo>
                    <a:lnTo>
                      <a:pt x="470" y="1693"/>
                    </a:lnTo>
                    <a:lnTo>
                      <a:pt x="465" y="1673"/>
                    </a:lnTo>
                    <a:lnTo>
                      <a:pt x="460" y="1651"/>
                    </a:lnTo>
                    <a:lnTo>
                      <a:pt x="455" y="1630"/>
                    </a:lnTo>
                    <a:lnTo>
                      <a:pt x="450" y="1610"/>
                    </a:lnTo>
                    <a:lnTo>
                      <a:pt x="444" y="1588"/>
                    </a:lnTo>
                    <a:lnTo>
                      <a:pt x="439" y="1567"/>
                    </a:lnTo>
                    <a:lnTo>
                      <a:pt x="434" y="1546"/>
                    </a:lnTo>
                    <a:lnTo>
                      <a:pt x="429" y="1525"/>
                    </a:lnTo>
                    <a:lnTo>
                      <a:pt x="404" y="1434"/>
                    </a:lnTo>
                    <a:lnTo>
                      <a:pt x="379" y="1343"/>
                    </a:lnTo>
                    <a:lnTo>
                      <a:pt x="354" y="1252"/>
                    </a:lnTo>
                    <a:lnTo>
                      <a:pt x="329" y="1161"/>
                    </a:lnTo>
                    <a:lnTo>
                      <a:pt x="304" y="1070"/>
                    </a:lnTo>
                    <a:lnTo>
                      <a:pt x="279" y="979"/>
                    </a:lnTo>
                    <a:lnTo>
                      <a:pt x="254" y="886"/>
                    </a:lnTo>
                    <a:lnTo>
                      <a:pt x="231" y="795"/>
                    </a:lnTo>
                    <a:lnTo>
                      <a:pt x="206" y="704"/>
                    </a:lnTo>
                    <a:lnTo>
                      <a:pt x="181" y="613"/>
                    </a:lnTo>
                    <a:lnTo>
                      <a:pt x="156" y="522"/>
                    </a:lnTo>
                    <a:lnTo>
                      <a:pt x="131" y="430"/>
                    </a:lnTo>
                    <a:lnTo>
                      <a:pt x="106" y="339"/>
                    </a:lnTo>
                    <a:lnTo>
                      <a:pt x="81" y="248"/>
                    </a:lnTo>
                    <a:lnTo>
                      <a:pt x="56" y="156"/>
                    </a:lnTo>
                    <a:lnTo>
                      <a:pt x="31" y="64"/>
                    </a:lnTo>
                    <a:lnTo>
                      <a:pt x="29" y="49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39"/>
              <p:cNvSpPr>
                <a:spLocks/>
              </p:cNvSpPr>
              <p:nvPr/>
            </p:nvSpPr>
            <p:spPr bwMode="auto">
              <a:xfrm>
                <a:off x="3725" y="1297"/>
                <a:ext cx="78" cy="28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10"/>
                  </a:cxn>
                  <a:cxn ang="0">
                    <a:pos x="9" y="19"/>
                  </a:cxn>
                  <a:cxn ang="0">
                    <a:pos x="4" y="29"/>
                  </a:cxn>
                  <a:cxn ang="0">
                    <a:pos x="0" y="38"/>
                  </a:cxn>
                  <a:cxn ang="0">
                    <a:pos x="0" y="56"/>
                  </a:cxn>
                  <a:cxn ang="0">
                    <a:pos x="0" y="74"/>
                  </a:cxn>
                  <a:cxn ang="0">
                    <a:pos x="0" y="92"/>
                  </a:cxn>
                  <a:cxn ang="0">
                    <a:pos x="0" y="111"/>
                  </a:cxn>
                  <a:cxn ang="0">
                    <a:pos x="25" y="204"/>
                  </a:cxn>
                  <a:cxn ang="0">
                    <a:pos x="48" y="297"/>
                  </a:cxn>
                  <a:cxn ang="0">
                    <a:pos x="73" y="390"/>
                  </a:cxn>
                  <a:cxn ang="0">
                    <a:pos x="98" y="484"/>
                  </a:cxn>
                  <a:cxn ang="0">
                    <a:pos x="122" y="577"/>
                  </a:cxn>
                  <a:cxn ang="0">
                    <a:pos x="147" y="670"/>
                  </a:cxn>
                  <a:cxn ang="0">
                    <a:pos x="172" y="762"/>
                  </a:cxn>
                  <a:cxn ang="0">
                    <a:pos x="197" y="856"/>
                  </a:cxn>
                  <a:cxn ang="0">
                    <a:pos x="221" y="949"/>
                  </a:cxn>
                  <a:cxn ang="0">
                    <a:pos x="246" y="1042"/>
                  </a:cxn>
                  <a:cxn ang="0">
                    <a:pos x="271" y="1135"/>
                  </a:cxn>
                  <a:cxn ang="0">
                    <a:pos x="295" y="1229"/>
                  </a:cxn>
                  <a:cxn ang="0">
                    <a:pos x="320" y="1322"/>
                  </a:cxn>
                  <a:cxn ang="0">
                    <a:pos x="344" y="1415"/>
                  </a:cxn>
                  <a:cxn ang="0">
                    <a:pos x="368" y="1507"/>
                  </a:cxn>
                  <a:cxn ang="0">
                    <a:pos x="393" y="1601"/>
                  </a:cxn>
                  <a:cxn ang="0">
                    <a:pos x="403" y="1611"/>
                  </a:cxn>
                  <a:cxn ang="0">
                    <a:pos x="412" y="1622"/>
                  </a:cxn>
                  <a:cxn ang="0">
                    <a:pos x="421" y="1632"/>
                  </a:cxn>
                  <a:cxn ang="0">
                    <a:pos x="431" y="1643"/>
                  </a:cxn>
                  <a:cxn ang="0">
                    <a:pos x="441" y="1654"/>
                  </a:cxn>
                  <a:cxn ang="0">
                    <a:pos x="451" y="1664"/>
                  </a:cxn>
                  <a:cxn ang="0">
                    <a:pos x="460" y="1675"/>
                  </a:cxn>
                  <a:cxn ang="0">
                    <a:pos x="470" y="1686"/>
                  </a:cxn>
                  <a:cxn ang="0">
                    <a:pos x="464" y="1664"/>
                  </a:cxn>
                  <a:cxn ang="0">
                    <a:pos x="457" y="1643"/>
                  </a:cxn>
                  <a:cxn ang="0">
                    <a:pos x="451" y="1621"/>
                  </a:cxn>
                  <a:cxn ang="0">
                    <a:pos x="445" y="1599"/>
                  </a:cxn>
                  <a:cxn ang="0">
                    <a:pos x="440" y="1579"/>
                  </a:cxn>
                  <a:cxn ang="0">
                    <a:pos x="434" y="1558"/>
                  </a:cxn>
                  <a:cxn ang="0">
                    <a:pos x="429" y="1539"/>
                  </a:cxn>
                  <a:cxn ang="0">
                    <a:pos x="424" y="1518"/>
                  </a:cxn>
                  <a:cxn ang="0">
                    <a:pos x="399" y="1427"/>
                  </a:cxn>
                  <a:cxn ang="0">
                    <a:pos x="374" y="1337"/>
                  </a:cxn>
                  <a:cxn ang="0">
                    <a:pos x="349" y="1246"/>
                  </a:cxn>
                  <a:cxn ang="0">
                    <a:pos x="325" y="1155"/>
                  </a:cxn>
                  <a:cxn ang="0">
                    <a:pos x="300" y="1065"/>
                  </a:cxn>
                  <a:cxn ang="0">
                    <a:pos x="275" y="974"/>
                  </a:cxn>
                  <a:cxn ang="0">
                    <a:pos x="250" y="883"/>
                  </a:cxn>
                  <a:cxn ang="0">
                    <a:pos x="226" y="792"/>
                  </a:cxn>
                  <a:cxn ang="0">
                    <a:pos x="201" y="700"/>
                  </a:cxn>
                  <a:cxn ang="0">
                    <a:pos x="176" y="610"/>
                  </a:cxn>
                  <a:cxn ang="0">
                    <a:pos x="151" y="519"/>
                  </a:cxn>
                  <a:cxn ang="0">
                    <a:pos x="128" y="428"/>
                  </a:cxn>
                  <a:cxn ang="0">
                    <a:pos x="103" y="337"/>
                  </a:cxn>
                  <a:cxn ang="0">
                    <a:pos x="78" y="246"/>
                  </a:cxn>
                  <a:cxn ang="0">
                    <a:pos x="54" y="155"/>
                  </a:cxn>
                  <a:cxn ang="0">
                    <a:pos x="29" y="64"/>
                  </a:cxn>
                  <a:cxn ang="0">
                    <a:pos x="26" y="49"/>
                  </a:cxn>
                  <a:cxn ang="0">
                    <a:pos x="23" y="32"/>
                  </a:cxn>
                  <a:cxn ang="0">
                    <a:pos x="20" y="16"/>
                  </a:cxn>
                  <a:cxn ang="0">
                    <a:pos x="18" y="0"/>
                  </a:cxn>
                </a:cxnLst>
                <a:rect l="0" t="0" r="r" b="b"/>
                <a:pathLst>
                  <a:path w="470" h="1686">
                    <a:moveTo>
                      <a:pt x="18" y="0"/>
                    </a:moveTo>
                    <a:lnTo>
                      <a:pt x="14" y="10"/>
                    </a:lnTo>
                    <a:lnTo>
                      <a:pt x="9" y="19"/>
                    </a:lnTo>
                    <a:lnTo>
                      <a:pt x="4" y="29"/>
                    </a:lnTo>
                    <a:lnTo>
                      <a:pt x="0" y="38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0" y="92"/>
                    </a:lnTo>
                    <a:lnTo>
                      <a:pt x="0" y="111"/>
                    </a:lnTo>
                    <a:lnTo>
                      <a:pt x="25" y="204"/>
                    </a:lnTo>
                    <a:lnTo>
                      <a:pt x="48" y="297"/>
                    </a:lnTo>
                    <a:lnTo>
                      <a:pt x="73" y="390"/>
                    </a:lnTo>
                    <a:lnTo>
                      <a:pt x="98" y="484"/>
                    </a:lnTo>
                    <a:lnTo>
                      <a:pt x="122" y="577"/>
                    </a:lnTo>
                    <a:lnTo>
                      <a:pt x="147" y="670"/>
                    </a:lnTo>
                    <a:lnTo>
                      <a:pt x="172" y="762"/>
                    </a:lnTo>
                    <a:lnTo>
                      <a:pt x="197" y="856"/>
                    </a:lnTo>
                    <a:lnTo>
                      <a:pt x="221" y="949"/>
                    </a:lnTo>
                    <a:lnTo>
                      <a:pt x="246" y="1042"/>
                    </a:lnTo>
                    <a:lnTo>
                      <a:pt x="271" y="1135"/>
                    </a:lnTo>
                    <a:lnTo>
                      <a:pt x="295" y="1229"/>
                    </a:lnTo>
                    <a:lnTo>
                      <a:pt x="320" y="1322"/>
                    </a:lnTo>
                    <a:lnTo>
                      <a:pt x="344" y="1415"/>
                    </a:lnTo>
                    <a:lnTo>
                      <a:pt x="368" y="1507"/>
                    </a:lnTo>
                    <a:lnTo>
                      <a:pt x="393" y="1601"/>
                    </a:lnTo>
                    <a:lnTo>
                      <a:pt x="403" y="1611"/>
                    </a:lnTo>
                    <a:lnTo>
                      <a:pt x="412" y="1622"/>
                    </a:lnTo>
                    <a:lnTo>
                      <a:pt x="421" y="1632"/>
                    </a:lnTo>
                    <a:lnTo>
                      <a:pt x="431" y="1643"/>
                    </a:lnTo>
                    <a:lnTo>
                      <a:pt x="441" y="1654"/>
                    </a:lnTo>
                    <a:lnTo>
                      <a:pt x="451" y="1664"/>
                    </a:lnTo>
                    <a:lnTo>
                      <a:pt x="460" y="1675"/>
                    </a:lnTo>
                    <a:lnTo>
                      <a:pt x="470" y="1686"/>
                    </a:lnTo>
                    <a:lnTo>
                      <a:pt x="464" y="1664"/>
                    </a:lnTo>
                    <a:lnTo>
                      <a:pt x="457" y="1643"/>
                    </a:lnTo>
                    <a:lnTo>
                      <a:pt x="451" y="1621"/>
                    </a:lnTo>
                    <a:lnTo>
                      <a:pt x="445" y="1599"/>
                    </a:lnTo>
                    <a:lnTo>
                      <a:pt x="440" y="1579"/>
                    </a:lnTo>
                    <a:lnTo>
                      <a:pt x="434" y="1558"/>
                    </a:lnTo>
                    <a:lnTo>
                      <a:pt x="429" y="1539"/>
                    </a:lnTo>
                    <a:lnTo>
                      <a:pt x="424" y="1518"/>
                    </a:lnTo>
                    <a:lnTo>
                      <a:pt x="399" y="1427"/>
                    </a:lnTo>
                    <a:lnTo>
                      <a:pt x="374" y="1337"/>
                    </a:lnTo>
                    <a:lnTo>
                      <a:pt x="349" y="1246"/>
                    </a:lnTo>
                    <a:lnTo>
                      <a:pt x="325" y="1155"/>
                    </a:lnTo>
                    <a:lnTo>
                      <a:pt x="300" y="1065"/>
                    </a:lnTo>
                    <a:lnTo>
                      <a:pt x="275" y="974"/>
                    </a:lnTo>
                    <a:lnTo>
                      <a:pt x="250" y="883"/>
                    </a:lnTo>
                    <a:lnTo>
                      <a:pt x="226" y="792"/>
                    </a:lnTo>
                    <a:lnTo>
                      <a:pt x="201" y="700"/>
                    </a:lnTo>
                    <a:lnTo>
                      <a:pt x="176" y="610"/>
                    </a:lnTo>
                    <a:lnTo>
                      <a:pt x="151" y="519"/>
                    </a:lnTo>
                    <a:lnTo>
                      <a:pt x="128" y="428"/>
                    </a:lnTo>
                    <a:lnTo>
                      <a:pt x="103" y="337"/>
                    </a:lnTo>
                    <a:lnTo>
                      <a:pt x="78" y="246"/>
                    </a:lnTo>
                    <a:lnTo>
                      <a:pt x="54" y="155"/>
                    </a:lnTo>
                    <a:lnTo>
                      <a:pt x="29" y="64"/>
                    </a:lnTo>
                    <a:lnTo>
                      <a:pt x="26" y="49"/>
                    </a:lnTo>
                    <a:lnTo>
                      <a:pt x="23" y="32"/>
                    </a:lnTo>
                    <a:lnTo>
                      <a:pt x="20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C3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40"/>
              <p:cNvSpPr>
                <a:spLocks/>
              </p:cNvSpPr>
              <p:nvPr/>
            </p:nvSpPr>
            <p:spPr bwMode="auto">
              <a:xfrm>
                <a:off x="3725" y="1298"/>
                <a:ext cx="78" cy="28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8"/>
                  </a:cxn>
                  <a:cxn ang="0">
                    <a:pos x="8" y="17"/>
                  </a:cxn>
                  <a:cxn ang="0">
                    <a:pos x="4" y="24"/>
                  </a:cxn>
                  <a:cxn ang="0">
                    <a:pos x="0" y="32"/>
                  </a:cxn>
                  <a:cxn ang="0">
                    <a:pos x="0" y="50"/>
                  </a:cxn>
                  <a:cxn ang="0">
                    <a:pos x="0" y="68"/>
                  </a:cxn>
                  <a:cxn ang="0">
                    <a:pos x="0" y="86"/>
                  </a:cxn>
                  <a:cxn ang="0">
                    <a:pos x="0" y="105"/>
                  </a:cxn>
                  <a:cxn ang="0">
                    <a:pos x="25" y="198"/>
                  </a:cxn>
                  <a:cxn ang="0">
                    <a:pos x="48" y="291"/>
                  </a:cxn>
                  <a:cxn ang="0">
                    <a:pos x="73" y="384"/>
                  </a:cxn>
                  <a:cxn ang="0">
                    <a:pos x="98" y="477"/>
                  </a:cxn>
                  <a:cxn ang="0">
                    <a:pos x="122" y="570"/>
                  </a:cxn>
                  <a:cxn ang="0">
                    <a:pos x="147" y="663"/>
                  </a:cxn>
                  <a:cxn ang="0">
                    <a:pos x="171" y="756"/>
                  </a:cxn>
                  <a:cxn ang="0">
                    <a:pos x="196" y="850"/>
                  </a:cxn>
                  <a:cxn ang="0">
                    <a:pos x="220" y="943"/>
                  </a:cxn>
                  <a:cxn ang="0">
                    <a:pos x="245" y="1035"/>
                  </a:cxn>
                  <a:cxn ang="0">
                    <a:pos x="269" y="1128"/>
                  </a:cxn>
                  <a:cxn ang="0">
                    <a:pos x="293" y="1221"/>
                  </a:cxn>
                  <a:cxn ang="0">
                    <a:pos x="317" y="1314"/>
                  </a:cxn>
                  <a:cxn ang="0">
                    <a:pos x="342" y="1407"/>
                  </a:cxn>
                  <a:cxn ang="0">
                    <a:pos x="366" y="1499"/>
                  </a:cxn>
                  <a:cxn ang="0">
                    <a:pos x="391" y="1592"/>
                  </a:cxn>
                  <a:cxn ang="0">
                    <a:pos x="401" y="1603"/>
                  </a:cxn>
                  <a:cxn ang="0">
                    <a:pos x="411" y="1614"/>
                  </a:cxn>
                  <a:cxn ang="0">
                    <a:pos x="420" y="1625"/>
                  </a:cxn>
                  <a:cxn ang="0">
                    <a:pos x="431" y="1636"/>
                  </a:cxn>
                  <a:cxn ang="0">
                    <a:pos x="441" y="1648"/>
                  </a:cxn>
                  <a:cxn ang="0">
                    <a:pos x="451" y="1658"/>
                  </a:cxn>
                  <a:cxn ang="0">
                    <a:pos x="460" y="1669"/>
                  </a:cxn>
                  <a:cxn ang="0">
                    <a:pos x="470" y="1680"/>
                  </a:cxn>
                  <a:cxn ang="0">
                    <a:pos x="463" y="1657"/>
                  </a:cxn>
                  <a:cxn ang="0">
                    <a:pos x="456" y="1635"/>
                  </a:cxn>
                  <a:cxn ang="0">
                    <a:pos x="449" y="1612"/>
                  </a:cxn>
                  <a:cxn ang="0">
                    <a:pos x="441" y="1590"/>
                  </a:cxn>
                  <a:cxn ang="0">
                    <a:pos x="434" y="1571"/>
                  </a:cxn>
                  <a:cxn ang="0">
                    <a:pos x="429" y="1551"/>
                  </a:cxn>
                  <a:cxn ang="0">
                    <a:pos x="423" y="1532"/>
                  </a:cxn>
                  <a:cxn ang="0">
                    <a:pos x="417" y="1512"/>
                  </a:cxn>
                  <a:cxn ang="0">
                    <a:pos x="392" y="1422"/>
                  </a:cxn>
                  <a:cxn ang="0">
                    <a:pos x="368" y="1331"/>
                  </a:cxn>
                  <a:cxn ang="0">
                    <a:pos x="343" y="1241"/>
                  </a:cxn>
                  <a:cxn ang="0">
                    <a:pos x="320" y="1151"/>
                  </a:cxn>
                  <a:cxn ang="0">
                    <a:pos x="295" y="1060"/>
                  </a:cxn>
                  <a:cxn ang="0">
                    <a:pos x="271" y="970"/>
                  </a:cxn>
                  <a:cxn ang="0">
                    <a:pos x="246" y="880"/>
                  </a:cxn>
                  <a:cxn ang="0">
                    <a:pos x="222" y="789"/>
                  </a:cxn>
                  <a:cxn ang="0">
                    <a:pos x="197" y="699"/>
                  </a:cxn>
                  <a:cxn ang="0">
                    <a:pos x="172" y="608"/>
                  </a:cxn>
                  <a:cxn ang="0">
                    <a:pos x="148" y="518"/>
                  </a:cxn>
                  <a:cxn ang="0">
                    <a:pos x="123" y="427"/>
                  </a:cxn>
                  <a:cxn ang="0">
                    <a:pos x="99" y="337"/>
                  </a:cxn>
                  <a:cxn ang="0">
                    <a:pos x="74" y="246"/>
                  </a:cxn>
                  <a:cxn ang="0">
                    <a:pos x="51" y="156"/>
                  </a:cxn>
                  <a:cxn ang="0">
                    <a:pos x="26" y="64"/>
                  </a:cxn>
                  <a:cxn ang="0">
                    <a:pos x="23" y="49"/>
                  </a:cxn>
                  <a:cxn ang="0">
                    <a:pos x="21" y="33"/>
                  </a:cxn>
                  <a:cxn ang="0">
                    <a:pos x="19" y="17"/>
                  </a:cxn>
                  <a:cxn ang="0">
                    <a:pos x="17" y="0"/>
                  </a:cxn>
                </a:cxnLst>
                <a:rect l="0" t="0" r="r" b="b"/>
                <a:pathLst>
                  <a:path w="470" h="1680">
                    <a:moveTo>
                      <a:pt x="17" y="0"/>
                    </a:moveTo>
                    <a:lnTo>
                      <a:pt x="13" y="8"/>
                    </a:lnTo>
                    <a:lnTo>
                      <a:pt x="8" y="17"/>
                    </a:lnTo>
                    <a:lnTo>
                      <a:pt x="4" y="24"/>
                    </a:lnTo>
                    <a:lnTo>
                      <a:pt x="0" y="32"/>
                    </a:lnTo>
                    <a:lnTo>
                      <a:pt x="0" y="50"/>
                    </a:lnTo>
                    <a:lnTo>
                      <a:pt x="0" y="68"/>
                    </a:lnTo>
                    <a:lnTo>
                      <a:pt x="0" y="86"/>
                    </a:lnTo>
                    <a:lnTo>
                      <a:pt x="0" y="105"/>
                    </a:lnTo>
                    <a:lnTo>
                      <a:pt x="25" y="198"/>
                    </a:lnTo>
                    <a:lnTo>
                      <a:pt x="48" y="291"/>
                    </a:lnTo>
                    <a:lnTo>
                      <a:pt x="73" y="384"/>
                    </a:lnTo>
                    <a:lnTo>
                      <a:pt x="98" y="477"/>
                    </a:lnTo>
                    <a:lnTo>
                      <a:pt x="122" y="570"/>
                    </a:lnTo>
                    <a:lnTo>
                      <a:pt x="147" y="663"/>
                    </a:lnTo>
                    <a:lnTo>
                      <a:pt x="171" y="756"/>
                    </a:lnTo>
                    <a:lnTo>
                      <a:pt x="196" y="850"/>
                    </a:lnTo>
                    <a:lnTo>
                      <a:pt x="220" y="943"/>
                    </a:lnTo>
                    <a:lnTo>
                      <a:pt x="245" y="1035"/>
                    </a:lnTo>
                    <a:lnTo>
                      <a:pt x="269" y="1128"/>
                    </a:lnTo>
                    <a:lnTo>
                      <a:pt x="293" y="1221"/>
                    </a:lnTo>
                    <a:lnTo>
                      <a:pt x="317" y="1314"/>
                    </a:lnTo>
                    <a:lnTo>
                      <a:pt x="342" y="1407"/>
                    </a:lnTo>
                    <a:lnTo>
                      <a:pt x="366" y="1499"/>
                    </a:lnTo>
                    <a:lnTo>
                      <a:pt x="391" y="1592"/>
                    </a:lnTo>
                    <a:lnTo>
                      <a:pt x="401" y="1603"/>
                    </a:lnTo>
                    <a:lnTo>
                      <a:pt x="411" y="1614"/>
                    </a:lnTo>
                    <a:lnTo>
                      <a:pt x="420" y="1625"/>
                    </a:lnTo>
                    <a:lnTo>
                      <a:pt x="431" y="1636"/>
                    </a:lnTo>
                    <a:lnTo>
                      <a:pt x="441" y="1648"/>
                    </a:lnTo>
                    <a:lnTo>
                      <a:pt x="451" y="1658"/>
                    </a:lnTo>
                    <a:lnTo>
                      <a:pt x="460" y="1669"/>
                    </a:lnTo>
                    <a:lnTo>
                      <a:pt x="470" y="1680"/>
                    </a:lnTo>
                    <a:lnTo>
                      <a:pt x="463" y="1657"/>
                    </a:lnTo>
                    <a:lnTo>
                      <a:pt x="456" y="1635"/>
                    </a:lnTo>
                    <a:lnTo>
                      <a:pt x="449" y="1612"/>
                    </a:lnTo>
                    <a:lnTo>
                      <a:pt x="441" y="1590"/>
                    </a:lnTo>
                    <a:lnTo>
                      <a:pt x="434" y="1571"/>
                    </a:lnTo>
                    <a:lnTo>
                      <a:pt x="429" y="1551"/>
                    </a:lnTo>
                    <a:lnTo>
                      <a:pt x="423" y="1532"/>
                    </a:lnTo>
                    <a:lnTo>
                      <a:pt x="417" y="1512"/>
                    </a:lnTo>
                    <a:lnTo>
                      <a:pt x="392" y="1422"/>
                    </a:lnTo>
                    <a:lnTo>
                      <a:pt x="368" y="1331"/>
                    </a:lnTo>
                    <a:lnTo>
                      <a:pt x="343" y="1241"/>
                    </a:lnTo>
                    <a:lnTo>
                      <a:pt x="320" y="1151"/>
                    </a:lnTo>
                    <a:lnTo>
                      <a:pt x="295" y="1060"/>
                    </a:lnTo>
                    <a:lnTo>
                      <a:pt x="271" y="970"/>
                    </a:lnTo>
                    <a:lnTo>
                      <a:pt x="246" y="880"/>
                    </a:lnTo>
                    <a:lnTo>
                      <a:pt x="222" y="789"/>
                    </a:lnTo>
                    <a:lnTo>
                      <a:pt x="197" y="699"/>
                    </a:lnTo>
                    <a:lnTo>
                      <a:pt x="172" y="608"/>
                    </a:lnTo>
                    <a:lnTo>
                      <a:pt x="148" y="518"/>
                    </a:lnTo>
                    <a:lnTo>
                      <a:pt x="123" y="427"/>
                    </a:lnTo>
                    <a:lnTo>
                      <a:pt x="99" y="337"/>
                    </a:lnTo>
                    <a:lnTo>
                      <a:pt x="74" y="246"/>
                    </a:lnTo>
                    <a:lnTo>
                      <a:pt x="51" y="156"/>
                    </a:lnTo>
                    <a:lnTo>
                      <a:pt x="26" y="64"/>
                    </a:lnTo>
                    <a:lnTo>
                      <a:pt x="23" y="49"/>
                    </a:lnTo>
                    <a:lnTo>
                      <a:pt x="21" y="33"/>
                    </a:lnTo>
                    <a:lnTo>
                      <a:pt x="19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2B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41"/>
              <p:cNvSpPr>
                <a:spLocks/>
              </p:cNvSpPr>
              <p:nvPr/>
            </p:nvSpPr>
            <p:spPr bwMode="auto">
              <a:xfrm>
                <a:off x="3725" y="1299"/>
                <a:ext cx="78" cy="279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4" y="19"/>
                  </a:cxn>
                  <a:cxn ang="0">
                    <a:pos x="0" y="43"/>
                  </a:cxn>
                  <a:cxn ang="0">
                    <a:pos x="0" y="79"/>
                  </a:cxn>
                  <a:cxn ang="0">
                    <a:pos x="25" y="191"/>
                  </a:cxn>
                  <a:cxn ang="0">
                    <a:pos x="73" y="377"/>
                  </a:cxn>
                  <a:cxn ang="0">
                    <a:pos x="122" y="563"/>
                  </a:cxn>
                  <a:cxn ang="0">
                    <a:pos x="171" y="749"/>
                  </a:cxn>
                  <a:cxn ang="0">
                    <a:pos x="220" y="935"/>
                  </a:cxn>
                  <a:cxn ang="0">
                    <a:pos x="269" y="1120"/>
                  </a:cxn>
                  <a:cxn ang="0">
                    <a:pos x="317" y="1306"/>
                  </a:cxn>
                  <a:cxn ang="0">
                    <a:pos x="366" y="1491"/>
                  </a:cxn>
                  <a:cxn ang="0">
                    <a:pos x="400" y="1595"/>
                  </a:cxn>
                  <a:cxn ang="0">
                    <a:pos x="420" y="1618"/>
                  </a:cxn>
                  <a:cxn ang="0">
                    <a:pos x="440" y="1640"/>
                  </a:cxn>
                  <a:cxn ang="0">
                    <a:pos x="460" y="1662"/>
                  </a:cxn>
                  <a:cxn ang="0">
                    <a:pos x="466" y="1661"/>
                  </a:cxn>
                  <a:cxn ang="0">
                    <a:pos x="457" y="1637"/>
                  </a:cxn>
                  <a:cxn ang="0">
                    <a:pos x="450" y="1615"/>
                  </a:cxn>
                  <a:cxn ang="0">
                    <a:pos x="441" y="1591"/>
                  </a:cxn>
                  <a:cxn ang="0">
                    <a:pos x="430" y="1560"/>
                  </a:cxn>
                  <a:cxn ang="0">
                    <a:pos x="417" y="1524"/>
                  </a:cxn>
                  <a:cxn ang="0">
                    <a:pos x="388" y="1415"/>
                  </a:cxn>
                  <a:cxn ang="0">
                    <a:pos x="339" y="1235"/>
                  </a:cxn>
                  <a:cxn ang="0">
                    <a:pos x="290" y="1055"/>
                  </a:cxn>
                  <a:cxn ang="0">
                    <a:pos x="241" y="875"/>
                  </a:cxn>
                  <a:cxn ang="0">
                    <a:pos x="193" y="695"/>
                  </a:cxn>
                  <a:cxn ang="0">
                    <a:pos x="144" y="515"/>
                  </a:cxn>
                  <a:cxn ang="0">
                    <a:pos x="95" y="335"/>
                  </a:cxn>
                  <a:cxn ang="0">
                    <a:pos x="46" y="155"/>
                  </a:cxn>
                  <a:cxn ang="0">
                    <a:pos x="21" y="49"/>
                  </a:cxn>
                  <a:cxn ang="0">
                    <a:pos x="18" y="16"/>
                  </a:cxn>
                </a:cxnLst>
                <a:rect l="0" t="0" r="r" b="b"/>
                <a:pathLst>
                  <a:path w="470" h="1673">
                    <a:moveTo>
                      <a:pt x="16" y="0"/>
                    </a:moveTo>
                    <a:lnTo>
                      <a:pt x="12" y="6"/>
                    </a:lnTo>
                    <a:lnTo>
                      <a:pt x="8" y="13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61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25" y="191"/>
                    </a:lnTo>
                    <a:lnTo>
                      <a:pt x="48" y="284"/>
                    </a:lnTo>
                    <a:lnTo>
                      <a:pt x="73" y="377"/>
                    </a:lnTo>
                    <a:lnTo>
                      <a:pt x="97" y="470"/>
                    </a:lnTo>
                    <a:lnTo>
                      <a:pt x="122" y="563"/>
                    </a:lnTo>
                    <a:lnTo>
                      <a:pt x="146" y="656"/>
                    </a:lnTo>
                    <a:lnTo>
                      <a:pt x="171" y="749"/>
                    </a:lnTo>
                    <a:lnTo>
                      <a:pt x="195" y="841"/>
                    </a:lnTo>
                    <a:lnTo>
                      <a:pt x="220" y="935"/>
                    </a:lnTo>
                    <a:lnTo>
                      <a:pt x="244" y="1028"/>
                    </a:lnTo>
                    <a:lnTo>
                      <a:pt x="269" y="1120"/>
                    </a:lnTo>
                    <a:lnTo>
                      <a:pt x="292" y="1213"/>
                    </a:lnTo>
                    <a:lnTo>
                      <a:pt x="317" y="1306"/>
                    </a:lnTo>
                    <a:lnTo>
                      <a:pt x="341" y="1399"/>
                    </a:lnTo>
                    <a:lnTo>
                      <a:pt x="366" y="1491"/>
                    </a:lnTo>
                    <a:lnTo>
                      <a:pt x="390" y="1584"/>
                    </a:lnTo>
                    <a:lnTo>
                      <a:pt x="400" y="1595"/>
                    </a:lnTo>
                    <a:lnTo>
                      <a:pt x="411" y="1606"/>
                    </a:lnTo>
                    <a:lnTo>
                      <a:pt x="420" y="1618"/>
                    </a:lnTo>
                    <a:lnTo>
                      <a:pt x="430" y="1629"/>
                    </a:lnTo>
                    <a:lnTo>
                      <a:pt x="440" y="1640"/>
                    </a:lnTo>
                    <a:lnTo>
                      <a:pt x="450" y="1651"/>
                    </a:lnTo>
                    <a:lnTo>
                      <a:pt x="460" y="1662"/>
                    </a:lnTo>
                    <a:lnTo>
                      <a:pt x="470" y="1673"/>
                    </a:lnTo>
                    <a:lnTo>
                      <a:pt x="466" y="1661"/>
                    </a:lnTo>
                    <a:lnTo>
                      <a:pt x="462" y="1649"/>
                    </a:lnTo>
                    <a:lnTo>
                      <a:pt x="457" y="1637"/>
                    </a:lnTo>
                    <a:lnTo>
                      <a:pt x="454" y="1625"/>
                    </a:lnTo>
                    <a:lnTo>
                      <a:pt x="450" y="1615"/>
                    </a:lnTo>
                    <a:lnTo>
                      <a:pt x="445" y="1603"/>
                    </a:lnTo>
                    <a:lnTo>
                      <a:pt x="441" y="1591"/>
                    </a:lnTo>
                    <a:lnTo>
                      <a:pt x="437" y="1579"/>
                    </a:lnTo>
                    <a:lnTo>
                      <a:pt x="430" y="1560"/>
                    </a:lnTo>
                    <a:lnTo>
                      <a:pt x="424" y="1542"/>
                    </a:lnTo>
                    <a:lnTo>
                      <a:pt x="417" y="1524"/>
                    </a:lnTo>
                    <a:lnTo>
                      <a:pt x="412" y="1505"/>
                    </a:lnTo>
                    <a:lnTo>
                      <a:pt x="388" y="1415"/>
                    </a:lnTo>
                    <a:lnTo>
                      <a:pt x="363" y="1325"/>
                    </a:lnTo>
                    <a:lnTo>
                      <a:pt x="339" y="1235"/>
                    </a:lnTo>
                    <a:lnTo>
                      <a:pt x="314" y="1145"/>
                    </a:lnTo>
                    <a:lnTo>
                      <a:pt x="290" y="1055"/>
                    </a:lnTo>
                    <a:lnTo>
                      <a:pt x="265" y="965"/>
                    </a:lnTo>
                    <a:lnTo>
                      <a:pt x="241" y="875"/>
                    </a:lnTo>
                    <a:lnTo>
                      <a:pt x="218" y="785"/>
                    </a:lnTo>
                    <a:lnTo>
                      <a:pt x="193" y="695"/>
                    </a:lnTo>
                    <a:lnTo>
                      <a:pt x="169" y="605"/>
                    </a:lnTo>
                    <a:lnTo>
                      <a:pt x="144" y="515"/>
                    </a:lnTo>
                    <a:lnTo>
                      <a:pt x="120" y="425"/>
                    </a:lnTo>
                    <a:lnTo>
                      <a:pt x="95" y="335"/>
                    </a:lnTo>
                    <a:lnTo>
                      <a:pt x="71" y="245"/>
                    </a:lnTo>
                    <a:lnTo>
                      <a:pt x="46" y="155"/>
                    </a:lnTo>
                    <a:lnTo>
                      <a:pt x="22" y="65"/>
                    </a:lnTo>
                    <a:lnTo>
                      <a:pt x="21" y="49"/>
                    </a:lnTo>
                    <a:lnTo>
                      <a:pt x="19" y="33"/>
                    </a:lnTo>
                    <a:lnTo>
                      <a:pt x="1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3A4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42"/>
              <p:cNvSpPr>
                <a:spLocks/>
              </p:cNvSpPr>
              <p:nvPr/>
            </p:nvSpPr>
            <p:spPr bwMode="auto">
              <a:xfrm>
                <a:off x="3725" y="1301"/>
                <a:ext cx="78" cy="277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4" y="15"/>
                  </a:cxn>
                  <a:cxn ang="0">
                    <a:pos x="0" y="37"/>
                  </a:cxn>
                  <a:cxn ang="0">
                    <a:pos x="0" y="73"/>
                  </a:cxn>
                  <a:cxn ang="0">
                    <a:pos x="23" y="185"/>
                  </a:cxn>
                  <a:cxn ang="0">
                    <a:pos x="72" y="370"/>
                  </a:cxn>
                  <a:cxn ang="0">
                    <a:pos x="121" y="556"/>
                  </a:cxn>
                  <a:cxn ang="0">
                    <a:pos x="170" y="742"/>
                  </a:cxn>
                  <a:cxn ang="0">
                    <a:pos x="219" y="928"/>
                  </a:cxn>
                  <a:cxn ang="0">
                    <a:pos x="267" y="1113"/>
                  </a:cxn>
                  <a:cxn ang="0">
                    <a:pos x="316" y="1298"/>
                  </a:cxn>
                  <a:cxn ang="0">
                    <a:pos x="365" y="1484"/>
                  </a:cxn>
                  <a:cxn ang="0">
                    <a:pos x="399" y="1588"/>
                  </a:cxn>
                  <a:cxn ang="0">
                    <a:pos x="419" y="1611"/>
                  </a:cxn>
                  <a:cxn ang="0">
                    <a:pos x="440" y="1634"/>
                  </a:cxn>
                  <a:cxn ang="0">
                    <a:pos x="460" y="1656"/>
                  </a:cxn>
                  <a:cxn ang="0">
                    <a:pos x="466" y="1655"/>
                  </a:cxn>
                  <a:cxn ang="0">
                    <a:pos x="456" y="1630"/>
                  </a:cxn>
                  <a:cxn ang="0">
                    <a:pos x="446" y="1606"/>
                  </a:cxn>
                  <a:cxn ang="0">
                    <a:pos x="437" y="1582"/>
                  </a:cxn>
                  <a:cxn ang="0">
                    <a:pos x="426" y="1552"/>
                  </a:cxn>
                  <a:cxn ang="0">
                    <a:pos x="412" y="1516"/>
                  </a:cxn>
                  <a:cxn ang="0">
                    <a:pos x="381" y="1409"/>
                  </a:cxn>
                  <a:cxn ang="0">
                    <a:pos x="334" y="1230"/>
                  </a:cxn>
                  <a:cxn ang="0">
                    <a:pos x="285" y="1051"/>
                  </a:cxn>
                  <a:cxn ang="0">
                    <a:pos x="237" y="872"/>
                  </a:cxn>
                  <a:cxn ang="0">
                    <a:pos x="188" y="693"/>
                  </a:cxn>
                  <a:cxn ang="0">
                    <a:pos x="141" y="513"/>
                  </a:cxn>
                  <a:cxn ang="0">
                    <a:pos x="92" y="334"/>
                  </a:cxn>
                  <a:cxn ang="0">
                    <a:pos x="44" y="156"/>
                  </a:cxn>
                  <a:cxn ang="0">
                    <a:pos x="19" y="49"/>
                  </a:cxn>
                  <a:cxn ang="0">
                    <a:pos x="16" y="17"/>
                  </a:cxn>
                </a:cxnLst>
                <a:rect l="0" t="0" r="r" b="b"/>
                <a:pathLst>
                  <a:path w="470" h="1667">
                    <a:moveTo>
                      <a:pt x="14" y="0"/>
                    </a:moveTo>
                    <a:lnTo>
                      <a:pt x="10" y="5"/>
                    </a:lnTo>
                    <a:lnTo>
                      <a:pt x="7" y="10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23" y="185"/>
                    </a:lnTo>
                    <a:lnTo>
                      <a:pt x="48" y="277"/>
                    </a:lnTo>
                    <a:lnTo>
                      <a:pt x="72" y="370"/>
                    </a:lnTo>
                    <a:lnTo>
                      <a:pt x="97" y="464"/>
                    </a:lnTo>
                    <a:lnTo>
                      <a:pt x="121" y="556"/>
                    </a:lnTo>
                    <a:lnTo>
                      <a:pt x="146" y="649"/>
                    </a:lnTo>
                    <a:lnTo>
                      <a:pt x="170" y="742"/>
                    </a:lnTo>
                    <a:lnTo>
                      <a:pt x="195" y="834"/>
                    </a:lnTo>
                    <a:lnTo>
                      <a:pt x="219" y="928"/>
                    </a:lnTo>
                    <a:lnTo>
                      <a:pt x="243" y="1021"/>
                    </a:lnTo>
                    <a:lnTo>
                      <a:pt x="267" y="1113"/>
                    </a:lnTo>
                    <a:lnTo>
                      <a:pt x="291" y="1206"/>
                    </a:lnTo>
                    <a:lnTo>
                      <a:pt x="316" y="1298"/>
                    </a:lnTo>
                    <a:lnTo>
                      <a:pt x="340" y="1392"/>
                    </a:lnTo>
                    <a:lnTo>
                      <a:pt x="365" y="1484"/>
                    </a:lnTo>
                    <a:lnTo>
                      <a:pt x="389" y="1577"/>
                    </a:lnTo>
                    <a:lnTo>
                      <a:pt x="399" y="1588"/>
                    </a:lnTo>
                    <a:lnTo>
                      <a:pt x="410" y="1599"/>
                    </a:lnTo>
                    <a:lnTo>
                      <a:pt x="419" y="1611"/>
                    </a:lnTo>
                    <a:lnTo>
                      <a:pt x="430" y="1622"/>
                    </a:lnTo>
                    <a:lnTo>
                      <a:pt x="440" y="1634"/>
                    </a:lnTo>
                    <a:lnTo>
                      <a:pt x="450" y="1644"/>
                    </a:lnTo>
                    <a:lnTo>
                      <a:pt x="460" y="1656"/>
                    </a:lnTo>
                    <a:lnTo>
                      <a:pt x="470" y="1667"/>
                    </a:lnTo>
                    <a:lnTo>
                      <a:pt x="466" y="1655"/>
                    </a:lnTo>
                    <a:lnTo>
                      <a:pt x="460" y="1642"/>
                    </a:lnTo>
                    <a:lnTo>
                      <a:pt x="456" y="1630"/>
                    </a:lnTo>
                    <a:lnTo>
                      <a:pt x="451" y="1618"/>
                    </a:lnTo>
                    <a:lnTo>
                      <a:pt x="446" y="1606"/>
                    </a:lnTo>
                    <a:lnTo>
                      <a:pt x="441" y="1593"/>
                    </a:lnTo>
                    <a:lnTo>
                      <a:pt x="437" y="1582"/>
                    </a:lnTo>
                    <a:lnTo>
                      <a:pt x="432" y="1570"/>
                    </a:lnTo>
                    <a:lnTo>
                      <a:pt x="426" y="1552"/>
                    </a:lnTo>
                    <a:lnTo>
                      <a:pt x="419" y="1534"/>
                    </a:lnTo>
                    <a:lnTo>
                      <a:pt x="412" y="1516"/>
                    </a:lnTo>
                    <a:lnTo>
                      <a:pt x="405" y="1499"/>
                    </a:lnTo>
                    <a:lnTo>
                      <a:pt x="381" y="1409"/>
                    </a:lnTo>
                    <a:lnTo>
                      <a:pt x="357" y="1320"/>
                    </a:lnTo>
                    <a:lnTo>
                      <a:pt x="334" y="1230"/>
                    </a:lnTo>
                    <a:lnTo>
                      <a:pt x="309" y="1141"/>
                    </a:lnTo>
                    <a:lnTo>
                      <a:pt x="285" y="1051"/>
                    </a:lnTo>
                    <a:lnTo>
                      <a:pt x="261" y="962"/>
                    </a:lnTo>
                    <a:lnTo>
                      <a:pt x="237" y="872"/>
                    </a:lnTo>
                    <a:lnTo>
                      <a:pt x="213" y="782"/>
                    </a:lnTo>
                    <a:lnTo>
                      <a:pt x="188" y="693"/>
                    </a:lnTo>
                    <a:lnTo>
                      <a:pt x="164" y="603"/>
                    </a:lnTo>
                    <a:lnTo>
                      <a:pt x="141" y="513"/>
                    </a:lnTo>
                    <a:lnTo>
                      <a:pt x="117" y="424"/>
                    </a:lnTo>
                    <a:lnTo>
                      <a:pt x="92" y="334"/>
                    </a:lnTo>
                    <a:lnTo>
                      <a:pt x="68" y="244"/>
                    </a:lnTo>
                    <a:lnTo>
                      <a:pt x="44" y="156"/>
                    </a:lnTo>
                    <a:lnTo>
                      <a:pt x="20" y="66"/>
                    </a:lnTo>
                    <a:lnTo>
                      <a:pt x="19" y="49"/>
                    </a:lnTo>
                    <a:lnTo>
                      <a:pt x="17" y="33"/>
                    </a:lnTo>
                    <a:lnTo>
                      <a:pt x="16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4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43"/>
              <p:cNvSpPr>
                <a:spLocks/>
              </p:cNvSpPr>
              <p:nvPr/>
            </p:nvSpPr>
            <p:spPr bwMode="auto">
              <a:xfrm>
                <a:off x="3725" y="1302"/>
                <a:ext cx="78" cy="27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3" y="9"/>
                  </a:cxn>
                  <a:cxn ang="0">
                    <a:pos x="0" y="29"/>
                  </a:cxn>
                  <a:cxn ang="0">
                    <a:pos x="0" y="65"/>
                  </a:cxn>
                  <a:cxn ang="0">
                    <a:pos x="23" y="177"/>
                  </a:cxn>
                  <a:cxn ang="0">
                    <a:pos x="72" y="362"/>
                  </a:cxn>
                  <a:cxn ang="0">
                    <a:pos x="121" y="548"/>
                  </a:cxn>
                  <a:cxn ang="0">
                    <a:pos x="169" y="733"/>
                  </a:cxn>
                  <a:cxn ang="0">
                    <a:pos x="218" y="919"/>
                  </a:cxn>
                  <a:cxn ang="0">
                    <a:pos x="265" y="1104"/>
                  </a:cxn>
                  <a:cxn ang="0">
                    <a:pos x="314" y="1289"/>
                  </a:cxn>
                  <a:cxn ang="0">
                    <a:pos x="363" y="1475"/>
                  </a:cxn>
                  <a:cxn ang="0">
                    <a:pos x="398" y="1579"/>
                  </a:cxn>
                  <a:cxn ang="0">
                    <a:pos x="418" y="1602"/>
                  </a:cxn>
                  <a:cxn ang="0">
                    <a:pos x="439" y="1624"/>
                  </a:cxn>
                  <a:cxn ang="0">
                    <a:pos x="459" y="1647"/>
                  </a:cxn>
                  <a:cxn ang="0">
                    <a:pos x="465" y="1646"/>
                  </a:cxn>
                  <a:cxn ang="0">
                    <a:pos x="455" y="1621"/>
                  </a:cxn>
                  <a:cxn ang="0">
                    <a:pos x="444" y="1596"/>
                  </a:cxn>
                  <a:cxn ang="0">
                    <a:pos x="433" y="1570"/>
                  </a:cxn>
                  <a:cxn ang="0">
                    <a:pos x="420" y="1541"/>
                  </a:cxn>
                  <a:cxn ang="0">
                    <a:pos x="407" y="1507"/>
                  </a:cxn>
                  <a:cxn ang="0">
                    <a:pos x="376" y="1402"/>
                  </a:cxn>
                  <a:cxn ang="0">
                    <a:pos x="328" y="1224"/>
                  </a:cxn>
                  <a:cxn ang="0">
                    <a:pos x="280" y="1045"/>
                  </a:cxn>
                  <a:cxn ang="0">
                    <a:pos x="233" y="868"/>
                  </a:cxn>
                  <a:cxn ang="0">
                    <a:pos x="184" y="689"/>
                  </a:cxn>
                  <a:cxn ang="0">
                    <a:pos x="136" y="511"/>
                  </a:cxn>
                  <a:cxn ang="0">
                    <a:pos x="89" y="332"/>
                  </a:cxn>
                  <a:cxn ang="0">
                    <a:pos x="41" y="153"/>
                  </a:cxn>
                  <a:cxn ang="0">
                    <a:pos x="16" y="48"/>
                  </a:cxn>
                  <a:cxn ang="0">
                    <a:pos x="14" y="15"/>
                  </a:cxn>
                </a:cxnLst>
                <a:rect l="0" t="0" r="r" b="b"/>
                <a:pathLst>
                  <a:path w="470" h="1659">
                    <a:moveTo>
                      <a:pt x="13" y="0"/>
                    </a:moveTo>
                    <a:lnTo>
                      <a:pt x="9" y="2"/>
                    </a:lnTo>
                    <a:lnTo>
                      <a:pt x="6" y="5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23" y="177"/>
                    </a:lnTo>
                    <a:lnTo>
                      <a:pt x="48" y="269"/>
                    </a:lnTo>
                    <a:lnTo>
                      <a:pt x="72" y="362"/>
                    </a:lnTo>
                    <a:lnTo>
                      <a:pt x="96" y="456"/>
                    </a:lnTo>
                    <a:lnTo>
                      <a:pt x="121" y="548"/>
                    </a:lnTo>
                    <a:lnTo>
                      <a:pt x="145" y="641"/>
                    </a:lnTo>
                    <a:lnTo>
                      <a:pt x="169" y="733"/>
                    </a:lnTo>
                    <a:lnTo>
                      <a:pt x="194" y="826"/>
                    </a:lnTo>
                    <a:lnTo>
                      <a:pt x="218" y="919"/>
                    </a:lnTo>
                    <a:lnTo>
                      <a:pt x="241" y="1012"/>
                    </a:lnTo>
                    <a:lnTo>
                      <a:pt x="265" y="1104"/>
                    </a:lnTo>
                    <a:lnTo>
                      <a:pt x="290" y="1197"/>
                    </a:lnTo>
                    <a:lnTo>
                      <a:pt x="314" y="1289"/>
                    </a:lnTo>
                    <a:lnTo>
                      <a:pt x="338" y="1382"/>
                    </a:lnTo>
                    <a:lnTo>
                      <a:pt x="363" y="1475"/>
                    </a:lnTo>
                    <a:lnTo>
                      <a:pt x="387" y="1567"/>
                    </a:lnTo>
                    <a:lnTo>
                      <a:pt x="398" y="1579"/>
                    </a:lnTo>
                    <a:lnTo>
                      <a:pt x="407" y="1591"/>
                    </a:lnTo>
                    <a:lnTo>
                      <a:pt x="418" y="1602"/>
                    </a:lnTo>
                    <a:lnTo>
                      <a:pt x="429" y="1614"/>
                    </a:lnTo>
                    <a:lnTo>
                      <a:pt x="439" y="1624"/>
                    </a:lnTo>
                    <a:lnTo>
                      <a:pt x="450" y="1636"/>
                    </a:lnTo>
                    <a:lnTo>
                      <a:pt x="459" y="1647"/>
                    </a:lnTo>
                    <a:lnTo>
                      <a:pt x="470" y="1659"/>
                    </a:lnTo>
                    <a:lnTo>
                      <a:pt x="465" y="1646"/>
                    </a:lnTo>
                    <a:lnTo>
                      <a:pt x="460" y="1634"/>
                    </a:lnTo>
                    <a:lnTo>
                      <a:pt x="455" y="1621"/>
                    </a:lnTo>
                    <a:lnTo>
                      <a:pt x="450" y="1608"/>
                    </a:lnTo>
                    <a:lnTo>
                      <a:pt x="444" y="1596"/>
                    </a:lnTo>
                    <a:lnTo>
                      <a:pt x="439" y="1583"/>
                    </a:lnTo>
                    <a:lnTo>
                      <a:pt x="433" y="1570"/>
                    </a:lnTo>
                    <a:lnTo>
                      <a:pt x="428" y="1557"/>
                    </a:lnTo>
                    <a:lnTo>
                      <a:pt x="420" y="1541"/>
                    </a:lnTo>
                    <a:lnTo>
                      <a:pt x="414" y="1524"/>
                    </a:lnTo>
                    <a:lnTo>
                      <a:pt x="407" y="1507"/>
                    </a:lnTo>
                    <a:lnTo>
                      <a:pt x="400" y="1491"/>
                    </a:lnTo>
                    <a:lnTo>
                      <a:pt x="376" y="1402"/>
                    </a:lnTo>
                    <a:lnTo>
                      <a:pt x="352" y="1313"/>
                    </a:lnTo>
                    <a:lnTo>
                      <a:pt x="328" y="1224"/>
                    </a:lnTo>
                    <a:lnTo>
                      <a:pt x="304" y="1134"/>
                    </a:lnTo>
                    <a:lnTo>
                      <a:pt x="280" y="1045"/>
                    </a:lnTo>
                    <a:lnTo>
                      <a:pt x="257" y="956"/>
                    </a:lnTo>
                    <a:lnTo>
                      <a:pt x="233" y="868"/>
                    </a:lnTo>
                    <a:lnTo>
                      <a:pt x="209" y="778"/>
                    </a:lnTo>
                    <a:lnTo>
                      <a:pt x="184" y="689"/>
                    </a:lnTo>
                    <a:lnTo>
                      <a:pt x="160" y="600"/>
                    </a:lnTo>
                    <a:lnTo>
                      <a:pt x="136" y="511"/>
                    </a:lnTo>
                    <a:lnTo>
                      <a:pt x="112" y="421"/>
                    </a:lnTo>
                    <a:lnTo>
                      <a:pt x="89" y="332"/>
                    </a:lnTo>
                    <a:lnTo>
                      <a:pt x="65" y="243"/>
                    </a:lnTo>
                    <a:lnTo>
                      <a:pt x="41" y="153"/>
                    </a:lnTo>
                    <a:lnTo>
                      <a:pt x="17" y="64"/>
                    </a:lnTo>
                    <a:lnTo>
                      <a:pt x="16" y="48"/>
                    </a:lnTo>
                    <a:lnTo>
                      <a:pt x="15" y="32"/>
                    </a:lnTo>
                    <a:lnTo>
                      <a:pt x="14" y="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44"/>
              <p:cNvSpPr>
                <a:spLocks/>
              </p:cNvSpPr>
              <p:nvPr/>
            </p:nvSpPr>
            <p:spPr bwMode="auto">
              <a:xfrm>
                <a:off x="3725" y="1303"/>
                <a:ext cx="78" cy="275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3" y="3"/>
                  </a:cxn>
                  <a:cxn ang="0">
                    <a:pos x="0" y="22"/>
                  </a:cxn>
                  <a:cxn ang="0">
                    <a:pos x="0" y="58"/>
                  </a:cxn>
                  <a:cxn ang="0">
                    <a:pos x="23" y="170"/>
                  </a:cxn>
                  <a:cxn ang="0">
                    <a:pos x="72" y="355"/>
                  </a:cxn>
                  <a:cxn ang="0">
                    <a:pos x="120" y="541"/>
                  </a:cxn>
                  <a:cxn ang="0">
                    <a:pos x="169" y="726"/>
                  </a:cxn>
                  <a:cxn ang="0">
                    <a:pos x="216" y="912"/>
                  </a:cxn>
                  <a:cxn ang="0">
                    <a:pos x="265" y="1097"/>
                  </a:cxn>
                  <a:cxn ang="0">
                    <a:pos x="313" y="1281"/>
                  </a:cxn>
                  <a:cxn ang="0">
                    <a:pos x="362" y="1467"/>
                  </a:cxn>
                  <a:cxn ang="0">
                    <a:pos x="396" y="1571"/>
                  </a:cxn>
                  <a:cxn ang="0">
                    <a:pos x="417" y="1594"/>
                  </a:cxn>
                  <a:cxn ang="0">
                    <a:pos x="439" y="1617"/>
                  </a:cxn>
                  <a:cxn ang="0">
                    <a:pos x="459" y="1640"/>
                  </a:cxn>
                  <a:cxn ang="0">
                    <a:pos x="464" y="1639"/>
                  </a:cxn>
                  <a:cxn ang="0">
                    <a:pos x="452" y="1613"/>
                  </a:cxn>
                  <a:cxn ang="0">
                    <a:pos x="441" y="1586"/>
                  </a:cxn>
                  <a:cxn ang="0">
                    <a:pos x="429" y="1560"/>
                  </a:cxn>
                  <a:cxn ang="0">
                    <a:pos x="416" y="1532"/>
                  </a:cxn>
                  <a:cxn ang="0">
                    <a:pos x="402" y="1499"/>
                  </a:cxn>
                  <a:cxn ang="0">
                    <a:pos x="370" y="1395"/>
                  </a:cxn>
                  <a:cxn ang="0">
                    <a:pos x="323" y="1218"/>
                  </a:cxn>
                  <a:cxn ang="0">
                    <a:pos x="275" y="1041"/>
                  </a:cxn>
                  <a:cxn ang="0">
                    <a:pos x="227" y="863"/>
                  </a:cxn>
                  <a:cxn ang="0">
                    <a:pos x="181" y="685"/>
                  </a:cxn>
                  <a:cxn ang="0">
                    <a:pos x="133" y="508"/>
                  </a:cxn>
                  <a:cxn ang="0">
                    <a:pos x="85" y="330"/>
                  </a:cxn>
                  <a:cxn ang="0">
                    <a:pos x="38" y="152"/>
                  </a:cxn>
                  <a:cxn ang="0">
                    <a:pos x="13" y="47"/>
                  </a:cxn>
                  <a:cxn ang="0">
                    <a:pos x="12" y="15"/>
                  </a:cxn>
                </a:cxnLst>
                <a:rect l="0" t="0" r="r" b="b"/>
                <a:pathLst>
                  <a:path w="470" h="1652">
                    <a:moveTo>
                      <a:pt x="10" y="0"/>
                    </a:moveTo>
                    <a:lnTo>
                      <a:pt x="8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0" y="22"/>
                    </a:lnTo>
                    <a:lnTo>
                      <a:pt x="0" y="40"/>
                    </a:lnTo>
                    <a:lnTo>
                      <a:pt x="0" y="58"/>
                    </a:lnTo>
                    <a:lnTo>
                      <a:pt x="0" y="77"/>
                    </a:lnTo>
                    <a:lnTo>
                      <a:pt x="23" y="170"/>
                    </a:lnTo>
                    <a:lnTo>
                      <a:pt x="48" y="262"/>
                    </a:lnTo>
                    <a:lnTo>
                      <a:pt x="72" y="355"/>
                    </a:lnTo>
                    <a:lnTo>
                      <a:pt x="96" y="447"/>
                    </a:lnTo>
                    <a:lnTo>
                      <a:pt x="120" y="541"/>
                    </a:lnTo>
                    <a:lnTo>
                      <a:pt x="145" y="633"/>
                    </a:lnTo>
                    <a:lnTo>
                      <a:pt x="169" y="726"/>
                    </a:lnTo>
                    <a:lnTo>
                      <a:pt x="193" y="818"/>
                    </a:lnTo>
                    <a:lnTo>
                      <a:pt x="216" y="912"/>
                    </a:lnTo>
                    <a:lnTo>
                      <a:pt x="240" y="1004"/>
                    </a:lnTo>
                    <a:lnTo>
                      <a:pt x="265" y="1097"/>
                    </a:lnTo>
                    <a:lnTo>
                      <a:pt x="289" y="1189"/>
                    </a:lnTo>
                    <a:lnTo>
                      <a:pt x="313" y="1281"/>
                    </a:lnTo>
                    <a:lnTo>
                      <a:pt x="337" y="1375"/>
                    </a:lnTo>
                    <a:lnTo>
                      <a:pt x="362" y="1467"/>
                    </a:lnTo>
                    <a:lnTo>
                      <a:pt x="386" y="1559"/>
                    </a:lnTo>
                    <a:lnTo>
                      <a:pt x="396" y="1571"/>
                    </a:lnTo>
                    <a:lnTo>
                      <a:pt x="407" y="1583"/>
                    </a:lnTo>
                    <a:lnTo>
                      <a:pt x="417" y="1594"/>
                    </a:lnTo>
                    <a:lnTo>
                      <a:pt x="428" y="1606"/>
                    </a:lnTo>
                    <a:lnTo>
                      <a:pt x="439" y="1617"/>
                    </a:lnTo>
                    <a:lnTo>
                      <a:pt x="450" y="1628"/>
                    </a:lnTo>
                    <a:lnTo>
                      <a:pt x="459" y="1640"/>
                    </a:lnTo>
                    <a:lnTo>
                      <a:pt x="470" y="1652"/>
                    </a:lnTo>
                    <a:lnTo>
                      <a:pt x="464" y="1639"/>
                    </a:lnTo>
                    <a:lnTo>
                      <a:pt x="458" y="1626"/>
                    </a:lnTo>
                    <a:lnTo>
                      <a:pt x="452" y="1613"/>
                    </a:lnTo>
                    <a:lnTo>
                      <a:pt x="446" y="1599"/>
                    </a:lnTo>
                    <a:lnTo>
                      <a:pt x="441" y="1586"/>
                    </a:lnTo>
                    <a:lnTo>
                      <a:pt x="436" y="1573"/>
                    </a:lnTo>
                    <a:lnTo>
                      <a:pt x="429" y="1560"/>
                    </a:lnTo>
                    <a:lnTo>
                      <a:pt x="424" y="1547"/>
                    </a:lnTo>
                    <a:lnTo>
                      <a:pt x="416" y="1532"/>
                    </a:lnTo>
                    <a:lnTo>
                      <a:pt x="410" y="1516"/>
                    </a:lnTo>
                    <a:lnTo>
                      <a:pt x="402" y="1499"/>
                    </a:lnTo>
                    <a:lnTo>
                      <a:pt x="394" y="1484"/>
                    </a:lnTo>
                    <a:lnTo>
                      <a:pt x="370" y="1395"/>
                    </a:lnTo>
                    <a:lnTo>
                      <a:pt x="347" y="1306"/>
                    </a:lnTo>
                    <a:lnTo>
                      <a:pt x="323" y="1218"/>
                    </a:lnTo>
                    <a:lnTo>
                      <a:pt x="299" y="1129"/>
                    </a:lnTo>
                    <a:lnTo>
                      <a:pt x="275" y="1041"/>
                    </a:lnTo>
                    <a:lnTo>
                      <a:pt x="251" y="952"/>
                    </a:lnTo>
                    <a:lnTo>
                      <a:pt x="227" y="863"/>
                    </a:lnTo>
                    <a:lnTo>
                      <a:pt x="205" y="774"/>
                    </a:lnTo>
                    <a:lnTo>
                      <a:pt x="181" y="685"/>
                    </a:lnTo>
                    <a:lnTo>
                      <a:pt x="157" y="597"/>
                    </a:lnTo>
                    <a:lnTo>
                      <a:pt x="133" y="508"/>
                    </a:lnTo>
                    <a:lnTo>
                      <a:pt x="109" y="419"/>
                    </a:lnTo>
                    <a:lnTo>
                      <a:pt x="85" y="330"/>
                    </a:lnTo>
                    <a:lnTo>
                      <a:pt x="61" y="241"/>
                    </a:lnTo>
                    <a:lnTo>
                      <a:pt x="38" y="152"/>
                    </a:lnTo>
                    <a:lnTo>
                      <a:pt x="14" y="64"/>
                    </a:lnTo>
                    <a:lnTo>
                      <a:pt x="13" y="47"/>
                    </a:lnTo>
                    <a:lnTo>
                      <a:pt x="13" y="31"/>
                    </a:lnTo>
                    <a:lnTo>
                      <a:pt x="12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466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45"/>
              <p:cNvSpPr>
                <a:spLocks/>
              </p:cNvSpPr>
              <p:nvPr/>
            </p:nvSpPr>
            <p:spPr bwMode="auto">
              <a:xfrm>
                <a:off x="3725" y="1304"/>
                <a:ext cx="78" cy="274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2" y="1"/>
                  </a:cxn>
                  <a:cxn ang="0">
                    <a:pos x="0" y="18"/>
                  </a:cxn>
                  <a:cxn ang="0">
                    <a:pos x="0" y="54"/>
                  </a:cxn>
                  <a:cxn ang="0">
                    <a:pos x="23" y="165"/>
                  </a:cxn>
                  <a:cxn ang="0">
                    <a:pos x="72" y="350"/>
                  </a:cxn>
                  <a:cxn ang="0">
                    <a:pos x="120" y="536"/>
                  </a:cxn>
                  <a:cxn ang="0">
                    <a:pos x="169" y="721"/>
                  </a:cxn>
                  <a:cxn ang="0">
                    <a:pos x="216" y="906"/>
                  </a:cxn>
                  <a:cxn ang="0">
                    <a:pos x="264" y="1092"/>
                  </a:cxn>
                  <a:cxn ang="0">
                    <a:pos x="313" y="1276"/>
                  </a:cxn>
                  <a:cxn ang="0">
                    <a:pos x="361" y="1462"/>
                  </a:cxn>
                  <a:cxn ang="0">
                    <a:pos x="395" y="1566"/>
                  </a:cxn>
                  <a:cxn ang="0">
                    <a:pos x="417" y="1590"/>
                  </a:cxn>
                  <a:cxn ang="0">
                    <a:pos x="438" y="1612"/>
                  </a:cxn>
                  <a:cxn ang="0">
                    <a:pos x="459" y="1636"/>
                  </a:cxn>
                  <a:cxn ang="0">
                    <a:pos x="464" y="1634"/>
                  </a:cxn>
                  <a:cxn ang="0">
                    <a:pos x="451" y="1607"/>
                  </a:cxn>
                  <a:cxn ang="0">
                    <a:pos x="438" y="1580"/>
                  </a:cxn>
                  <a:cxn ang="0">
                    <a:pos x="425" y="1553"/>
                  </a:cxn>
                  <a:cxn ang="0">
                    <a:pos x="411" y="1525"/>
                  </a:cxn>
                  <a:cxn ang="0">
                    <a:pos x="395" y="1495"/>
                  </a:cxn>
                  <a:cxn ang="0">
                    <a:pos x="364" y="1392"/>
                  </a:cxn>
                  <a:cxn ang="0">
                    <a:pos x="317" y="1216"/>
                  </a:cxn>
                  <a:cxn ang="0">
                    <a:pos x="270" y="1039"/>
                  </a:cxn>
                  <a:cxn ang="0">
                    <a:pos x="223" y="862"/>
                  </a:cxn>
                  <a:cxn ang="0">
                    <a:pos x="175" y="685"/>
                  </a:cxn>
                  <a:cxn ang="0">
                    <a:pos x="129" y="508"/>
                  </a:cxn>
                  <a:cxn ang="0">
                    <a:pos x="81" y="332"/>
                  </a:cxn>
                  <a:cxn ang="0">
                    <a:pos x="34" y="155"/>
                  </a:cxn>
                  <a:cxn ang="0">
                    <a:pos x="10" y="50"/>
                  </a:cxn>
                  <a:cxn ang="0">
                    <a:pos x="10" y="17"/>
                  </a:cxn>
                </a:cxnLst>
                <a:rect l="0" t="0" r="r" b="b"/>
                <a:pathLst>
                  <a:path w="470" h="1648">
                    <a:moveTo>
                      <a:pt x="9" y="2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0" y="73"/>
                    </a:lnTo>
                    <a:lnTo>
                      <a:pt x="23" y="165"/>
                    </a:lnTo>
                    <a:lnTo>
                      <a:pt x="48" y="258"/>
                    </a:lnTo>
                    <a:lnTo>
                      <a:pt x="72" y="350"/>
                    </a:lnTo>
                    <a:lnTo>
                      <a:pt x="96" y="443"/>
                    </a:lnTo>
                    <a:lnTo>
                      <a:pt x="120" y="536"/>
                    </a:lnTo>
                    <a:lnTo>
                      <a:pt x="145" y="629"/>
                    </a:lnTo>
                    <a:lnTo>
                      <a:pt x="169" y="721"/>
                    </a:lnTo>
                    <a:lnTo>
                      <a:pt x="193" y="814"/>
                    </a:lnTo>
                    <a:lnTo>
                      <a:pt x="216" y="906"/>
                    </a:lnTo>
                    <a:lnTo>
                      <a:pt x="240" y="1000"/>
                    </a:lnTo>
                    <a:lnTo>
                      <a:pt x="264" y="1092"/>
                    </a:lnTo>
                    <a:lnTo>
                      <a:pt x="288" y="1184"/>
                    </a:lnTo>
                    <a:lnTo>
                      <a:pt x="313" y="1276"/>
                    </a:lnTo>
                    <a:lnTo>
                      <a:pt x="337" y="1369"/>
                    </a:lnTo>
                    <a:lnTo>
                      <a:pt x="361" y="1462"/>
                    </a:lnTo>
                    <a:lnTo>
                      <a:pt x="385" y="1554"/>
                    </a:lnTo>
                    <a:lnTo>
                      <a:pt x="395" y="1566"/>
                    </a:lnTo>
                    <a:lnTo>
                      <a:pt x="406" y="1578"/>
                    </a:lnTo>
                    <a:lnTo>
                      <a:pt x="417" y="1590"/>
                    </a:lnTo>
                    <a:lnTo>
                      <a:pt x="428" y="1600"/>
                    </a:lnTo>
                    <a:lnTo>
                      <a:pt x="438" y="1612"/>
                    </a:lnTo>
                    <a:lnTo>
                      <a:pt x="449" y="1624"/>
                    </a:lnTo>
                    <a:lnTo>
                      <a:pt x="459" y="1636"/>
                    </a:lnTo>
                    <a:lnTo>
                      <a:pt x="470" y="1648"/>
                    </a:lnTo>
                    <a:lnTo>
                      <a:pt x="464" y="1634"/>
                    </a:lnTo>
                    <a:lnTo>
                      <a:pt x="457" y="1621"/>
                    </a:lnTo>
                    <a:lnTo>
                      <a:pt x="451" y="1607"/>
                    </a:lnTo>
                    <a:lnTo>
                      <a:pt x="444" y="1594"/>
                    </a:lnTo>
                    <a:lnTo>
                      <a:pt x="438" y="1580"/>
                    </a:lnTo>
                    <a:lnTo>
                      <a:pt x="431" y="1567"/>
                    </a:lnTo>
                    <a:lnTo>
                      <a:pt x="425" y="1553"/>
                    </a:lnTo>
                    <a:lnTo>
                      <a:pt x="418" y="1540"/>
                    </a:lnTo>
                    <a:lnTo>
                      <a:pt x="411" y="1525"/>
                    </a:lnTo>
                    <a:lnTo>
                      <a:pt x="403" y="1509"/>
                    </a:lnTo>
                    <a:lnTo>
                      <a:pt x="395" y="1495"/>
                    </a:lnTo>
                    <a:lnTo>
                      <a:pt x="388" y="1480"/>
                    </a:lnTo>
                    <a:lnTo>
                      <a:pt x="364" y="1392"/>
                    </a:lnTo>
                    <a:lnTo>
                      <a:pt x="341" y="1303"/>
                    </a:lnTo>
                    <a:lnTo>
                      <a:pt x="317" y="1216"/>
                    </a:lnTo>
                    <a:lnTo>
                      <a:pt x="293" y="1127"/>
                    </a:lnTo>
                    <a:lnTo>
                      <a:pt x="270" y="1039"/>
                    </a:lnTo>
                    <a:lnTo>
                      <a:pt x="247" y="950"/>
                    </a:lnTo>
                    <a:lnTo>
                      <a:pt x="223" y="862"/>
                    </a:lnTo>
                    <a:lnTo>
                      <a:pt x="199" y="773"/>
                    </a:lnTo>
                    <a:lnTo>
                      <a:pt x="175" y="685"/>
                    </a:lnTo>
                    <a:lnTo>
                      <a:pt x="153" y="596"/>
                    </a:lnTo>
                    <a:lnTo>
                      <a:pt x="129" y="508"/>
                    </a:lnTo>
                    <a:lnTo>
                      <a:pt x="105" y="420"/>
                    </a:lnTo>
                    <a:lnTo>
                      <a:pt x="81" y="332"/>
                    </a:lnTo>
                    <a:lnTo>
                      <a:pt x="58" y="243"/>
                    </a:lnTo>
                    <a:lnTo>
                      <a:pt x="34" y="155"/>
                    </a:lnTo>
                    <a:lnTo>
                      <a:pt x="10" y="66"/>
                    </a:lnTo>
                    <a:lnTo>
                      <a:pt x="10" y="50"/>
                    </a:lnTo>
                    <a:lnTo>
                      <a:pt x="10" y="34"/>
                    </a:lnTo>
                    <a:lnTo>
                      <a:pt x="10" y="17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3372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46"/>
              <p:cNvSpPr>
                <a:spLocks/>
              </p:cNvSpPr>
              <p:nvPr/>
            </p:nvSpPr>
            <p:spPr bwMode="auto">
              <a:xfrm>
                <a:off x="3725" y="1304"/>
                <a:ext cx="78" cy="274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0" y="0"/>
                  </a:cxn>
                  <a:cxn ang="0">
                    <a:pos x="0" y="73"/>
                  </a:cxn>
                  <a:cxn ang="0">
                    <a:pos x="382" y="1552"/>
                  </a:cxn>
                  <a:cxn ang="0">
                    <a:pos x="470" y="1648"/>
                  </a:cxn>
                  <a:cxn ang="0">
                    <a:pos x="414" y="1535"/>
                  </a:cxn>
                  <a:cxn ang="0">
                    <a:pos x="382" y="1480"/>
                  </a:cxn>
                  <a:cxn ang="0">
                    <a:pos x="8" y="73"/>
                  </a:cxn>
                  <a:cxn ang="0">
                    <a:pos x="8" y="9"/>
                  </a:cxn>
                </a:cxnLst>
                <a:rect l="0" t="0" r="r" b="b"/>
                <a:pathLst>
                  <a:path w="470" h="1648">
                    <a:moveTo>
                      <a:pt x="8" y="9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382" y="1552"/>
                    </a:lnTo>
                    <a:lnTo>
                      <a:pt x="470" y="1648"/>
                    </a:lnTo>
                    <a:lnTo>
                      <a:pt x="414" y="1535"/>
                    </a:lnTo>
                    <a:lnTo>
                      <a:pt x="382" y="1480"/>
                    </a:lnTo>
                    <a:lnTo>
                      <a:pt x="8" y="73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4F82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47"/>
              <p:cNvSpPr>
                <a:spLocks/>
              </p:cNvSpPr>
              <p:nvPr/>
            </p:nvSpPr>
            <p:spPr bwMode="auto">
              <a:xfrm>
                <a:off x="3798" y="1526"/>
                <a:ext cx="216" cy="63"/>
              </a:xfrm>
              <a:custGeom>
                <a:avLst/>
                <a:gdLst/>
                <a:ahLst/>
                <a:cxnLst>
                  <a:cxn ang="0">
                    <a:pos x="236" y="291"/>
                  </a:cxn>
                  <a:cxn ang="0">
                    <a:pos x="313" y="294"/>
                  </a:cxn>
                  <a:cxn ang="0">
                    <a:pos x="387" y="294"/>
                  </a:cxn>
                  <a:cxn ang="0">
                    <a:pos x="460" y="290"/>
                  </a:cxn>
                  <a:cxn ang="0">
                    <a:pos x="530" y="285"/>
                  </a:cxn>
                  <a:cxn ang="0">
                    <a:pos x="598" y="277"/>
                  </a:cxn>
                  <a:cxn ang="0">
                    <a:pos x="664" y="268"/>
                  </a:cxn>
                  <a:cxn ang="0">
                    <a:pos x="730" y="255"/>
                  </a:cxn>
                  <a:cxn ang="0">
                    <a:pos x="792" y="241"/>
                  </a:cxn>
                  <a:cxn ang="0">
                    <a:pos x="854" y="223"/>
                  </a:cxn>
                  <a:cxn ang="0">
                    <a:pos x="915" y="205"/>
                  </a:cxn>
                  <a:cxn ang="0">
                    <a:pos x="974" y="184"/>
                  </a:cxn>
                  <a:cxn ang="0">
                    <a:pos x="1031" y="162"/>
                  </a:cxn>
                  <a:cxn ang="0">
                    <a:pos x="1087" y="139"/>
                  </a:cxn>
                  <a:cxn ang="0">
                    <a:pos x="1143" y="113"/>
                  </a:cxn>
                  <a:cxn ang="0">
                    <a:pos x="1197" y="85"/>
                  </a:cxn>
                  <a:cxn ang="0">
                    <a:pos x="1250" y="57"/>
                  </a:cxn>
                  <a:cxn ang="0">
                    <a:pos x="1297" y="12"/>
                  </a:cxn>
                  <a:cxn ang="0">
                    <a:pos x="1287" y="44"/>
                  </a:cxn>
                  <a:cxn ang="0">
                    <a:pos x="1264" y="87"/>
                  </a:cxn>
                  <a:cxn ang="0">
                    <a:pos x="1232" y="134"/>
                  </a:cxn>
                  <a:cxn ang="0">
                    <a:pos x="1188" y="175"/>
                  </a:cxn>
                  <a:cxn ang="0">
                    <a:pos x="1136" y="205"/>
                  </a:cxn>
                  <a:cxn ang="0">
                    <a:pos x="1082" y="231"/>
                  </a:cxn>
                  <a:cxn ang="0">
                    <a:pos x="1026" y="256"/>
                  </a:cxn>
                  <a:cxn ang="0">
                    <a:pos x="966" y="277"/>
                  </a:cxn>
                  <a:cxn ang="0">
                    <a:pos x="905" y="298"/>
                  </a:cxn>
                  <a:cxn ang="0">
                    <a:pos x="842" y="315"/>
                  </a:cxn>
                  <a:cxn ang="0">
                    <a:pos x="777" y="332"/>
                  </a:cxn>
                  <a:cxn ang="0">
                    <a:pos x="710" y="345"/>
                  </a:cxn>
                  <a:cxn ang="0">
                    <a:pos x="642" y="357"/>
                  </a:cxn>
                  <a:cxn ang="0">
                    <a:pos x="572" y="365"/>
                  </a:cxn>
                  <a:cxn ang="0">
                    <a:pos x="502" y="372"/>
                  </a:cxn>
                  <a:cxn ang="0">
                    <a:pos x="429" y="377"/>
                  </a:cxn>
                  <a:cxn ang="0">
                    <a:pos x="355" y="378"/>
                  </a:cxn>
                  <a:cxn ang="0">
                    <a:pos x="282" y="378"/>
                  </a:cxn>
                  <a:cxn ang="0">
                    <a:pos x="207" y="376"/>
                  </a:cxn>
                  <a:cxn ang="0">
                    <a:pos x="36" y="319"/>
                  </a:cxn>
                  <a:cxn ang="0">
                    <a:pos x="0" y="217"/>
                  </a:cxn>
                </a:cxnLst>
                <a:rect l="0" t="0" r="r" b="b"/>
                <a:pathLst>
                  <a:path w="1297" h="379">
                    <a:moveTo>
                      <a:pt x="0" y="217"/>
                    </a:moveTo>
                    <a:lnTo>
                      <a:pt x="236" y="291"/>
                    </a:lnTo>
                    <a:lnTo>
                      <a:pt x="275" y="293"/>
                    </a:lnTo>
                    <a:lnTo>
                      <a:pt x="313" y="294"/>
                    </a:lnTo>
                    <a:lnTo>
                      <a:pt x="350" y="294"/>
                    </a:lnTo>
                    <a:lnTo>
                      <a:pt x="387" y="294"/>
                    </a:lnTo>
                    <a:lnTo>
                      <a:pt x="424" y="293"/>
                    </a:lnTo>
                    <a:lnTo>
                      <a:pt x="460" y="290"/>
                    </a:lnTo>
                    <a:lnTo>
                      <a:pt x="494" y="288"/>
                    </a:lnTo>
                    <a:lnTo>
                      <a:pt x="530" y="285"/>
                    </a:lnTo>
                    <a:lnTo>
                      <a:pt x="564" y="282"/>
                    </a:lnTo>
                    <a:lnTo>
                      <a:pt x="598" y="277"/>
                    </a:lnTo>
                    <a:lnTo>
                      <a:pt x="632" y="273"/>
                    </a:lnTo>
                    <a:lnTo>
                      <a:pt x="664" y="268"/>
                    </a:lnTo>
                    <a:lnTo>
                      <a:pt x="697" y="261"/>
                    </a:lnTo>
                    <a:lnTo>
                      <a:pt x="730" y="255"/>
                    </a:lnTo>
                    <a:lnTo>
                      <a:pt x="761" y="248"/>
                    </a:lnTo>
                    <a:lnTo>
                      <a:pt x="792" y="241"/>
                    </a:lnTo>
                    <a:lnTo>
                      <a:pt x="824" y="232"/>
                    </a:lnTo>
                    <a:lnTo>
                      <a:pt x="854" y="223"/>
                    </a:lnTo>
                    <a:lnTo>
                      <a:pt x="885" y="214"/>
                    </a:lnTo>
                    <a:lnTo>
                      <a:pt x="915" y="205"/>
                    </a:lnTo>
                    <a:lnTo>
                      <a:pt x="944" y="195"/>
                    </a:lnTo>
                    <a:lnTo>
                      <a:pt x="974" y="184"/>
                    </a:lnTo>
                    <a:lnTo>
                      <a:pt x="1003" y="173"/>
                    </a:lnTo>
                    <a:lnTo>
                      <a:pt x="1031" y="162"/>
                    </a:lnTo>
                    <a:lnTo>
                      <a:pt x="1059" y="151"/>
                    </a:lnTo>
                    <a:lnTo>
                      <a:pt x="1087" y="139"/>
                    </a:lnTo>
                    <a:lnTo>
                      <a:pt x="1114" y="126"/>
                    </a:lnTo>
                    <a:lnTo>
                      <a:pt x="1143" y="113"/>
                    </a:lnTo>
                    <a:lnTo>
                      <a:pt x="1170" y="100"/>
                    </a:lnTo>
                    <a:lnTo>
                      <a:pt x="1197" y="85"/>
                    </a:lnTo>
                    <a:lnTo>
                      <a:pt x="1224" y="71"/>
                    </a:lnTo>
                    <a:lnTo>
                      <a:pt x="1250" y="57"/>
                    </a:lnTo>
                    <a:lnTo>
                      <a:pt x="1296" y="0"/>
                    </a:lnTo>
                    <a:lnTo>
                      <a:pt x="1297" y="12"/>
                    </a:lnTo>
                    <a:lnTo>
                      <a:pt x="1293" y="27"/>
                    </a:lnTo>
                    <a:lnTo>
                      <a:pt x="1287" y="44"/>
                    </a:lnTo>
                    <a:lnTo>
                      <a:pt x="1277" y="64"/>
                    </a:lnTo>
                    <a:lnTo>
                      <a:pt x="1264" y="87"/>
                    </a:lnTo>
                    <a:lnTo>
                      <a:pt x="1249" y="109"/>
                    </a:lnTo>
                    <a:lnTo>
                      <a:pt x="1232" y="134"/>
                    </a:lnTo>
                    <a:lnTo>
                      <a:pt x="1213" y="160"/>
                    </a:lnTo>
                    <a:lnTo>
                      <a:pt x="1188" y="175"/>
                    </a:lnTo>
                    <a:lnTo>
                      <a:pt x="1162" y="191"/>
                    </a:lnTo>
                    <a:lnTo>
                      <a:pt x="1136" y="205"/>
                    </a:lnTo>
                    <a:lnTo>
                      <a:pt x="1109" y="218"/>
                    </a:lnTo>
                    <a:lnTo>
                      <a:pt x="1082" y="231"/>
                    </a:lnTo>
                    <a:lnTo>
                      <a:pt x="1054" y="244"/>
                    </a:lnTo>
                    <a:lnTo>
                      <a:pt x="1026" y="256"/>
                    </a:lnTo>
                    <a:lnTo>
                      <a:pt x="996" y="267"/>
                    </a:lnTo>
                    <a:lnTo>
                      <a:pt x="966" y="277"/>
                    </a:lnTo>
                    <a:lnTo>
                      <a:pt x="936" y="288"/>
                    </a:lnTo>
                    <a:lnTo>
                      <a:pt x="905" y="298"/>
                    </a:lnTo>
                    <a:lnTo>
                      <a:pt x="874" y="307"/>
                    </a:lnTo>
                    <a:lnTo>
                      <a:pt x="842" y="315"/>
                    </a:lnTo>
                    <a:lnTo>
                      <a:pt x="810" y="324"/>
                    </a:lnTo>
                    <a:lnTo>
                      <a:pt x="777" y="332"/>
                    </a:lnTo>
                    <a:lnTo>
                      <a:pt x="744" y="338"/>
                    </a:lnTo>
                    <a:lnTo>
                      <a:pt x="710" y="345"/>
                    </a:lnTo>
                    <a:lnTo>
                      <a:pt x="676" y="351"/>
                    </a:lnTo>
                    <a:lnTo>
                      <a:pt x="642" y="357"/>
                    </a:lnTo>
                    <a:lnTo>
                      <a:pt x="607" y="361"/>
                    </a:lnTo>
                    <a:lnTo>
                      <a:pt x="572" y="365"/>
                    </a:lnTo>
                    <a:lnTo>
                      <a:pt x="537" y="370"/>
                    </a:lnTo>
                    <a:lnTo>
                      <a:pt x="502" y="372"/>
                    </a:lnTo>
                    <a:lnTo>
                      <a:pt x="465" y="375"/>
                    </a:lnTo>
                    <a:lnTo>
                      <a:pt x="429" y="377"/>
                    </a:lnTo>
                    <a:lnTo>
                      <a:pt x="392" y="378"/>
                    </a:lnTo>
                    <a:lnTo>
                      <a:pt x="355" y="378"/>
                    </a:lnTo>
                    <a:lnTo>
                      <a:pt x="319" y="379"/>
                    </a:lnTo>
                    <a:lnTo>
                      <a:pt x="282" y="378"/>
                    </a:lnTo>
                    <a:lnTo>
                      <a:pt x="244" y="377"/>
                    </a:lnTo>
                    <a:lnTo>
                      <a:pt x="207" y="376"/>
                    </a:lnTo>
                    <a:lnTo>
                      <a:pt x="169" y="374"/>
                    </a:lnTo>
                    <a:lnTo>
                      <a:pt x="36" y="319"/>
                    </a:lnTo>
                    <a:lnTo>
                      <a:pt x="0" y="257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2D47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48"/>
              <p:cNvSpPr>
                <a:spLocks/>
              </p:cNvSpPr>
              <p:nvPr/>
            </p:nvSpPr>
            <p:spPr bwMode="auto">
              <a:xfrm>
                <a:off x="3757" y="1292"/>
                <a:ext cx="17" cy="13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1" y="1"/>
                  </a:cxn>
                  <a:cxn ang="0">
                    <a:pos x="71" y="4"/>
                  </a:cxn>
                  <a:cxn ang="0">
                    <a:pos x="80" y="7"/>
                  </a:cxn>
                  <a:cxn ang="0">
                    <a:pos x="87" y="12"/>
                  </a:cxn>
                  <a:cxn ang="0">
                    <a:pos x="94" y="18"/>
                  </a:cxn>
                  <a:cxn ang="0">
                    <a:pos x="98" y="24"/>
                  </a:cxn>
                  <a:cxn ang="0">
                    <a:pos x="101" y="32"/>
                  </a:cxn>
                  <a:cxn ang="0">
                    <a:pos x="103" y="40"/>
                  </a:cxn>
                  <a:cxn ang="0">
                    <a:pos x="101" y="48"/>
                  </a:cxn>
                  <a:cxn ang="0">
                    <a:pos x="98" y="56"/>
                  </a:cxn>
                  <a:cxn ang="0">
                    <a:pos x="94" y="62"/>
                  </a:cxn>
                  <a:cxn ang="0">
                    <a:pos x="87" y="69"/>
                  </a:cxn>
                  <a:cxn ang="0">
                    <a:pos x="80" y="74"/>
                  </a:cxn>
                  <a:cxn ang="0">
                    <a:pos x="71" y="77"/>
                  </a:cxn>
                  <a:cxn ang="0">
                    <a:pos x="61" y="80"/>
                  </a:cxn>
                  <a:cxn ang="0">
                    <a:pos x="52" y="81"/>
                  </a:cxn>
                  <a:cxn ang="0">
                    <a:pos x="41" y="80"/>
                  </a:cxn>
                  <a:cxn ang="0">
                    <a:pos x="31" y="77"/>
                  </a:cxn>
                  <a:cxn ang="0">
                    <a:pos x="22" y="74"/>
                  </a:cxn>
                  <a:cxn ang="0">
                    <a:pos x="15" y="69"/>
                  </a:cxn>
                  <a:cxn ang="0">
                    <a:pos x="8" y="62"/>
                  </a:cxn>
                  <a:cxn ang="0">
                    <a:pos x="4" y="56"/>
                  </a:cxn>
                  <a:cxn ang="0">
                    <a:pos x="1" y="48"/>
                  </a:cxn>
                  <a:cxn ang="0">
                    <a:pos x="0" y="40"/>
                  </a:cxn>
                  <a:cxn ang="0">
                    <a:pos x="1" y="32"/>
                  </a:cxn>
                  <a:cxn ang="0">
                    <a:pos x="4" y="24"/>
                  </a:cxn>
                  <a:cxn ang="0">
                    <a:pos x="8" y="18"/>
                  </a:cxn>
                  <a:cxn ang="0">
                    <a:pos x="15" y="12"/>
                  </a:cxn>
                  <a:cxn ang="0">
                    <a:pos x="22" y="7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81">
                    <a:moveTo>
                      <a:pt x="52" y="0"/>
                    </a:moveTo>
                    <a:lnTo>
                      <a:pt x="61" y="1"/>
                    </a:lnTo>
                    <a:lnTo>
                      <a:pt x="71" y="4"/>
                    </a:lnTo>
                    <a:lnTo>
                      <a:pt x="80" y="7"/>
                    </a:lnTo>
                    <a:lnTo>
                      <a:pt x="87" y="12"/>
                    </a:lnTo>
                    <a:lnTo>
                      <a:pt x="94" y="18"/>
                    </a:lnTo>
                    <a:lnTo>
                      <a:pt x="98" y="24"/>
                    </a:lnTo>
                    <a:lnTo>
                      <a:pt x="101" y="32"/>
                    </a:lnTo>
                    <a:lnTo>
                      <a:pt x="103" y="40"/>
                    </a:lnTo>
                    <a:lnTo>
                      <a:pt x="101" y="48"/>
                    </a:lnTo>
                    <a:lnTo>
                      <a:pt x="98" y="56"/>
                    </a:lnTo>
                    <a:lnTo>
                      <a:pt x="94" y="62"/>
                    </a:lnTo>
                    <a:lnTo>
                      <a:pt x="87" y="69"/>
                    </a:lnTo>
                    <a:lnTo>
                      <a:pt x="80" y="74"/>
                    </a:lnTo>
                    <a:lnTo>
                      <a:pt x="71" y="77"/>
                    </a:lnTo>
                    <a:lnTo>
                      <a:pt x="61" y="80"/>
                    </a:lnTo>
                    <a:lnTo>
                      <a:pt x="52" y="81"/>
                    </a:lnTo>
                    <a:lnTo>
                      <a:pt x="41" y="80"/>
                    </a:lnTo>
                    <a:lnTo>
                      <a:pt x="31" y="77"/>
                    </a:lnTo>
                    <a:lnTo>
                      <a:pt x="22" y="74"/>
                    </a:lnTo>
                    <a:lnTo>
                      <a:pt x="15" y="69"/>
                    </a:lnTo>
                    <a:lnTo>
                      <a:pt x="8" y="62"/>
                    </a:lnTo>
                    <a:lnTo>
                      <a:pt x="4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5" y="12"/>
                    </a:lnTo>
                    <a:lnTo>
                      <a:pt x="22" y="7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49"/>
              <p:cNvSpPr>
                <a:spLocks/>
              </p:cNvSpPr>
              <p:nvPr/>
            </p:nvSpPr>
            <p:spPr bwMode="auto">
              <a:xfrm>
                <a:off x="3867" y="1272"/>
                <a:ext cx="45" cy="16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5" y="96"/>
                  </a:cxn>
                  <a:cxn ang="0">
                    <a:pos x="270" y="64"/>
                  </a:cxn>
                  <a:cxn ang="0">
                    <a:pos x="262" y="0"/>
                  </a:cxn>
                  <a:cxn ang="0">
                    <a:pos x="0" y="40"/>
                  </a:cxn>
                </a:cxnLst>
                <a:rect l="0" t="0" r="r" b="b"/>
                <a:pathLst>
                  <a:path w="270" h="96">
                    <a:moveTo>
                      <a:pt x="0" y="40"/>
                    </a:moveTo>
                    <a:lnTo>
                      <a:pt x="15" y="96"/>
                    </a:lnTo>
                    <a:lnTo>
                      <a:pt x="270" y="64"/>
                    </a:lnTo>
                    <a:lnTo>
                      <a:pt x="262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50"/>
              <p:cNvSpPr>
                <a:spLocks/>
              </p:cNvSpPr>
              <p:nvPr/>
            </p:nvSpPr>
            <p:spPr bwMode="auto">
              <a:xfrm>
                <a:off x="3889" y="1524"/>
                <a:ext cx="43" cy="42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53" y="2"/>
                  </a:cxn>
                  <a:cxn ang="0">
                    <a:pos x="177" y="9"/>
                  </a:cxn>
                  <a:cxn ang="0">
                    <a:pos x="198" y="21"/>
                  </a:cxn>
                  <a:cxn ang="0">
                    <a:pos x="217" y="36"/>
                  </a:cxn>
                  <a:cxn ang="0">
                    <a:pos x="233" y="56"/>
                  </a:cxn>
                  <a:cxn ang="0">
                    <a:pos x="244" y="78"/>
                  </a:cxn>
                  <a:cxn ang="0">
                    <a:pos x="252" y="102"/>
                  </a:cxn>
                  <a:cxn ang="0">
                    <a:pos x="254" y="126"/>
                  </a:cxn>
                  <a:cxn ang="0">
                    <a:pos x="252" y="152"/>
                  </a:cxn>
                  <a:cxn ang="0">
                    <a:pos x="244" y="176"/>
                  </a:cxn>
                  <a:cxn ang="0">
                    <a:pos x="233" y="198"/>
                  </a:cxn>
                  <a:cxn ang="0">
                    <a:pos x="217" y="216"/>
                  </a:cxn>
                  <a:cxn ang="0">
                    <a:pos x="198" y="233"/>
                  </a:cxn>
                  <a:cxn ang="0">
                    <a:pos x="177" y="245"/>
                  </a:cxn>
                  <a:cxn ang="0">
                    <a:pos x="153" y="252"/>
                  </a:cxn>
                  <a:cxn ang="0">
                    <a:pos x="128" y="254"/>
                  </a:cxn>
                  <a:cxn ang="0">
                    <a:pos x="102" y="252"/>
                  </a:cxn>
                  <a:cxn ang="0">
                    <a:pos x="79" y="245"/>
                  </a:cxn>
                  <a:cxn ang="0">
                    <a:pos x="57" y="233"/>
                  </a:cxn>
                  <a:cxn ang="0">
                    <a:pos x="38" y="216"/>
                  </a:cxn>
                  <a:cxn ang="0">
                    <a:pos x="22" y="198"/>
                  </a:cxn>
                  <a:cxn ang="0">
                    <a:pos x="10" y="176"/>
                  </a:cxn>
                  <a:cxn ang="0">
                    <a:pos x="3" y="152"/>
                  </a:cxn>
                  <a:cxn ang="0">
                    <a:pos x="0" y="126"/>
                  </a:cxn>
                  <a:cxn ang="0">
                    <a:pos x="3" y="102"/>
                  </a:cxn>
                  <a:cxn ang="0">
                    <a:pos x="10" y="78"/>
                  </a:cxn>
                  <a:cxn ang="0">
                    <a:pos x="22" y="56"/>
                  </a:cxn>
                  <a:cxn ang="0">
                    <a:pos x="38" y="36"/>
                  </a:cxn>
                  <a:cxn ang="0">
                    <a:pos x="57" y="21"/>
                  </a:cxn>
                  <a:cxn ang="0">
                    <a:pos x="79" y="9"/>
                  </a:cxn>
                  <a:cxn ang="0">
                    <a:pos x="102" y="2"/>
                  </a:cxn>
                  <a:cxn ang="0">
                    <a:pos x="128" y="0"/>
                  </a:cxn>
                </a:cxnLst>
                <a:rect l="0" t="0" r="r" b="b"/>
                <a:pathLst>
                  <a:path w="254" h="254">
                    <a:moveTo>
                      <a:pt x="128" y="0"/>
                    </a:moveTo>
                    <a:lnTo>
                      <a:pt x="153" y="2"/>
                    </a:lnTo>
                    <a:lnTo>
                      <a:pt x="177" y="9"/>
                    </a:lnTo>
                    <a:lnTo>
                      <a:pt x="198" y="21"/>
                    </a:lnTo>
                    <a:lnTo>
                      <a:pt x="217" y="36"/>
                    </a:lnTo>
                    <a:lnTo>
                      <a:pt x="233" y="56"/>
                    </a:lnTo>
                    <a:lnTo>
                      <a:pt x="244" y="78"/>
                    </a:lnTo>
                    <a:lnTo>
                      <a:pt x="252" y="102"/>
                    </a:lnTo>
                    <a:lnTo>
                      <a:pt x="254" y="126"/>
                    </a:lnTo>
                    <a:lnTo>
                      <a:pt x="252" y="152"/>
                    </a:lnTo>
                    <a:lnTo>
                      <a:pt x="244" y="176"/>
                    </a:lnTo>
                    <a:lnTo>
                      <a:pt x="233" y="198"/>
                    </a:lnTo>
                    <a:lnTo>
                      <a:pt x="217" y="216"/>
                    </a:lnTo>
                    <a:lnTo>
                      <a:pt x="198" y="233"/>
                    </a:lnTo>
                    <a:lnTo>
                      <a:pt x="177" y="245"/>
                    </a:lnTo>
                    <a:lnTo>
                      <a:pt x="153" y="252"/>
                    </a:lnTo>
                    <a:lnTo>
                      <a:pt x="128" y="254"/>
                    </a:lnTo>
                    <a:lnTo>
                      <a:pt x="102" y="252"/>
                    </a:lnTo>
                    <a:lnTo>
                      <a:pt x="79" y="245"/>
                    </a:lnTo>
                    <a:lnTo>
                      <a:pt x="57" y="233"/>
                    </a:lnTo>
                    <a:lnTo>
                      <a:pt x="38" y="216"/>
                    </a:lnTo>
                    <a:lnTo>
                      <a:pt x="22" y="198"/>
                    </a:lnTo>
                    <a:lnTo>
                      <a:pt x="10" y="176"/>
                    </a:lnTo>
                    <a:lnTo>
                      <a:pt x="3" y="152"/>
                    </a:lnTo>
                    <a:lnTo>
                      <a:pt x="0" y="126"/>
                    </a:lnTo>
                    <a:lnTo>
                      <a:pt x="3" y="102"/>
                    </a:lnTo>
                    <a:lnTo>
                      <a:pt x="10" y="78"/>
                    </a:lnTo>
                    <a:lnTo>
                      <a:pt x="22" y="56"/>
                    </a:lnTo>
                    <a:lnTo>
                      <a:pt x="38" y="36"/>
                    </a:lnTo>
                    <a:lnTo>
                      <a:pt x="57" y="21"/>
                    </a:lnTo>
                    <a:lnTo>
                      <a:pt x="79" y="9"/>
                    </a:lnTo>
                    <a:lnTo>
                      <a:pt x="102" y="2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51"/>
              <p:cNvSpPr>
                <a:spLocks/>
              </p:cNvSpPr>
              <p:nvPr/>
            </p:nvSpPr>
            <p:spPr bwMode="auto">
              <a:xfrm>
                <a:off x="3891" y="1524"/>
                <a:ext cx="40" cy="40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44" y="2"/>
                  </a:cxn>
                  <a:cxn ang="0">
                    <a:pos x="166" y="9"/>
                  </a:cxn>
                  <a:cxn ang="0">
                    <a:pos x="186" y="20"/>
                  </a:cxn>
                  <a:cxn ang="0">
                    <a:pos x="204" y="35"/>
                  </a:cxn>
                  <a:cxn ang="0">
                    <a:pos x="218" y="53"/>
                  </a:cxn>
                  <a:cxn ang="0">
                    <a:pos x="229" y="73"/>
                  </a:cxn>
                  <a:cxn ang="0">
                    <a:pos x="237" y="96"/>
                  </a:cxn>
                  <a:cxn ang="0">
                    <a:pos x="239" y="120"/>
                  </a:cxn>
                  <a:cxn ang="0">
                    <a:pos x="237" y="144"/>
                  </a:cxn>
                  <a:cxn ang="0">
                    <a:pos x="229" y="167"/>
                  </a:cxn>
                  <a:cxn ang="0">
                    <a:pos x="218" y="187"/>
                  </a:cxn>
                  <a:cxn ang="0">
                    <a:pos x="204" y="205"/>
                  </a:cxn>
                  <a:cxn ang="0">
                    <a:pos x="186" y="219"/>
                  </a:cxn>
                  <a:cxn ang="0">
                    <a:pos x="166" y="229"/>
                  </a:cxn>
                  <a:cxn ang="0">
                    <a:pos x="144" y="237"/>
                  </a:cxn>
                  <a:cxn ang="0">
                    <a:pos x="120" y="239"/>
                  </a:cxn>
                  <a:cxn ang="0">
                    <a:pos x="96" y="237"/>
                  </a:cxn>
                  <a:cxn ang="0">
                    <a:pos x="74" y="229"/>
                  </a:cxn>
                  <a:cxn ang="0">
                    <a:pos x="53" y="219"/>
                  </a:cxn>
                  <a:cxn ang="0">
                    <a:pos x="35" y="205"/>
                  </a:cxn>
                  <a:cxn ang="0">
                    <a:pos x="21" y="187"/>
                  </a:cxn>
                  <a:cxn ang="0">
                    <a:pos x="10" y="167"/>
                  </a:cxn>
                  <a:cxn ang="0">
                    <a:pos x="2" y="144"/>
                  </a:cxn>
                  <a:cxn ang="0">
                    <a:pos x="0" y="120"/>
                  </a:cxn>
                  <a:cxn ang="0">
                    <a:pos x="2" y="96"/>
                  </a:cxn>
                  <a:cxn ang="0">
                    <a:pos x="10" y="73"/>
                  </a:cxn>
                  <a:cxn ang="0">
                    <a:pos x="21" y="53"/>
                  </a:cxn>
                  <a:cxn ang="0">
                    <a:pos x="35" y="35"/>
                  </a:cxn>
                  <a:cxn ang="0">
                    <a:pos x="53" y="20"/>
                  </a:cxn>
                  <a:cxn ang="0">
                    <a:pos x="74" y="9"/>
                  </a:cxn>
                  <a:cxn ang="0">
                    <a:pos x="96" y="2"/>
                  </a:cxn>
                  <a:cxn ang="0">
                    <a:pos x="120" y="0"/>
                  </a:cxn>
                </a:cxnLst>
                <a:rect l="0" t="0" r="r" b="b"/>
                <a:pathLst>
                  <a:path w="239" h="239">
                    <a:moveTo>
                      <a:pt x="120" y="0"/>
                    </a:moveTo>
                    <a:lnTo>
                      <a:pt x="144" y="2"/>
                    </a:lnTo>
                    <a:lnTo>
                      <a:pt x="166" y="9"/>
                    </a:lnTo>
                    <a:lnTo>
                      <a:pt x="186" y="20"/>
                    </a:lnTo>
                    <a:lnTo>
                      <a:pt x="204" y="35"/>
                    </a:lnTo>
                    <a:lnTo>
                      <a:pt x="218" y="53"/>
                    </a:lnTo>
                    <a:lnTo>
                      <a:pt x="229" y="73"/>
                    </a:lnTo>
                    <a:lnTo>
                      <a:pt x="237" y="96"/>
                    </a:lnTo>
                    <a:lnTo>
                      <a:pt x="239" y="120"/>
                    </a:lnTo>
                    <a:lnTo>
                      <a:pt x="237" y="144"/>
                    </a:lnTo>
                    <a:lnTo>
                      <a:pt x="229" y="167"/>
                    </a:lnTo>
                    <a:lnTo>
                      <a:pt x="218" y="187"/>
                    </a:lnTo>
                    <a:lnTo>
                      <a:pt x="204" y="205"/>
                    </a:lnTo>
                    <a:lnTo>
                      <a:pt x="186" y="219"/>
                    </a:lnTo>
                    <a:lnTo>
                      <a:pt x="166" y="229"/>
                    </a:lnTo>
                    <a:lnTo>
                      <a:pt x="144" y="237"/>
                    </a:lnTo>
                    <a:lnTo>
                      <a:pt x="120" y="239"/>
                    </a:lnTo>
                    <a:lnTo>
                      <a:pt x="96" y="237"/>
                    </a:lnTo>
                    <a:lnTo>
                      <a:pt x="74" y="229"/>
                    </a:lnTo>
                    <a:lnTo>
                      <a:pt x="53" y="219"/>
                    </a:lnTo>
                    <a:lnTo>
                      <a:pt x="35" y="205"/>
                    </a:lnTo>
                    <a:lnTo>
                      <a:pt x="21" y="187"/>
                    </a:lnTo>
                    <a:lnTo>
                      <a:pt x="10" y="167"/>
                    </a:lnTo>
                    <a:lnTo>
                      <a:pt x="2" y="144"/>
                    </a:lnTo>
                    <a:lnTo>
                      <a:pt x="0" y="120"/>
                    </a:lnTo>
                    <a:lnTo>
                      <a:pt x="2" y="96"/>
                    </a:lnTo>
                    <a:lnTo>
                      <a:pt x="10" y="73"/>
                    </a:lnTo>
                    <a:lnTo>
                      <a:pt x="21" y="53"/>
                    </a:lnTo>
                    <a:lnTo>
                      <a:pt x="35" y="35"/>
                    </a:lnTo>
                    <a:lnTo>
                      <a:pt x="53" y="20"/>
                    </a:lnTo>
                    <a:lnTo>
                      <a:pt x="74" y="9"/>
                    </a:lnTo>
                    <a:lnTo>
                      <a:pt x="96" y="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52"/>
              <p:cNvSpPr>
                <a:spLocks/>
              </p:cNvSpPr>
              <p:nvPr/>
            </p:nvSpPr>
            <p:spPr bwMode="auto">
              <a:xfrm>
                <a:off x="3892" y="1524"/>
                <a:ext cx="38" cy="3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35" y="2"/>
                  </a:cxn>
                  <a:cxn ang="0">
                    <a:pos x="156" y="8"/>
                  </a:cxn>
                  <a:cxn ang="0">
                    <a:pos x="175" y="19"/>
                  </a:cxn>
                  <a:cxn ang="0">
                    <a:pos x="192" y="33"/>
                  </a:cxn>
                  <a:cxn ang="0">
                    <a:pos x="205" y="49"/>
                  </a:cxn>
                  <a:cxn ang="0">
                    <a:pos x="216" y="69"/>
                  </a:cxn>
                  <a:cxn ang="0">
                    <a:pos x="222" y="90"/>
                  </a:cxn>
                  <a:cxn ang="0">
                    <a:pos x="224" y="112"/>
                  </a:cxn>
                  <a:cxn ang="0">
                    <a:pos x="222" y="135"/>
                  </a:cxn>
                  <a:cxn ang="0">
                    <a:pos x="216" y="156"/>
                  </a:cxn>
                  <a:cxn ang="0">
                    <a:pos x="205" y="175"/>
                  </a:cxn>
                  <a:cxn ang="0">
                    <a:pos x="192" y="192"/>
                  </a:cxn>
                  <a:cxn ang="0">
                    <a:pos x="175" y="206"/>
                  </a:cxn>
                  <a:cxn ang="0">
                    <a:pos x="156" y="216"/>
                  </a:cxn>
                  <a:cxn ang="0">
                    <a:pos x="135" y="223"/>
                  </a:cxn>
                  <a:cxn ang="0">
                    <a:pos x="112" y="225"/>
                  </a:cxn>
                  <a:cxn ang="0">
                    <a:pos x="90" y="223"/>
                  </a:cxn>
                  <a:cxn ang="0">
                    <a:pos x="69" y="216"/>
                  </a:cxn>
                  <a:cxn ang="0">
                    <a:pos x="50" y="206"/>
                  </a:cxn>
                  <a:cxn ang="0">
                    <a:pos x="33" y="192"/>
                  </a:cxn>
                  <a:cxn ang="0">
                    <a:pos x="19" y="175"/>
                  </a:cxn>
                  <a:cxn ang="0">
                    <a:pos x="8" y="156"/>
                  </a:cxn>
                  <a:cxn ang="0">
                    <a:pos x="2" y="135"/>
                  </a:cxn>
                  <a:cxn ang="0">
                    <a:pos x="0" y="112"/>
                  </a:cxn>
                  <a:cxn ang="0">
                    <a:pos x="2" y="90"/>
                  </a:cxn>
                  <a:cxn ang="0">
                    <a:pos x="8" y="69"/>
                  </a:cxn>
                  <a:cxn ang="0">
                    <a:pos x="19" y="49"/>
                  </a:cxn>
                  <a:cxn ang="0">
                    <a:pos x="33" y="33"/>
                  </a:cxn>
                  <a:cxn ang="0">
                    <a:pos x="50" y="19"/>
                  </a:cxn>
                  <a:cxn ang="0">
                    <a:pos x="69" y="8"/>
                  </a:cxn>
                  <a:cxn ang="0">
                    <a:pos x="90" y="2"/>
                  </a:cxn>
                  <a:cxn ang="0">
                    <a:pos x="112" y="0"/>
                  </a:cxn>
                </a:cxnLst>
                <a:rect l="0" t="0" r="r" b="b"/>
                <a:pathLst>
                  <a:path w="224" h="225">
                    <a:moveTo>
                      <a:pt x="112" y="0"/>
                    </a:moveTo>
                    <a:lnTo>
                      <a:pt x="135" y="2"/>
                    </a:lnTo>
                    <a:lnTo>
                      <a:pt x="156" y="8"/>
                    </a:lnTo>
                    <a:lnTo>
                      <a:pt x="175" y="19"/>
                    </a:lnTo>
                    <a:lnTo>
                      <a:pt x="192" y="33"/>
                    </a:lnTo>
                    <a:lnTo>
                      <a:pt x="205" y="49"/>
                    </a:lnTo>
                    <a:lnTo>
                      <a:pt x="216" y="69"/>
                    </a:lnTo>
                    <a:lnTo>
                      <a:pt x="222" y="90"/>
                    </a:lnTo>
                    <a:lnTo>
                      <a:pt x="224" y="112"/>
                    </a:lnTo>
                    <a:lnTo>
                      <a:pt x="222" y="135"/>
                    </a:lnTo>
                    <a:lnTo>
                      <a:pt x="216" y="156"/>
                    </a:lnTo>
                    <a:lnTo>
                      <a:pt x="205" y="175"/>
                    </a:lnTo>
                    <a:lnTo>
                      <a:pt x="192" y="192"/>
                    </a:lnTo>
                    <a:lnTo>
                      <a:pt x="175" y="206"/>
                    </a:lnTo>
                    <a:lnTo>
                      <a:pt x="156" y="216"/>
                    </a:lnTo>
                    <a:lnTo>
                      <a:pt x="135" y="223"/>
                    </a:lnTo>
                    <a:lnTo>
                      <a:pt x="112" y="225"/>
                    </a:lnTo>
                    <a:lnTo>
                      <a:pt x="90" y="223"/>
                    </a:lnTo>
                    <a:lnTo>
                      <a:pt x="69" y="216"/>
                    </a:lnTo>
                    <a:lnTo>
                      <a:pt x="50" y="206"/>
                    </a:lnTo>
                    <a:lnTo>
                      <a:pt x="33" y="192"/>
                    </a:lnTo>
                    <a:lnTo>
                      <a:pt x="19" y="175"/>
                    </a:lnTo>
                    <a:lnTo>
                      <a:pt x="8" y="156"/>
                    </a:lnTo>
                    <a:lnTo>
                      <a:pt x="2" y="135"/>
                    </a:lnTo>
                    <a:lnTo>
                      <a:pt x="0" y="112"/>
                    </a:lnTo>
                    <a:lnTo>
                      <a:pt x="2" y="90"/>
                    </a:lnTo>
                    <a:lnTo>
                      <a:pt x="8" y="69"/>
                    </a:lnTo>
                    <a:lnTo>
                      <a:pt x="19" y="49"/>
                    </a:lnTo>
                    <a:lnTo>
                      <a:pt x="33" y="33"/>
                    </a:lnTo>
                    <a:lnTo>
                      <a:pt x="50" y="19"/>
                    </a:lnTo>
                    <a:lnTo>
                      <a:pt x="69" y="8"/>
                    </a:lnTo>
                    <a:lnTo>
                      <a:pt x="90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53"/>
              <p:cNvSpPr>
                <a:spLocks/>
              </p:cNvSpPr>
              <p:nvPr/>
            </p:nvSpPr>
            <p:spPr bwMode="auto">
              <a:xfrm>
                <a:off x="3893" y="1524"/>
                <a:ext cx="35" cy="3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27" y="2"/>
                  </a:cxn>
                  <a:cxn ang="0">
                    <a:pos x="147" y="8"/>
                  </a:cxn>
                  <a:cxn ang="0">
                    <a:pos x="164" y="18"/>
                  </a:cxn>
                  <a:cxn ang="0">
                    <a:pos x="180" y="31"/>
                  </a:cxn>
                  <a:cxn ang="0">
                    <a:pos x="192" y="46"/>
                  </a:cxn>
                  <a:cxn ang="0">
                    <a:pos x="202" y="64"/>
                  </a:cxn>
                  <a:cxn ang="0">
                    <a:pos x="209" y="84"/>
                  </a:cxn>
                  <a:cxn ang="0">
                    <a:pos x="211" y="105"/>
                  </a:cxn>
                  <a:cxn ang="0">
                    <a:pos x="209" y="126"/>
                  </a:cxn>
                  <a:cxn ang="0">
                    <a:pos x="202" y="146"/>
                  </a:cxn>
                  <a:cxn ang="0">
                    <a:pos x="192" y="164"/>
                  </a:cxn>
                  <a:cxn ang="0">
                    <a:pos x="180" y="180"/>
                  </a:cxn>
                  <a:cxn ang="0">
                    <a:pos x="164" y="193"/>
                  </a:cxn>
                  <a:cxn ang="0">
                    <a:pos x="147" y="202"/>
                  </a:cxn>
                  <a:cxn ang="0">
                    <a:pos x="127" y="209"/>
                  </a:cxn>
                  <a:cxn ang="0">
                    <a:pos x="107" y="211"/>
                  </a:cxn>
                  <a:cxn ang="0">
                    <a:pos x="85" y="209"/>
                  </a:cxn>
                  <a:cxn ang="0">
                    <a:pos x="65" y="202"/>
                  </a:cxn>
                  <a:cxn ang="0">
                    <a:pos x="47" y="193"/>
                  </a:cxn>
                  <a:cxn ang="0">
                    <a:pos x="32" y="180"/>
                  </a:cxn>
                  <a:cxn ang="0">
                    <a:pos x="19" y="164"/>
                  </a:cxn>
                  <a:cxn ang="0">
                    <a:pos x="9" y="146"/>
                  </a:cxn>
                  <a:cxn ang="0">
                    <a:pos x="2" y="126"/>
                  </a:cxn>
                  <a:cxn ang="0">
                    <a:pos x="0" y="105"/>
                  </a:cxn>
                  <a:cxn ang="0">
                    <a:pos x="2" y="84"/>
                  </a:cxn>
                  <a:cxn ang="0">
                    <a:pos x="9" y="64"/>
                  </a:cxn>
                  <a:cxn ang="0">
                    <a:pos x="19" y="46"/>
                  </a:cxn>
                  <a:cxn ang="0">
                    <a:pos x="32" y="31"/>
                  </a:cxn>
                  <a:cxn ang="0">
                    <a:pos x="47" y="18"/>
                  </a:cxn>
                  <a:cxn ang="0">
                    <a:pos x="65" y="8"/>
                  </a:cxn>
                  <a:cxn ang="0">
                    <a:pos x="85" y="2"/>
                  </a:cxn>
                  <a:cxn ang="0">
                    <a:pos x="107" y="0"/>
                  </a:cxn>
                </a:cxnLst>
                <a:rect l="0" t="0" r="r" b="b"/>
                <a:pathLst>
                  <a:path w="211" h="211">
                    <a:moveTo>
                      <a:pt x="107" y="0"/>
                    </a:moveTo>
                    <a:lnTo>
                      <a:pt x="127" y="2"/>
                    </a:lnTo>
                    <a:lnTo>
                      <a:pt x="147" y="8"/>
                    </a:lnTo>
                    <a:lnTo>
                      <a:pt x="164" y="18"/>
                    </a:lnTo>
                    <a:lnTo>
                      <a:pt x="180" y="31"/>
                    </a:lnTo>
                    <a:lnTo>
                      <a:pt x="192" y="46"/>
                    </a:lnTo>
                    <a:lnTo>
                      <a:pt x="202" y="64"/>
                    </a:lnTo>
                    <a:lnTo>
                      <a:pt x="209" y="84"/>
                    </a:lnTo>
                    <a:lnTo>
                      <a:pt x="211" y="105"/>
                    </a:lnTo>
                    <a:lnTo>
                      <a:pt x="209" y="126"/>
                    </a:lnTo>
                    <a:lnTo>
                      <a:pt x="202" y="146"/>
                    </a:lnTo>
                    <a:lnTo>
                      <a:pt x="192" y="164"/>
                    </a:lnTo>
                    <a:lnTo>
                      <a:pt x="180" y="180"/>
                    </a:lnTo>
                    <a:lnTo>
                      <a:pt x="164" y="193"/>
                    </a:lnTo>
                    <a:lnTo>
                      <a:pt x="147" y="202"/>
                    </a:lnTo>
                    <a:lnTo>
                      <a:pt x="127" y="209"/>
                    </a:lnTo>
                    <a:lnTo>
                      <a:pt x="107" y="211"/>
                    </a:lnTo>
                    <a:lnTo>
                      <a:pt x="85" y="209"/>
                    </a:lnTo>
                    <a:lnTo>
                      <a:pt x="65" y="202"/>
                    </a:lnTo>
                    <a:lnTo>
                      <a:pt x="47" y="193"/>
                    </a:lnTo>
                    <a:lnTo>
                      <a:pt x="32" y="180"/>
                    </a:lnTo>
                    <a:lnTo>
                      <a:pt x="19" y="164"/>
                    </a:lnTo>
                    <a:lnTo>
                      <a:pt x="9" y="146"/>
                    </a:lnTo>
                    <a:lnTo>
                      <a:pt x="2" y="126"/>
                    </a:lnTo>
                    <a:lnTo>
                      <a:pt x="0" y="105"/>
                    </a:lnTo>
                    <a:lnTo>
                      <a:pt x="2" y="84"/>
                    </a:lnTo>
                    <a:lnTo>
                      <a:pt x="9" y="64"/>
                    </a:lnTo>
                    <a:lnTo>
                      <a:pt x="19" y="46"/>
                    </a:lnTo>
                    <a:lnTo>
                      <a:pt x="32" y="31"/>
                    </a:lnTo>
                    <a:lnTo>
                      <a:pt x="47" y="18"/>
                    </a:lnTo>
                    <a:lnTo>
                      <a:pt x="65" y="8"/>
                    </a:lnTo>
                    <a:lnTo>
                      <a:pt x="85" y="2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54"/>
              <p:cNvSpPr>
                <a:spLocks/>
              </p:cNvSpPr>
              <p:nvPr/>
            </p:nvSpPr>
            <p:spPr bwMode="auto">
              <a:xfrm>
                <a:off x="3895" y="1524"/>
                <a:ext cx="32" cy="32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" y="2"/>
                  </a:cxn>
                  <a:cxn ang="0">
                    <a:pos x="137" y="7"/>
                  </a:cxn>
                  <a:cxn ang="0">
                    <a:pos x="153" y="17"/>
                  </a:cxn>
                  <a:cxn ang="0">
                    <a:pos x="168" y="29"/>
                  </a:cxn>
                  <a:cxn ang="0">
                    <a:pos x="179" y="43"/>
                  </a:cxn>
                  <a:cxn ang="0">
                    <a:pos x="189" y="59"/>
                  </a:cxn>
                  <a:cxn ang="0">
                    <a:pos x="194" y="78"/>
                  </a:cxn>
                  <a:cxn ang="0">
                    <a:pos x="196" y="97"/>
                  </a:cxn>
                  <a:cxn ang="0">
                    <a:pos x="194" y="117"/>
                  </a:cxn>
                  <a:cxn ang="0">
                    <a:pos x="189" y="135"/>
                  </a:cxn>
                  <a:cxn ang="0">
                    <a:pos x="179" y="152"/>
                  </a:cxn>
                  <a:cxn ang="0">
                    <a:pos x="168" y="167"/>
                  </a:cxn>
                  <a:cxn ang="0">
                    <a:pos x="153" y="179"/>
                  </a:cxn>
                  <a:cxn ang="0">
                    <a:pos x="137" y="188"/>
                  </a:cxn>
                  <a:cxn ang="0">
                    <a:pos x="119" y="194"/>
                  </a:cxn>
                  <a:cxn ang="0">
                    <a:pos x="100" y="196"/>
                  </a:cxn>
                  <a:cxn ang="0">
                    <a:pos x="79" y="194"/>
                  </a:cxn>
                  <a:cxn ang="0">
                    <a:pos x="61" y="188"/>
                  </a:cxn>
                  <a:cxn ang="0">
                    <a:pos x="43" y="179"/>
                  </a:cxn>
                  <a:cxn ang="0">
                    <a:pos x="29" y="167"/>
                  </a:cxn>
                  <a:cxn ang="0">
                    <a:pos x="17" y="152"/>
                  </a:cxn>
                  <a:cxn ang="0">
                    <a:pos x="7" y="135"/>
                  </a:cxn>
                  <a:cxn ang="0">
                    <a:pos x="2" y="117"/>
                  </a:cxn>
                  <a:cxn ang="0">
                    <a:pos x="0" y="97"/>
                  </a:cxn>
                  <a:cxn ang="0">
                    <a:pos x="2" y="78"/>
                  </a:cxn>
                  <a:cxn ang="0">
                    <a:pos x="7" y="59"/>
                  </a:cxn>
                  <a:cxn ang="0">
                    <a:pos x="17" y="43"/>
                  </a:cxn>
                  <a:cxn ang="0">
                    <a:pos x="29" y="29"/>
                  </a:cxn>
                  <a:cxn ang="0">
                    <a:pos x="43" y="17"/>
                  </a:cxn>
                  <a:cxn ang="0">
                    <a:pos x="61" y="7"/>
                  </a:cxn>
                  <a:cxn ang="0">
                    <a:pos x="79" y="2"/>
                  </a:cxn>
                  <a:cxn ang="0">
                    <a:pos x="100" y="0"/>
                  </a:cxn>
                </a:cxnLst>
                <a:rect l="0" t="0" r="r" b="b"/>
                <a:pathLst>
                  <a:path w="196" h="196">
                    <a:moveTo>
                      <a:pt x="100" y="0"/>
                    </a:moveTo>
                    <a:lnTo>
                      <a:pt x="119" y="2"/>
                    </a:lnTo>
                    <a:lnTo>
                      <a:pt x="137" y="7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79" y="43"/>
                    </a:lnTo>
                    <a:lnTo>
                      <a:pt x="189" y="59"/>
                    </a:lnTo>
                    <a:lnTo>
                      <a:pt x="194" y="78"/>
                    </a:lnTo>
                    <a:lnTo>
                      <a:pt x="196" y="97"/>
                    </a:lnTo>
                    <a:lnTo>
                      <a:pt x="194" y="117"/>
                    </a:lnTo>
                    <a:lnTo>
                      <a:pt x="189" y="135"/>
                    </a:lnTo>
                    <a:lnTo>
                      <a:pt x="179" y="152"/>
                    </a:lnTo>
                    <a:lnTo>
                      <a:pt x="168" y="167"/>
                    </a:lnTo>
                    <a:lnTo>
                      <a:pt x="153" y="179"/>
                    </a:lnTo>
                    <a:lnTo>
                      <a:pt x="137" y="188"/>
                    </a:lnTo>
                    <a:lnTo>
                      <a:pt x="119" y="194"/>
                    </a:lnTo>
                    <a:lnTo>
                      <a:pt x="100" y="196"/>
                    </a:lnTo>
                    <a:lnTo>
                      <a:pt x="79" y="194"/>
                    </a:lnTo>
                    <a:lnTo>
                      <a:pt x="61" y="188"/>
                    </a:lnTo>
                    <a:lnTo>
                      <a:pt x="43" y="179"/>
                    </a:lnTo>
                    <a:lnTo>
                      <a:pt x="29" y="167"/>
                    </a:lnTo>
                    <a:lnTo>
                      <a:pt x="17" y="152"/>
                    </a:lnTo>
                    <a:lnTo>
                      <a:pt x="7" y="135"/>
                    </a:lnTo>
                    <a:lnTo>
                      <a:pt x="2" y="117"/>
                    </a:lnTo>
                    <a:lnTo>
                      <a:pt x="0" y="97"/>
                    </a:lnTo>
                    <a:lnTo>
                      <a:pt x="2" y="78"/>
                    </a:lnTo>
                    <a:lnTo>
                      <a:pt x="7" y="59"/>
                    </a:lnTo>
                    <a:lnTo>
                      <a:pt x="17" y="43"/>
                    </a:lnTo>
                    <a:lnTo>
                      <a:pt x="29" y="29"/>
                    </a:lnTo>
                    <a:lnTo>
                      <a:pt x="43" y="17"/>
                    </a:lnTo>
                    <a:lnTo>
                      <a:pt x="61" y="7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55"/>
              <p:cNvSpPr>
                <a:spLocks/>
              </p:cNvSpPr>
              <p:nvPr/>
            </p:nvSpPr>
            <p:spPr bwMode="auto">
              <a:xfrm>
                <a:off x="3896" y="1524"/>
                <a:ext cx="30" cy="30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3" y="15"/>
                  </a:cxn>
                  <a:cxn ang="0">
                    <a:pos x="156" y="26"/>
                  </a:cxn>
                  <a:cxn ang="0">
                    <a:pos x="167" y="40"/>
                  </a:cxn>
                  <a:cxn ang="0">
                    <a:pos x="175" y="55"/>
                  </a:cxn>
                  <a:cxn ang="0">
                    <a:pos x="180" y="72"/>
                  </a:cxn>
                  <a:cxn ang="0">
                    <a:pos x="183" y="91"/>
                  </a:cxn>
                  <a:cxn ang="0">
                    <a:pos x="180" y="109"/>
                  </a:cxn>
                  <a:cxn ang="0">
                    <a:pos x="175" y="126"/>
                  </a:cxn>
                  <a:cxn ang="0">
                    <a:pos x="167" y="142"/>
                  </a:cxn>
                  <a:cxn ang="0">
                    <a:pos x="156" y="155"/>
                  </a:cxn>
                  <a:cxn ang="0">
                    <a:pos x="143" y="167"/>
                  </a:cxn>
                  <a:cxn ang="0">
                    <a:pos x="127" y="174"/>
                  </a:cxn>
                  <a:cxn ang="0">
                    <a:pos x="110" y="180"/>
                  </a:cxn>
                  <a:cxn ang="0">
                    <a:pos x="93" y="182"/>
                  </a:cxn>
                  <a:cxn ang="0">
                    <a:pos x="74" y="180"/>
                  </a:cxn>
                  <a:cxn ang="0">
                    <a:pos x="57" y="174"/>
                  </a:cxn>
                  <a:cxn ang="0">
                    <a:pos x="41" y="167"/>
                  </a:cxn>
                  <a:cxn ang="0">
                    <a:pos x="28" y="155"/>
                  </a:cxn>
                  <a:cxn ang="0">
                    <a:pos x="17" y="142"/>
                  </a:cxn>
                  <a:cxn ang="0">
                    <a:pos x="8" y="126"/>
                  </a:cxn>
                  <a:cxn ang="0">
                    <a:pos x="3" y="109"/>
                  </a:cxn>
                  <a:cxn ang="0">
                    <a:pos x="0" y="91"/>
                  </a:cxn>
                  <a:cxn ang="0">
                    <a:pos x="3" y="72"/>
                  </a:cxn>
                  <a:cxn ang="0">
                    <a:pos x="8" y="55"/>
                  </a:cxn>
                  <a:cxn ang="0">
                    <a:pos x="17" y="40"/>
                  </a:cxn>
                  <a:cxn ang="0">
                    <a:pos x="28" y="26"/>
                  </a:cxn>
                  <a:cxn ang="0">
                    <a:pos x="41" y="15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3" y="0"/>
                  </a:cxn>
                </a:cxnLst>
                <a:rect l="0" t="0" r="r" b="b"/>
                <a:pathLst>
                  <a:path w="183" h="182">
                    <a:moveTo>
                      <a:pt x="93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3" y="15"/>
                    </a:lnTo>
                    <a:lnTo>
                      <a:pt x="156" y="26"/>
                    </a:lnTo>
                    <a:lnTo>
                      <a:pt x="167" y="40"/>
                    </a:lnTo>
                    <a:lnTo>
                      <a:pt x="175" y="55"/>
                    </a:lnTo>
                    <a:lnTo>
                      <a:pt x="180" y="72"/>
                    </a:lnTo>
                    <a:lnTo>
                      <a:pt x="183" y="91"/>
                    </a:lnTo>
                    <a:lnTo>
                      <a:pt x="180" y="109"/>
                    </a:lnTo>
                    <a:lnTo>
                      <a:pt x="175" y="126"/>
                    </a:lnTo>
                    <a:lnTo>
                      <a:pt x="167" y="142"/>
                    </a:lnTo>
                    <a:lnTo>
                      <a:pt x="156" y="155"/>
                    </a:lnTo>
                    <a:lnTo>
                      <a:pt x="143" y="167"/>
                    </a:lnTo>
                    <a:lnTo>
                      <a:pt x="127" y="174"/>
                    </a:lnTo>
                    <a:lnTo>
                      <a:pt x="110" y="180"/>
                    </a:lnTo>
                    <a:lnTo>
                      <a:pt x="93" y="182"/>
                    </a:lnTo>
                    <a:lnTo>
                      <a:pt x="74" y="180"/>
                    </a:lnTo>
                    <a:lnTo>
                      <a:pt x="57" y="174"/>
                    </a:lnTo>
                    <a:lnTo>
                      <a:pt x="41" y="167"/>
                    </a:lnTo>
                    <a:lnTo>
                      <a:pt x="28" y="155"/>
                    </a:lnTo>
                    <a:lnTo>
                      <a:pt x="17" y="142"/>
                    </a:lnTo>
                    <a:lnTo>
                      <a:pt x="8" y="126"/>
                    </a:lnTo>
                    <a:lnTo>
                      <a:pt x="3" y="109"/>
                    </a:lnTo>
                    <a:lnTo>
                      <a:pt x="0" y="91"/>
                    </a:lnTo>
                    <a:lnTo>
                      <a:pt x="3" y="72"/>
                    </a:lnTo>
                    <a:lnTo>
                      <a:pt x="8" y="55"/>
                    </a:lnTo>
                    <a:lnTo>
                      <a:pt x="17" y="40"/>
                    </a:lnTo>
                    <a:lnTo>
                      <a:pt x="28" y="26"/>
                    </a:lnTo>
                    <a:lnTo>
                      <a:pt x="41" y="15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56"/>
              <p:cNvSpPr>
                <a:spLocks/>
              </p:cNvSpPr>
              <p:nvPr/>
            </p:nvSpPr>
            <p:spPr bwMode="auto">
              <a:xfrm>
                <a:off x="3897" y="1524"/>
                <a:ext cx="28" cy="27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02" y="2"/>
                  </a:cxn>
                  <a:cxn ang="0">
                    <a:pos x="117" y="6"/>
                  </a:cxn>
                  <a:cxn ang="0">
                    <a:pos x="131" y="14"/>
                  </a:cxn>
                  <a:cxn ang="0">
                    <a:pos x="144" y="23"/>
                  </a:cxn>
                  <a:cxn ang="0">
                    <a:pos x="154" y="36"/>
                  </a:cxn>
                  <a:cxn ang="0">
                    <a:pos x="163" y="51"/>
                  </a:cxn>
                  <a:cxn ang="0">
                    <a:pos x="167" y="66"/>
                  </a:cxn>
                  <a:cxn ang="0">
                    <a:pos x="169" y="83"/>
                  </a:cxn>
                  <a:cxn ang="0">
                    <a:pos x="167" y="100"/>
                  </a:cxn>
                  <a:cxn ang="0">
                    <a:pos x="163" y="116"/>
                  </a:cxn>
                  <a:cxn ang="0">
                    <a:pos x="154" y="130"/>
                  </a:cxn>
                  <a:cxn ang="0">
                    <a:pos x="144" y="143"/>
                  </a:cxn>
                  <a:cxn ang="0">
                    <a:pos x="131" y="152"/>
                  </a:cxn>
                  <a:cxn ang="0">
                    <a:pos x="117" y="160"/>
                  </a:cxn>
                  <a:cxn ang="0">
                    <a:pos x="102" y="164"/>
                  </a:cxn>
                  <a:cxn ang="0">
                    <a:pos x="86" y="167"/>
                  </a:cxn>
                  <a:cxn ang="0">
                    <a:pos x="68" y="164"/>
                  </a:cxn>
                  <a:cxn ang="0">
                    <a:pos x="52" y="160"/>
                  </a:cxn>
                  <a:cxn ang="0">
                    <a:pos x="38" y="152"/>
                  </a:cxn>
                  <a:cxn ang="0">
                    <a:pos x="25" y="143"/>
                  </a:cxn>
                  <a:cxn ang="0">
                    <a:pos x="14" y="130"/>
                  </a:cxn>
                  <a:cxn ang="0">
                    <a:pos x="7" y="116"/>
                  </a:cxn>
                  <a:cxn ang="0">
                    <a:pos x="2" y="100"/>
                  </a:cxn>
                  <a:cxn ang="0">
                    <a:pos x="0" y="83"/>
                  </a:cxn>
                  <a:cxn ang="0">
                    <a:pos x="2" y="66"/>
                  </a:cxn>
                  <a:cxn ang="0">
                    <a:pos x="7" y="51"/>
                  </a:cxn>
                  <a:cxn ang="0">
                    <a:pos x="14" y="36"/>
                  </a:cxn>
                  <a:cxn ang="0">
                    <a:pos x="25" y="23"/>
                  </a:cxn>
                  <a:cxn ang="0">
                    <a:pos x="38" y="14"/>
                  </a:cxn>
                  <a:cxn ang="0">
                    <a:pos x="52" y="6"/>
                  </a:cxn>
                  <a:cxn ang="0">
                    <a:pos x="68" y="2"/>
                  </a:cxn>
                  <a:cxn ang="0">
                    <a:pos x="86" y="0"/>
                  </a:cxn>
                </a:cxnLst>
                <a:rect l="0" t="0" r="r" b="b"/>
                <a:pathLst>
                  <a:path w="169" h="167">
                    <a:moveTo>
                      <a:pt x="86" y="0"/>
                    </a:moveTo>
                    <a:lnTo>
                      <a:pt x="102" y="2"/>
                    </a:lnTo>
                    <a:lnTo>
                      <a:pt x="117" y="6"/>
                    </a:lnTo>
                    <a:lnTo>
                      <a:pt x="131" y="14"/>
                    </a:lnTo>
                    <a:lnTo>
                      <a:pt x="144" y="23"/>
                    </a:lnTo>
                    <a:lnTo>
                      <a:pt x="154" y="36"/>
                    </a:lnTo>
                    <a:lnTo>
                      <a:pt x="163" y="51"/>
                    </a:lnTo>
                    <a:lnTo>
                      <a:pt x="167" y="66"/>
                    </a:lnTo>
                    <a:lnTo>
                      <a:pt x="169" y="83"/>
                    </a:lnTo>
                    <a:lnTo>
                      <a:pt x="167" y="100"/>
                    </a:lnTo>
                    <a:lnTo>
                      <a:pt x="163" y="116"/>
                    </a:lnTo>
                    <a:lnTo>
                      <a:pt x="154" y="130"/>
                    </a:lnTo>
                    <a:lnTo>
                      <a:pt x="144" y="143"/>
                    </a:lnTo>
                    <a:lnTo>
                      <a:pt x="131" y="152"/>
                    </a:lnTo>
                    <a:lnTo>
                      <a:pt x="117" y="160"/>
                    </a:lnTo>
                    <a:lnTo>
                      <a:pt x="102" y="164"/>
                    </a:lnTo>
                    <a:lnTo>
                      <a:pt x="86" y="167"/>
                    </a:lnTo>
                    <a:lnTo>
                      <a:pt x="68" y="164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5" y="143"/>
                    </a:lnTo>
                    <a:lnTo>
                      <a:pt x="14" y="130"/>
                    </a:lnTo>
                    <a:lnTo>
                      <a:pt x="7" y="116"/>
                    </a:lnTo>
                    <a:lnTo>
                      <a:pt x="2" y="100"/>
                    </a:lnTo>
                    <a:lnTo>
                      <a:pt x="0" y="83"/>
                    </a:lnTo>
                    <a:lnTo>
                      <a:pt x="2" y="66"/>
                    </a:lnTo>
                    <a:lnTo>
                      <a:pt x="7" y="51"/>
                    </a:lnTo>
                    <a:lnTo>
                      <a:pt x="14" y="36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57"/>
              <p:cNvSpPr>
                <a:spLocks/>
              </p:cNvSpPr>
              <p:nvPr/>
            </p:nvSpPr>
            <p:spPr bwMode="auto">
              <a:xfrm>
                <a:off x="3898" y="1524"/>
                <a:ext cx="26" cy="25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3" y="1"/>
                  </a:cxn>
                  <a:cxn ang="0">
                    <a:pos x="107" y="5"/>
                  </a:cxn>
                  <a:cxn ang="0">
                    <a:pos x="120" y="13"/>
                  </a:cxn>
                  <a:cxn ang="0">
                    <a:pos x="132" y="21"/>
                  </a:cxn>
                  <a:cxn ang="0">
                    <a:pos x="142" y="33"/>
                  </a:cxn>
                  <a:cxn ang="0">
                    <a:pos x="148" y="46"/>
                  </a:cxn>
                  <a:cxn ang="0">
                    <a:pos x="154" y="60"/>
                  </a:cxn>
                  <a:cxn ang="0">
                    <a:pos x="155" y="76"/>
                  </a:cxn>
                  <a:cxn ang="0">
                    <a:pos x="154" y="91"/>
                  </a:cxn>
                  <a:cxn ang="0">
                    <a:pos x="148" y="106"/>
                  </a:cxn>
                  <a:cxn ang="0">
                    <a:pos x="142" y="119"/>
                  </a:cxn>
                  <a:cxn ang="0">
                    <a:pos x="132" y="130"/>
                  </a:cxn>
                  <a:cxn ang="0">
                    <a:pos x="120" y="139"/>
                  </a:cxn>
                  <a:cxn ang="0">
                    <a:pos x="107" y="146"/>
                  </a:cxn>
                  <a:cxn ang="0">
                    <a:pos x="93" y="151"/>
                  </a:cxn>
                  <a:cxn ang="0">
                    <a:pos x="78" y="152"/>
                  </a:cxn>
                  <a:cxn ang="0">
                    <a:pos x="63" y="151"/>
                  </a:cxn>
                  <a:cxn ang="0">
                    <a:pos x="47" y="146"/>
                  </a:cxn>
                  <a:cxn ang="0">
                    <a:pos x="34" y="139"/>
                  </a:cxn>
                  <a:cxn ang="0">
                    <a:pos x="22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1"/>
                  </a:cxn>
                  <a:cxn ang="0">
                    <a:pos x="34" y="13"/>
                  </a:cxn>
                  <a:cxn ang="0">
                    <a:pos x="47" y="5"/>
                  </a:cxn>
                  <a:cxn ang="0">
                    <a:pos x="63" y="1"/>
                  </a:cxn>
                  <a:cxn ang="0">
                    <a:pos x="78" y="0"/>
                  </a:cxn>
                </a:cxnLst>
                <a:rect l="0" t="0" r="r" b="b"/>
                <a:pathLst>
                  <a:path w="155" h="152">
                    <a:moveTo>
                      <a:pt x="78" y="0"/>
                    </a:moveTo>
                    <a:lnTo>
                      <a:pt x="93" y="1"/>
                    </a:lnTo>
                    <a:lnTo>
                      <a:pt x="107" y="5"/>
                    </a:lnTo>
                    <a:lnTo>
                      <a:pt x="120" y="13"/>
                    </a:lnTo>
                    <a:lnTo>
                      <a:pt x="132" y="21"/>
                    </a:lnTo>
                    <a:lnTo>
                      <a:pt x="142" y="33"/>
                    </a:lnTo>
                    <a:lnTo>
                      <a:pt x="148" y="46"/>
                    </a:lnTo>
                    <a:lnTo>
                      <a:pt x="154" y="60"/>
                    </a:lnTo>
                    <a:lnTo>
                      <a:pt x="155" y="76"/>
                    </a:lnTo>
                    <a:lnTo>
                      <a:pt x="154" y="91"/>
                    </a:lnTo>
                    <a:lnTo>
                      <a:pt x="148" y="106"/>
                    </a:lnTo>
                    <a:lnTo>
                      <a:pt x="142" y="119"/>
                    </a:lnTo>
                    <a:lnTo>
                      <a:pt x="132" y="130"/>
                    </a:lnTo>
                    <a:lnTo>
                      <a:pt x="120" y="139"/>
                    </a:lnTo>
                    <a:lnTo>
                      <a:pt x="107" y="146"/>
                    </a:lnTo>
                    <a:lnTo>
                      <a:pt x="93" y="151"/>
                    </a:lnTo>
                    <a:lnTo>
                      <a:pt x="78" y="152"/>
                    </a:lnTo>
                    <a:lnTo>
                      <a:pt x="63" y="151"/>
                    </a:lnTo>
                    <a:lnTo>
                      <a:pt x="47" y="146"/>
                    </a:lnTo>
                    <a:lnTo>
                      <a:pt x="34" y="139"/>
                    </a:lnTo>
                    <a:lnTo>
                      <a:pt x="22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1"/>
                    </a:lnTo>
                    <a:lnTo>
                      <a:pt x="34" y="13"/>
                    </a:lnTo>
                    <a:lnTo>
                      <a:pt x="47" y="5"/>
                    </a:lnTo>
                    <a:lnTo>
                      <a:pt x="6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58"/>
              <p:cNvSpPr>
                <a:spLocks/>
              </p:cNvSpPr>
              <p:nvPr/>
            </p:nvSpPr>
            <p:spPr bwMode="auto">
              <a:xfrm>
                <a:off x="3900" y="1524"/>
                <a:ext cx="23" cy="23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6" y="1"/>
                  </a:cxn>
                  <a:cxn ang="0">
                    <a:pos x="98" y="5"/>
                  </a:cxn>
                  <a:cxn ang="0">
                    <a:pos x="110" y="12"/>
                  </a:cxn>
                  <a:cxn ang="0">
                    <a:pos x="121" y="19"/>
                  </a:cxn>
                  <a:cxn ang="0">
                    <a:pos x="129" y="30"/>
                  </a:cxn>
                  <a:cxn ang="0">
                    <a:pos x="136" y="42"/>
                  </a:cxn>
                  <a:cxn ang="0">
                    <a:pos x="140" y="55"/>
                  </a:cxn>
                  <a:cxn ang="0">
                    <a:pos x="141" y="69"/>
                  </a:cxn>
                  <a:cxn ang="0">
                    <a:pos x="140" y="83"/>
                  </a:cxn>
                  <a:cxn ang="0">
                    <a:pos x="136" y="96"/>
                  </a:cxn>
                  <a:cxn ang="0">
                    <a:pos x="129" y="107"/>
                  </a:cxn>
                  <a:cxn ang="0">
                    <a:pos x="121" y="118"/>
                  </a:cxn>
                  <a:cxn ang="0">
                    <a:pos x="110" y="125"/>
                  </a:cxn>
                  <a:cxn ang="0">
                    <a:pos x="98" y="132"/>
                  </a:cxn>
                  <a:cxn ang="0">
                    <a:pos x="86" y="136"/>
                  </a:cxn>
                  <a:cxn ang="0">
                    <a:pos x="72" y="137"/>
                  </a:cxn>
                  <a:cxn ang="0">
                    <a:pos x="58" y="136"/>
                  </a:cxn>
                  <a:cxn ang="0">
                    <a:pos x="45" y="132"/>
                  </a:cxn>
                  <a:cxn ang="0">
                    <a:pos x="32" y="125"/>
                  </a:cxn>
                  <a:cxn ang="0">
                    <a:pos x="22" y="118"/>
                  </a:cxn>
                  <a:cxn ang="0">
                    <a:pos x="12" y="107"/>
                  </a:cxn>
                  <a:cxn ang="0">
                    <a:pos x="6" y="96"/>
                  </a:cxn>
                  <a:cxn ang="0">
                    <a:pos x="1" y="83"/>
                  </a:cxn>
                  <a:cxn ang="0">
                    <a:pos x="0" y="69"/>
                  </a:cxn>
                  <a:cxn ang="0">
                    <a:pos x="1" y="55"/>
                  </a:cxn>
                  <a:cxn ang="0">
                    <a:pos x="6" y="42"/>
                  </a:cxn>
                  <a:cxn ang="0">
                    <a:pos x="12" y="30"/>
                  </a:cxn>
                  <a:cxn ang="0">
                    <a:pos x="22" y="19"/>
                  </a:cxn>
                  <a:cxn ang="0">
                    <a:pos x="32" y="12"/>
                  </a:cxn>
                  <a:cxn ang="0">
                    <a:pos x="45" y="5"/>
                  </a:cxn>
                  <a:cxn ang="0">
                    <a:pos x="58" y="1"/>
                  </a:cxn>
                  <a:cxn ang="0">
                    <a:pos x="72" y="0"/>
                  </a:cxn>
                </a:cxnLst>
                <a:rect l="0" t="0" r="r" b="b"/>
                <a:pathLst>
                  <a:path w="141" h="137">
                    <a:moveTo>
                      <a:pt x="72" y="0"/>
                    </a:moveTo>
                    <a:lnTo>
                      <a:pt x="86" y="1"/>
                    </a:lnTo>
                    <a:lnTo>
                      <a:pt x="98" y="5"/>
                    </a:lnTo>
                    <a:lnTo>
                      <a:pt x="110" y="12"/>
                    </a:lnTo>
                    <a:lnTo>
                      <a:pt x="121" y="19"/>
                    </a:lnTo>
                    <a:lnTo>
                      <a:pt x="129" y="30"/>
                    </a:lnTo>
                    <a:lnTo>
                      <a:pt x="136" y="42"/>
                    </a:lnTo>
                    <a:lnTo>
                      <a:pt x="140" y="55"/>
                    </a:lnTo>
                    <a:lnTo>
                      <a:pt x="141" y="69"/>
                    </a:lnTo>
                    <a:lnTo>
                      <a:pt x="140" y="83"/>
                    </a:lnTo>
                    <a:lnTo>
                      <a:pt x="136" y="96"/>
                    </a:lnTo>
                    <a:lnTo>
                      <a:pt x="129" y="107"/>
                    </a:lnTo>
                    <a:lnTo>
                      <a:pt x="121" y="118"/>
                    </a:lnTo>
                    <a:lnTo>
                      <a:pt x="110" y="125"/>
                    </a:lnTo>
                    <a:lnTo>
                      <a:pt x="98" y="132"/>
                    </a:lnTo>
                    <a:lnTo>
                      <a:pt x="86" y="136"/>
                    </a:lnTo>
                    <a:lnTo>
                      <a:pt x="72" y="137"/>
                    </a:lnTo>
                    <a:lnTo>
                      <a:pt x="58" y="136"/>
                    </a:lnTo>
                    <a:lnTo>
                      <a:pt x="45" y="132"/>
                    </a:lnTo>
                    <a:lnTo>
                      <a:pt x="32" y="125"/>
                    </a:lnTo>
                    <a:lnTo>
                      <a:pt x="22" y="118"/>
                    </a:lnTo>
                    <a:lnTo>
                      <a:pt x="12" y="107"/>
                    </a:lnTo>
                    <a:lnTo>
                      <a:pt x="6" y="96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6" y="42"/>
                    </a:lnTo>
                    <a:lnTo>
                      <a:pt x="12" y="30"/>
                    </a:lnTo>
                    <a:lnTo>
                      <a:pt x="22" y="19"/>
                    </a:lnTo>
                    <a:lnTo>
                      <a:pt x="32" y="12"/>
                    </a:lnTo>
                    <a:lnTo>
                      <a:pt x="45" y="5"/>
                    </a:lnTo>
                    <a:lnTo>
                      <a:pt x="58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59"/>
              <p:cNvSpPr>
                <a:spLocks/>
              </p:cNvSpPr>
              <p:nvPr/>
            </p:nvSpPr>
            <p:spPr bwMode="auto">
              <a:xfrm>
                <a:off x="3901" y="1524"/>
                <a:ext cx="21" cy="20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77" y="1"/>
                  </a:cxn>
                  <a:cxn ang="0">
                    <a:pos x="89" y="4"/>
                  </a:cxn>
                  <a:cxn ang="0">
                    <a:pos x="100" y="10"/>
                  </a:cxn>
                  <a:cxn ang="0">
                    <a:pos x="108" y="17"/>
                  </a:cxn>
                  <a:cxn ang="0">
                    <a:pos x="116" y="27"/>
                  </a:cxn>
                  <a:cxn ang="0">
                    <a:pos x="121" y="38"/>
                  </a:cxn>
                  <a:cxn ang="0">
                    <a:pos x="126" y="48"/>
                  </a:cxn>
                  <a:cxn ang="0">
                    <a:pos x="127" y="61"/>
                  </a:cxn>
                  <a:cxn ang="0">
                    <a:pos x="126" y="73"/>
                  </a:cxn>
                  <a:cxn ang="0">
                    <a:pos x="121" y="85"/>
                  </a:cxn>
                  <a:cxn ang="0">
                    <a:pos x="116" y="96"/>
                  </a:cxn>
                  <a:cxn ang="0">
                    <a:pos x="108" y="105"/>
                  </a:cxn>
                  <a:cxn ang="0">
                    <a:pos x="100" y="112"/>
                  </a:cxn>
                  <a:cxn ang="0">
                    <a:pos x="89" y="118"/>
                  </a:cxn>
                  <a:cxn ang="0">
                    <a:pos x="77" y="122"/>
                  </a:cxn>
                  <a:cxn ang="0">
                    <a:pos x="65" y="123"/>
                  </a:cxn>
                  <a:cxn ang="0">
                    <a:pos x="52" y="122"/>
                  </a:cxn>
                  <a:cxn ang="0">
                    <a:pos x="40" y="118"/>
                  </a:cxn>
                  <a:cxn ang="0">
                    <a:pos x="29" y="112"/>
                  </a:cxn>
                  <a:cxn ang="0">
                    <a:pos x="19" y="105"/>
                  </a:cxn>
                  <a:cxn ang="0">
                    <a:pos x="11" y="96"/>
                  </a:cxn>
                  <a:cxn ang="0">
                    <a:pos x="5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5" y="38"/>
                  </a:cxn>
                  <a:cxn ang="0">
                    <a:pos x="11" y="27"/>
                  </a:cxn>
                  <a:cxn ang="0">
                    <a:pos x="19" y="17"/>
                  </a:cxn>
                  <a:cxn ang="0">
                    <a:pos x="29" y="10"/>
                  </a:cxn>
                  <a:cxn ang="0">
                    <a:pos x="40" y="4"/>
                  </a:cxn>
                  <a:cxn ang="0">
                    <a:pos x="52" y="1"/>
                  </a:cxn>
                  <a:cxn ang="0">
                    <a:pos x="65" y="0"/>
                  </a:cxn>
                </a:cxnLst>
                <a:rect l="0" t="0" r="r" b="b"/>
                <a:pathLst>
                  <a:path w="127" h="123">
                    <a:moveTo>
                      <a:pt x="65" y="0"/>
                    </a:moveTo>
                    <a:lnTo>
                      <a:pt x="77" y="1"/>
                    </a:lnTo>
                    <a:lnTo>
                      <a:pt x="89" y="4"/>
                    </a:lnTo>
                    <a:lnTo>
                      <a:pt x="100" y="10"/>
                    </a:lnTo>
                    <a:lnTo>
                      <a:pt x="108" y="17"/>
                    </a:lnTo>
                    <a:lnTo>
                      <a:pt x="116" y="27"/>
                    </a:lnTo>
                    <a:lnTo>
                      <a:pt x="121" y="38"/>
                    </a:lnTo>
                    <a:lnTo>
                      <a:pt x="126" y="48"/>
                    </a:lnTo>
                    <a:lnTo>
                      <a:pt x="127" y="61"/>
                    </a:lnTo>
                    <a:lnTo>
                      <a:pt x="126" y="73"/>
                    </a:lnTo>
                    <a:lnTo>
                      <a:pt x="121" y="85"/>
                    </a:lnTo>
                    <a:lnTo>
                      <a:pt x="116" y="96"/>
                    </a:lnTo>
                    <a:lnTo>
                      <a:pt x="108" y="105"/>
                    </a:lnTo>
                    <a:lnTo>
                      <a:pt x="100" y="112"/>
                    </a:lnTo>
                    <a:lnTo>
                      <a:pt x="89" y="118"/>
                    </a:lnTo>
                    <a:lnTo>
                      <a:pt x="77" y="122"/>
                    </a:lnTo>
                    <a:lnTo>
                      <a:pt x="65" y="123"/>
                    </a:lnTo>
                    <a:lnTo>
                      <a:pt x="52" y="122"/>
                    </a:lnTo>
                    <a:lnTo>
                      <a:pt x="40" y="118"/>
                    </a:lnTo>
                    <a:lnTo>
                      <a:pt x="29" y="112"/>
                    </a:lnTo>
                    <a:lnTo>
                      <a:pt x="19" y="105"/>
                    </a:lnTo>
                    <a:lnTo>
                      <a:pt x="11" y="96"/>
                    </a:lnTo>
                    <a:lnTo>
                      <a:pt x="5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19" y="17"/>
                    </a:lnTo>
                    <a:lnTo>
                      <a:pt x="29" y="10"/>
                    </a:lnTo>
                    <a:lnTo>
                      <a:pt x="40" y="4"/>
                    </a:lnTo>
                    <a:lnTo>
                      <a:pt x="52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60"/>
              <p:cNvSpPr>
                <a:spLocks/>
              </p:cNvSpPr>
              <p:nvPr/>
            </p:nvSpPr>
            <p:spPr bwMode="auto">
              <a:xfrm>
                <a:off x="3902" y="1523"/>
                <a:ext cx="19" cy="1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70" y="1"/>
                  </a:cxn>
                  <a:cxn ang="0">
                    <a:pos x="81" y="4"/>
                  </a:cxn>
                  <a:cxn ang="0">
                    <a:pos x="90" y="9"/>
                  </a:cxn>
                  <a:cxn ang="0">
                    <a:pos x="98" y="16"/>
                  </a:cxn>
                  <a:cxn ang="0">
                    <a:pos x="105" y="24"/>
                  </a:cxn>
                  <a:cxn ang="0">
                    <a:pos x="110" y="33"/>
                  </a:cxn>
                  <a:cxn ang="0">
                    <a:pos x="113" y="44"/>
                  </a:cxn>
                  <a:cxn ang="0">
                    <a:pos x="114" y="55"/>
                  </a:cxn>
                  <a:cxn ang="0">
                    <a:pos x="113" y="66"/>
                  </a:cxn>
                  <a:cxn ang="0">
                    <a:pos x="110" y="77"/>
                  </a:cxn>
                  <a:cxn ang="0">
                    <a:pos x="105" y="85"/>
                  </a:cxn>
                  <a:cxn ang="0">
                    <a:pos x="98" y="94"/>
                  </a:cxn>
                  <a:cxn ang="0">
                    <a:pos x="90" y="100"/>
                  </a:cxn>
                  <a:cxn ang="0">
                    <a:pos x="81" y="106"/>
                  </a:cxn>
                  <a:cxn ang="0">
                    <a:pos x="70" y="109"/>
                  </a:cxn>
                  <a:cxn ang="0">
                    <a:pos x="58" y="110"/>
                  </a:cxn>
                  <a:cxn ang="0">
                    <a:pos x="46" y="109"/>
                  </a:cxn>
                  <a:cxn ang="0">
                    <a:pos x="35" y="106"/>
                  </a:cxn>
                  <a:cxn ang="0">
                    <a:pos x="25" y="100"/>
                  </a:cxn>
                  <a:cxn ang="0">
                    <a:pos x="18" y="94"/>
                  </a:cxn>
                  <a:cxn ang="0">
                    <a:pos x="10" y="85"/>
                  </a:cxn>
                  <a:cxn ang="0">
                    <a:pos x="5" y="77"/>
                  </a:cxn>
                  <a:cxn ang="0">
                    <a:pos x="2" y="66"/>
                  </a:cxn>
                  <a:cxn ang="0">
                    <a:pos x="0" y="55"/>
                  </a:cxn>
                  <a:cxn ang="0">
                    <a:pos x="2" y="44"/>
                  </a:cxn>
                  <a:cxn ang="0">
                    <a:pos x="5" y="33"/>
                  </a:cxn>
                  <a:cxn ang="0">
                    <a:pos x="10" y="24"/>
                  </a:cxn>
                  <a:cxn ang="0">
                    <a:pos x="18" y="16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6" y="1"/>
                  </a:cxn>
                  <a:cxn ang="0">
                    <a:pos x="58" y="0"/>
                  </a:cxn>
                </a:cxnLst>
                <a:rect l="0" t="0" r="r" b="b"/>
                <a:pathLst>
                  <a:path w="114" h="110">
                    <a:moveTo>
                      <a:pt x="58" y="0"/>
                    </a:moveTo>
                    <a:lnTo>
                      <a:pt x="70" y="1"/>
                    </a:lnTo>
                    <a:lnTo>
                      <a:pt x="81" y="4"/>
                    </a:lnTo>
                    <a:lnTo>
                      <a:pt x="90" y="9"/>
                    </a:lnTo>
                    <a:lnTo>
                      <a:pt x="98" y="16"/>
                    </a:lnTo>
                    <a:lnTo>
                      <a:pt x="105" y="24"/>
                    </a:lnTo>
                    <a:lnTo>
                      <a:pt x="110" y="33"/>
                    </a:lnTo>
                    <a:lnTo>
                      <a:pt x="113" y="44"/>
                    </a:lnTo>
                    <a:lnTo>
                      <a:pt x="114" y="55"/>
                    </a:lnTo>
                    <a:lnTo>
                      <a:pt x="113" y="66"/>
                    </a:lnTo>
                    <a:lnTo>
                      <a:pt x="110" y="77"/>
                    </a:lnTo>
                    <a:lnTo>
                      <a:pt x="105" y="85"/>
                    </a:lnTo>
                    <a:lnTo>
                      <a:pt x="98" y="94"/>
                    </a:lnTo>
                    <a:lnTo>
                      <a:pt x="90" y="100"/>
                    </a:lnTo>
                    <a:lnTo>
                      <a:pt x="81" y="106"/>
                    </a:lnTo>
                    <a:lnTo>
                      <a:pt x="70" y="109"/>
                    </a:lnTo>
                    <a:lnTo>
                      <a:pt x="58" y="110"/>
                    </a:lnTo>
                    <a:lnTo>
                      <a:pt x="46" y="109"/>
                    </a:lnTo>
                    <a:lnTo>
                      <a:pt x="35" y="106"/>
                    </a:lnTo>
                    <a:lnTo>
                      <a:pt x="25" y="100"/>
                    </a:lnTo>
                    <a:lnTo>
                      <a:pt x="18" y="94"/>
                    </a:lnTo>
                    <a:lnTo>
                      <a:pt x="10" y="85"/>
                    </a:lnTo>
                    <a:lnTo>
                      <a:pt x="5" y="77"/>
                    </a:lnTo>
                    <a:lnTo>
                      <a:pt x="2" y="66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5" y="33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6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61"/>
              <p:cNvSpPr>
                <a:spLocks/>
              </p:cNvSpPr>
              <p:nvPr/>
            </p:nvSpPr>
            <p:spPr bwMode="auto">
              <a:xfrm>
                <a:off x="3904" y="1523"/>
                <a:ext cx="16" cy="16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1" y="1"/>
                  </a:cxn>
                  <a:cxn ang="0">
                    <a:pos x="71" y="3"/>
                  </a:cxn>
                  <a:cxn ang="0">
                    <a:pos x="79" y="8"/>
                  </a:cxn>
                  <a:cxn ang="0">
                    <a:pos x="86" y="14"/>
                  </a:cxn>
                  <a:cxn ang="0">
                    <a:pos x="92" y="21"/>
                  </a:cxn>
                  <a:cxn ang="0">
                    <a:pos x="97" y="29"/>
                  </a:cxn>
                  <a:cxn ang="0">
                    <a:pos x="99" y="37"/>
                  </a:cxn>
                  <a:cxn ang="0">
                    <a:pos x="100" y="47"/>
                  </a:cxn>
                  <a:cxn ang="0">
                    <a:pos x="99" y="57"/>
                  </a:cxn>
                  <a:cxn ang="0">
                    <a:pos x="97" y="66"/>
                  </a:cxn>
                  <a:cxn ang="0">
                    <a:pos x="92" y="74"/>
                  </a:cxn>
                  <a:cxn ang="0">
                    <a:pos x="86" y="81"/>
                  </a:cxn>
                  <a:cxn ang="0">
                    <a:pos x="79" y="87"/>
                  </a:cxn>
                  <a:cxn ang="0">
                    <a:pos x="71" y="92"/>
                  </a:cxn>
                  <a:cxn ang="0">
                    <a:pos x="61" y="94"/>
                  </a:cxn>
                  <a:cxn ang="0">
                    <a:pos x="51" y="95"/>
                  </a:cxn>
                  <a:cxn ang="0">
                    <a:pos x="41" y="94"/>
                  </a:cxn>
                  <a:cxn ang="0">
                    <a:pos x="31" y="92"/>
                  </a:cxn>
                  <a:cxn ang="0">
                    <a:pos x="23" y="87"/>
                  </a:cxn>
                  <a:cxn ang="0">
                    <a:pos x="15" y="81"/>
                  </a:cxn>
                  <a:cxn ang="0">
                    <a:pos x="9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9"/>
                  </a:cxn>
                  <a:cxn ang="0">
                    <a:pos x="9" y="21"/>
                  </a:cxn>
                  <a:cxn ang="0">
                    <a:pos x="15" y="14"/>
                  </a:cxn>
                  <a:cxn ang="0">
                    <a:pos x="23" y="8"/>
                  </a:cxn>
                  <a:cxn ang="0">
                    <a:pos x="31" y="3"/>
                  </a:cxn>
                  <a:cxn ang="0">
                    <a:pos x="41" y="1"/>
                  </a:cxn>
                  <a:cxn ang="0">
                    <a:pos x="51" y="0"/>
                  </a:cxn>
                </a:cxnLst>
                <a:rect l="0" t="0" r="r" b="b"/>
                <a:pathLst>
                  <a:path w="100" h="95">
                    <a:moveTo>
                      <a:pt x="51" y="0"/>
                    </a:moveTo>
                    <a:lnTo>
                      <a:pt x="61" y="1"/>
                    </a:lnTo>
                    <a:lnTo>
                      <a:pt x="71" y="3"/>
                    </a:lnTo>
                    <a:lnTo>
                      <a:pt x="79" y="8"/>
                    </a:lnTo>
                    <a:lnTo>
                      <a:pt x="86" y="14"/>
                    </a:lnTo>
                    <a:lnTo>
                      <a:pt x="92" y="21"/>
                    </a:lnTo>
                    <a:lnTo>
                      <a:pt x="97" y="29"/>
                    </a:lnTo>
                    <a:lnTo>
                      <a:pt x="99" y="37"/>
                    </a:lnTo>
                    <a:lnTo>
                      <a:pt x="100" y="47"/>
                    </a:lnTo>
                    <a:lnTo>
                      <a:pt x="99" y="57"/>
                    </a:lnTo>
                    <a:lnTo>
                      <a:pt x="97" y="66"/>
                    </a:lnTo>
                    <a:lnTo>
                      <a:pt x="92" y="74"/>
                    </a:lnTo>
                    <a:lnTo>
                      <a:pt x="86" y="81"/>
                    </a:lnTo>
                    <a:lnTo>
                      <a:pt x="79" y="87"/>
                    </a:lnTo>
                    <a:lnTo>
                      <a:pt x="71" y="92"/>
                    </a:lnTo>
                    <a:lnTo>
                      <a:pt x="61" y="94"/>
                    </a:lnTo>
                    <a:lnTo>
                      <a:pt x="51" y="95"/>
                    </a:lnTo>
                    <a:lnTo>
                      <a:pt x="41" y="94"/>
                    </a:lnTo>
                    <a:lnTo>
                      <a:pt x="31" y="92"/>
                    </a:lnTo>
                    <a:lnTo>
                      <a:pt x="23" y="87"/>
                    </a:lnTo>
                    <a:lnTo>
                      <a:pt x="15" y="81"/>
                    </a:lnTo>
                    <a:lnTo>
                      <a:pt x="9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9"/>
                    </a:lnTo>
                    <a:lnTo>
                      <a:pt x="9" y="21"/>
                    </a:lnTo>
                    <a:lnTo>
                      <a:pt x="15" y="14"/>
                    </a:lnTo>
                    <a:lnTo>
                      <a:pt x="23" y="8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62"/>
              <p:cNvSpPr>
                <a:spLocks/>
              </p:cNvSpPr>
              <p:nvPr/>
            </p:nvSpPr>
            <p:spPr bwMode="auto">
              <a:xfrm>
                <a:off x="3858" y="1533"/>
                <a:ext cx="26" cy="2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"/>
                  </a:cxn>
                  <a:cxn ang="0">
                    <a:pos x="110" y="6"/>
                  </a:cxn>
                  <a:cxn ang="0">
                    <a:pos x="124" y="14"/>
                  </a:cxn>
                  <a:cxn ang="0">
                    <a:pos x="136" y="24"/>
                  </a:cxn>
                  <a:cxn ang="0">
                    <a:pos x="145" y="36"/>
                  </a:cxn>
                  <a:cxn ang="0">
                    <a:pos x="153" y="49"/>
                  </a:cxn>
                  <a:cxn ang="0">
                    <a:pos x="158" y="64"/>
                  </a:cxn>
                  <a:cxn ang="0">
                    <a:pos x="159" y="80"/>
                  </a:cxn>
                  <a:cxn ang="0">
                    <a:pos x="158" y="96"/>
                  </a:cxn>
                  <a:cxn ang="0">
                    <a:pos x="153" y="111"/>
                  </a:cxn>
                  <a:cxn ang="0">
                    <a:pos x="145" y="125"/>
                  </a:cxn>
                  <a:cxn ang="0">
                    <a:pos x="136" y="135"/>
                  </a:cxn>
                  <a:cxn ang="0">
                    <a:pos x="124" y="145"/>
                  </a:cxn>
                  <a:cxn ang="0">
                    <a:pos x="110" y="153"/>
                  </a:cxn>
                  <a:cxn ang="0">
                    <a:pos x="96" y="158"/>
                  </a:cxn>
                  <a:cxn ang="0">
                    <a:pos x="80" y="159"/>
                  </a:cxn>
                  <a:cxn ang="0">
                    <a:pos x="64" y="158"/>
                  </a:cxn>
                  <a:cxn ang="0">
                    <a:pos x="48" y="153"/>
                  </a:cxn>
                  <a:cxn ang="0">
                    <a:pos x="35" y="145"/>
                  </a:cxn>
                  <a:cxn ang="0">
                    <a:pos x="23" y="135"/>
                  </a:cxn>
                  <a:cxn ang="0">
                    <a:pos x="14" y="125"/>
                  </a:cxn>
                  <a:cxn ang="0">
                    <a:pos x="6" y="111"/>
                  </a:cxn>
                  <a:cxn ang="0">
                    <a:pos x="1" y="96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6" y="49"/>
                  </a:cxn>
                  <a:cxn ang="0">
                    <a:pos x="14" y="36"/>
                  </a:cxn>
                  <a:cxn ang="0">
                    <a:pos x="23" y="24"/>
                  </a:cxn>
                  <a:cxn ang="0">
                    <a:pos x="35" y="14"/>
                  </a:cxn>
                  <a:cxn ang="0">
                    <a:pos x="48" y="6"/>
                  </a:cxn>
                  <a:cxn ang="0">
                    <a:pos x="64" y="1"/>
                  </a:cxn>
                  <a:cxn ang="0">
                    <a:pos x="80" y="0"/>
                  </a:cxn>
                </a:cxnLst>
                <a:rect l="0" t="0" r="r" b="b"/>
                <a:pathLst>
                  <a:path w="159" h="159">
                    <a:moveTo>
                      <a:pt x="80" y="0"/>
                    </a:moveTo>
                    <a:lnTo>
                      <a:pt x="96" y="1"/>
                    </a:lnTo>
                    <a:lnTo>
                      <a:pt x="110" y="6"/>
                    </a:lnTo>
                    <a:lnTo>
                      <a:pt x="124" y="14"/>
                    </a:lnTo>
                    <a:lnTo>
                      <a:pt x="136" y="24"/>
                    </a:lnTo>
                    <a:lnTo>
                      <a:pt x="145" y="36"/>
                    </a:lnTo>
                    <a:lnTo>
                      <a:pt x="153" y="49"/>
                    </a:lnTo>
                    <a:lnTo>
                      <a:pt x="158" y="64"/>
                    </a:lnTo>
                    <a:lnTo>
                      <a:pt x="159" y="80"/>
                    </a:lnTo>
                    <a:lnTo>
                      <a:pt x="158" y="96"/>
                    </a:lnTo>
                    <a:lnTo>
                      <a:pt x="153" y="111"/>
                    </a:lnTo>
                    <a:lnTo>
                      <a:pt x="145" y="125"/>
                    </a:lnTo>
                    <a:lnTo>
                      <a:pt x="136" y="135"/>
                    </a:lnTo>
                    <a:lnTo>
                      <a:pt x="124" y="145"/>
                    </a:lnTo>
                    <a:lnTo>
                      <a:pt x="110" y="153"/>
                    </a:lnTo>
                    <a:lnTo>
                      <a:pt x="96" y="158"/>
                    </a:lnTo>
                    <a:lnTo>
                      <a:pt x="80" y="159"/>
                    </a:lnTo>
                    <a:lnTo>
                      <a:pt x="64" y="158"/>
                    </a:lnTo>
                    <a:lnTo>
                      <a:pt x="48" y="153"/>
                    </a:lnTo>
                    <a:lnTo>
                      <a:pt x="35" y="145"/>
                    </a:lnTo>
                    <a:lnTo>
                      <a:pt x="23" y="135"/>
                    </a:lnTo>
                    <a:lnTo>
                      <a:pt x="14" y="125"/>
                    </a:lnTo>
                    <a:lnTo>
                      <a:pt x="6" y="111"/>
                    </a:lnTo>
                    <a:lnTo>
                      <a:pt x="1" y="96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6" y="49"/>
                    </a:lnTo>
                    <a:lnTo>
                      <a:pt x="14" y="36"/>
                    </a:lnTo>
                    <a:lnTo>
                      <a:pt x="23" y="24"/>
                    </a:lnTo>
                    <a:lnTo>
                      <a:pt x="35" y="14"/>
                    </a:lnTo>
                    <a:lnTo>
                      <a:pt x="48" y="6"/>
                    </a:lnTo>
                    <a:lnTo>
                      <a:pt x="64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63"/>
              <p:cNvSpPr>
                <a:spLocks/>
              </p:cNvSpPr>
              <p:nvPr/>
            </p:nvSpPr>
            <p:spPr bwMode="auto">
              <a:xfrm>
                <a:off x="3859" y="1533"/>
                <a:ext cx="24" cy="2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8" y="23"/>
                  </a:cxn>
                  <a:cxn ang="0">
                    <a:pos x="137" y="34"/>
                  </a:cxn>
                  <a:cxn ang="0">
                    <a:pos x="144" y="47"/>
                  </a:cxn>
                  <a:cxn ang="0">
                    <a:pos x="149" y="61"/>
                  </a:cxn>
                  <a:cxn ang="0">
                    <a:pos x="150" y="76"/>
                  </a:cxn>
                  <a:cxn ang="0">
                    <a:pos x="149" y="91"/>
                  </a:cxn>
                  <a:cxn ang="0">
                    <a:pos x="144" y="105"/>
                  </a:cxn>
                  <a:cxn ang="0">
                    <a:pos x="137" y="118"/>
                  </a:cxn>
                  <a:cxn ang="0">
                    <a:pos x="128" y="129"/>
                  </a:cxn>
                  <a:cxn ang="0">
                    <a:pos x="117" y="138"/>
                  </a:cxn>
                  <a:cxn ang="0">
                    <a:pos x="104" y="145"/>
                  </a:cxn>
                  <a:cxn ang="0">
                    <a:pos x="90" y="150"/>
                  </a:cxn>
                  <a:cxn ang="0">
                    <a:pos x="75" y="151"/>
                  </a:cxn>
                  <a:cxn ang="0">
                    <a:pos x="60" y="150"/>
                  </a:cxn>
                  <a:cxn ang="0">
                    <a:pos x="46" y="145"/>
                  </a:cxn>
                  <a:cxn ang="0">
                    <a:pos x="33" y="138"/>
                  </a:cxn>
                  <a:cxn ang="0">
                    <a:pos x="22" y="129"/>
                  </a:cxn>
                  <a:cxn ang="0">
                    <a:pos x="13" y="118"/>
                  </a:cxn>
                  <a:cxn ang="0">
                    <a:pos x="5" y="105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5" y="47"/>
                  </a:cxn>
                  <a:cxn ang="0">
                    <a:pos x="13" y="34"/>
                  </a:cxn>
                  <a:cxn ang="0">
                    <a:pos x="22" y="23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1"/>
                  </a:cxn>
                  <a:cxn ang="0">
                    <a:pos x="75" y="0"/>
                  </a:cxn>
                </a:cxnLst>
                <a:rect l="0" t="0" r="r" b="b"/>
                <a:pathLst>
                  <a:path w="150" h="151">
                    <a:moveTo>
                      <a:pt x="75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8" y="23"/>
                    </a:lnTo>
                    <a:lnTo>
                      <a:pt x="137" y="34"/>
                    </a:lnTo>
                    <a:lnTo>
                      <a:pt x="144" y="47"/>
                    </a:lnTo>
                    <a:lnTo>
                      <a:pt x="149" y="61"/>
                    </a:lnTo>
                    <a:lnTo>
                      <a:pt x="150" y="76"/>
                    </a:lnTo>
                    <a:lnTo>
                      <a:pt x="149" y="91"/>
                    </a:lnTo>
                    <a:lnTo>
                      <a:pt x="144" y="105"/>
                    </a:lnTo>
                    <a:lnTo>
                      <a:pt x="137" y="118"/>
                    </a:lnTo>
                    <a:lnTo>
                      <a:pt x="128" y="129"/>
                    </a:lnTo>
                    <a:lnTo>
                      <a:pt x="117" y="138"/>
                    </a:lnTo>
                    <a:lnTo>
                      <a:pt x="104" y="145"/>
                    </a:lnTo>
                    <a:lnTo>
                      <a:pt x="90" y="150"/>
                    </a:lnTo>
                    <a:lnTo>
                      <a:pt x="75" y="151"/>
                    </a:lnTo>
                    <a:lnTo>
                      <a:pt x="60" y="150"/>
                    </a:lnTo>
                    <a:lnTo>
                      <a:pt x="46" y="145"/>
                    </a:lnTo>
                    <a:lnTo>
                      <a:pt x="33" y="138"/>
                    </a:lnTo>
                    <a:lnTo>
                      <a:pt x="22" y="129"/>
                    </a:lnTo>
                    <a:lnTo>
                      <a:pt x="13" y="118"/>
                    </a:lnTo>
                    <a:lnTo>
                      <a:pt x="5" y="105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5" y="47"/>
                    </a:lnTo>
                    <a:lnTo>
                      <a:pt x="13" y="34"/>
                    </a:lnTo>
                    <a:lnTo>
                      <a:pt x="22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64"/>
              <p:cNvSpPr>
                <a:spLocks/>
              </p:cNvSpPr>
              <p:nvPr/>
            </p:nvSpPr>
            <p:spPr bwMode="auto">
              <a:xfrm>
                <a:off x="3859" y="1533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5" y="1"/>
                  </a:cxn>
                  <a:cxn ang="0">
                    <a:pos x="99" y="5"/>
                  </a:cxn>
                  <a:cxn ang="0">
                    <a:pos x="111" y="12"/>
                  </a:cxn>
                  <a:cxn ang="0">
                    <a:pos x="122" y="21"/>
                  </a:cxn>
                  <a:cxn ang="0">
                    <a:pos x="130" y="31"/>
                  </a:cxn>
                  <a:cxn ang="0">
                    <a:pos x="137" y="43"/>
                  </a:cxn>
                  <a:cxn ang="0">
                    <a:pos x="141" y="56"/>
                  </a:cxn>
                  <a:cxn ang="0">
                    <a:pos x="142" y="70"/>
                  </a:cxn>
                  <a:cxn ang="0">
                    <a:pos x="141" y="84"/>
                  </a:cxn>
                  <a:cxn ang="0">
                    <a:pos x="137" y="97"/>
                  </a:cxn>
                  <a:cxn ang="0">
                    <a:pos x="130" y="109"/>
                  </a:cxn>
                  <a:cxn ang="0">
                    <a:pos x="122" y="120"/>
                  </a:cxn>
                  <a:cxn ang="0">
                    <a:pos x="111" y="129"/>
                  </a:cxn>
                  <a:cxn ang="0">
                    <a:pos x="99" y="135"/>
                  </a:cxn>
                  <a:cxn ang="0">
                    <a:pos x="85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5"/>
                  </a:cxn>
                  <a:cxn ang="0">
                    <a:pos x="32" y="129"/>
                  </a:cxn>
                  <a:cxn ang="0">
                    <a:pos x="21" y="120"/>
                  </a:cxn>
                  <a:cxn ang="0">
                    <a:pos x="12" y="109"/>
                  </a:cxn>
                  <a:cxn ang="0">
                    <a:pos x="6" y="97"/>
                  </a:cxn>
                  <a:cxn ang="0">
                    <a:pos x="1" y="84"/>
                  </a:cxn>
                  <a:cxn ang="0">
                    <a:pos x="0" y="70"/>
                  </a:cxn>
                  <a:cxn ang="0">
                    <a:pos x="1" y="56"/>
                  </a:cxn>
                  <a:cxn ang="0">
                    <a:pos x="6" y="43"/>
                  </a:cxn>
                  <a:cxn ang="0">
                    <a:pos x="12" y="31"/>
                  </a:cxn>
                  <a:cxn ang="0">
                    <a:pos x="21" y="21"/>
                  </a:cxn>
                  <a:cxn ang="0">
                    <a:pos x="32" y="12"/>
                  </a:cxn>
                  <a:cxn ang="0">
                    <a:pos x="44" y="5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5" y="1"/>
                    </a:lnTo>
                    <a:lnTo>
                      <a:pt x="99" y="5"/>
                    </a:lnTo>
                    <a:lnTo>
                      <a:pt x="111" y="12"/>
                    </a:lnTo>
                    <a:lnTo>
                      <a:pt x="122" y="21"/>
                    </a:lnTo>
                    <a:lnTo>
                      <a:pt x="130" y="31"/>
                    </a:lnTo>
                    <a:lnTo>
                      <a:pt x="137" y="43"/>
                    </a:lnTo>
                    <a:lnTo>
                      <a:pt x="141" y="56"/>
                    </a:lnTo>
                    <a:lnTo>
                      <a:pt x="142" y="70"/>
                    </a:lnTo>
                    <a:lnTo>
                      <a:pt x="141" y="84"/>
                    </a:lnTo>
                    <a:lnTo>
                      <a:pt x="137" y="97"/>
                    </a:lnTo>
                    <a:lnTo>
                      <a:pt x="130" y="109"/>
                    </a:lnTo>
                    <a:lnTo>
                      <a:pt x="122" y="120"/>
                    </a:lnTo>
                    <a:lnTo>
                      <a:pt x="111" y="129"/>
                    </a:lnTo>
                    <a:lnTo>
                      <a:pt x="99" y="135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5"/>
                    </a:lnTo>
                    <a:lnTo>
                      <a:pt x="32" y="129"/>
                    </a:lnTo>
                    <a:lnTo>
                      <a:pt x="21" y="120"/>
                    </a:lnTo>
                    <a:lnTo>
                      <a:pt x="12" y="109"/>
                    </a:lnTo>
                    <a:lnTo>
                      <a:pt x="6" y="97"/>
                    </a:lnTo>
                    <a:lnTo>
                      <a:pt x="1" y="84"/>
                    </a:lnTo>
                    <a:lnTo>
                      <a:pt x="0" y="70"/>
                    </a:lnTo>
                    <a:lnTo>
                      <a:pt x="1" y="56"/>
                    </a:lnTo>
                    <a:lnTo>
                      <a:pt x="6" y="43"/>
                    </a:lnTo>
                    <a:lnTo>
                      <a:pt x="12" y="31"/>
                    </a:lnTo>
                    <a:lnTo>
                      <a:pt x="21" y="21"/>
                    </a:lnTo>
                    <a:lnTo>
                      <a:pt x="32" y="12"/>
                    </a:lnTo>
                    <a:lnTo>
                      <a:pt x="44" y="5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65"/>
              <p:cNvSpPr>
                <a:spLocks/>
              </p:cNvSpPr>
              <p:nvPr/>
            </p:nvSpPr>
            <p:spPr bwMode="auto">
              <a:xfrm>
                <a:off x="3860" y="1533"/>
                <a:ext cx="22" cy="22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0" y="1"/>
                  </a:cxn>
                  <a:cxn ang="0">
                    <a:pos x="93" y="5"/>
                  </a:cxn>
                  <a:cxn ang="0">
                    <a:pos x="104" y="12"/>
                  </a:cxn>
                  <a:cxn ang="0">
                    <a:pos x="114" y="19"/>
                  </a:cxn>
                  <a:cxn ang="0">
                    <a:pos x="122" y="29"/>
                  </a:cxn>
                  <a:cxn ang="0">
                    <a:pos x="128" y="41"/>
                  </a:cxn>
                  <a:cxn ang="0">
                    <a:pos x="132" y="53"/>
                  </a:cxn>
                  <a:cxn ang="0">
                    <a:pos x="133" y="66"/>
                  </a:cxn>
                  <a:cxn ang="0">
                    <a:pos x="132" y="79"/>
                  </a:cxn>
                  <a:cxn ang="0">
                    <a:pos x="128" y="92"/>
                  </a:cxn>
                  <a:cxn ang="0">
                    <a:pos x="122" y="103"/>
                  </a:cxn>
                  <a:cxn ang="0">
                    <a:pos x="114" y="113"/>
                  </a:cxn>
                  <a:cxn ang="0">
                    <a:pos x="104" y="121"/>
                  </a:cxn>
                  <a:cxn ang="0">
                    <a:pos x="93" y="127"/>
                  </a:cxn>
                  <a:cxn ang="0">
                    <a:pos x="80" y="131"/>
                  </a:cxn>
                  <a:cxn ang="0">
                    <a:pos x="67" y="132"/>
                  </a:cxn>
                  <a:cxn ang="0">
                    <a:pos x="54" y="131"/>
                  </a:cxn>
                  <a:cxn ang="0">
                    <a:pos x="41" y="127"/>
                  </a:cxn>
                  <a:cxn ang="0">
                    <a:pos x="30" y="121"/>
                  </a:cxn>
                  <a:cxn ang="0">
                    <a:pos x="20" y="113"/>
                  </a:cxn>
                  <a:cxn ang="0">
                    <a:pos x="12" y="103"/>
                  </a:cxn>
                  <a:cxn ang="0">
                    <a:pos x="5" y="92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5" y="41"/>
                  </a:cxn>
                  <a:cxn ang="0">
                    <a:pos x="12" y="29"/>
                  </a:cxn>
                  <a:cxn ang="0">
                    <a:pos x="20" y="19"/>
                  </a:cxn>
                  <a:cxn ang="0">
                    <a:pos x="30" y="12"/>
                  </a:cxn>
                  <a:cxn ang="0">
                    <a:pos x="41" y="5"/>
                  </a:cxn>
                  <a:cxn ang="0">
                    <a:pos x="54" y="1"/>
                  </a:cxn>
                  <a:cxn ang="0">
                    <a:pos x="67" y="0"/>
                  </a:cxn>
                </a:cxnLst>
                <a:rect l="0" t="0" r="r" b="b"/>
                <a:pathLst>
                  <a:path w="133" h="132">
                    <a:moveTo>
                      <a:pt x="67" y="0"/>
                    </a:moveTo>
                    <a:lnTo>
                      <a:pt x="80" y="1"/>
                    </a:lnTo>
                    <a:lnTo>
                      <a:pt x="93" y="5"/>
                    </a:lnTo>
                    <a:lnTo>
                      <a:pt x="104" y="12"/>
                    </a:lnTo>
                    <a:lnTo>
                      <a:pt x="114" y="19"/>
                    </a:lnTo>
                    <a:lnTo>
                      <a:pt x="122" y="29"/>
                    </a:lnTo>
                    <a:lnTo>
                      <a:pt x="128" y="41"/>
                    </a:lnTo>
                    <a:lnTo>
                      <a:pt x="132" y="53"/>
                    </a:lnTo>
                    <a:lnTo>
                      <a:pt x="133" y="66"/>
                    </a:lnTo>
                    <a:lnTo>
                      <a:pt x="132" y="79"/>
                    </a:lnTo>
                    <a:lnTo>
                      <a:pt x="128" y="92"/>
                    </a:lnTo>
                    <a:lnTo>
                      <a:pt x="122" y="103"/>
                    </a:lnTo>
                    <a:lnTo>
                      <a:pt x="114" y="113"/>
                    </a:lnTo>
                    <a:lnTo>
                      <a:pt x="104" y="121"/>
                    </a:lnTo>
                    <a:lnTo>
                      <a:pt x="93" y="127"/>
                    </a:lnTo>
                    <a:lnTo>
                      <a:pt x="80" y="131"/>
                    </a:lnTo>
                    <a:lnTo>
                      <a:pt x="67" y="132"/>
                    </a:lnTo>
                    <a:lnTo>
                      <a:pt x="54" y="131"/>
                    </a:lnTo>
                    <a:lnTo>
                      <a:pt x="41" y="127"/>
                    </a:lnTo>
                    <a:lnTo>
                      <a:pt x="30" y="121"/>
                    </a:lnTo>
                    <a:lnTo>
                      <a:pt x="20" y="113"/>
                    </a:lnTo>
                    <a:lnTo>
                      <a:pt x="12" y="103"/>
                    </a:lnTo>
                    <a:lnTo>
                      <a:pt x="5" y="92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5" y="41"/>
                    </a:lnTo>
                    <a:lnTo>
                      <a:pt x="12" y="29"/>
                    </a:lnTo>
                    <a:lnTo>
                      <a:pt x="20" y="19"/>
                    </a:lnTo>
                    <a:lnTo>
                      <a:pt x="30" y="12"/>
                    </a:lnTo>
                    <a:lnTo>
                      <a:pt x="41" y="5"/>
                    </a:lnTo>
                    <a:lnTo>
                      <a:pt x="54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66"/>
              <p:cNvSpPr>
                <a:spLocks/>
              </p:cNvSpPr>
              <p:nvPr/>
            </p:nvSpPr>
            <p:spPr bwMode="auto">
              <a:xfrm>
                <a:off x="3861" y="1533"/>
                <a:ext cx="21" cy="2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5" y="1"/>
                  </a:cxn>
                  <a:cxn ang="0">
                    <a:pos x="87" y="5"/>
                  </a:cxn>
                  <a:cxn ang="0">
                    <a:pos x="97" y="11"/>
                  </a:cxn>
                  <a:cxn ang="0">
                    <a:pos x="106" y="18"/>
                  </a:cxn>
                  <a:cxn ang="0">
                    <a:pos x="114" y="27"/>
                  </a:cxn>
                  <a:cxn ang="0">
                    <a:pos x="119" y="38"/>
                  </a:cxn>
                  <a:cxn ang="0">
                    <a:pos x="124" y="50"/>
                  </a:cxn>
                  <a:cxn ang="0">
                    <a:pos x="125" y="62"/>
                  </a:cxn>
                  <a:cxn ang="0">
                    <a:pos x="124" y="74"/>
                  </a:cxn>
                  <a:cxn ang="0">
                    <a:pos x="119" y="86"/>
                  </a:cxn>
                  <a:cxn ang="0">
                    <a:pos x="114" y="96"/>
                  </a:cxn>
                  <a:cxn ang="0">
                    <a:pos x="106" y="105"/>
                  </a:cxn>
                  <a:cxn ang="0">
                    <a:pos x="97" y="113"/>
                  </a:cxn>
                  <a:cxn ang="0">
                    <a:pos x="87" y="118"/>
                  </a:cxn>
                  <a:cxn ang="0">
                    <a:pos x="75" y="122"/>
                  </a:cxn>
                  <a:cxn ang="0">
                    <a:pos x="62" y="124"/>
                  </a:cxn>
                  <a:cxn ang="0">
                    <a:pos x="50" y="122"/>
                  </a:cxn>
                  <a:cxn ang="0">
                    <a:pos x="38" y="118"/>
                  </a:cxn>
                  <a:cxn ang="0">
                    <a:pos x="27" y="113"/>
                  </a:cxn>
                  <a:cxn ang="0">
                    <a:pos x="19" y="105"/>
                  </a:cxn>
                  <a:cxn ang="0">
                    <a:pos x="11" y="96"/>
                  </a:cxn>
                  <a:cxn ang="0">
                    <a:pos x="6" y="86"/>
                  </a:cxn>
                  <a:cxn ang="0">
                    <a:pos x="1" y="74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6" y="38"/>
                  </a:cxn>
                  <a:cxn ang="0">
                    <a:pos x="11" y="27"/>
                  </a:cxn>
                  <a:cxn ang="0">
                    <a:pos x="19" y="18"/>
                  </a:cxn>
                  <a:cxn ang="0">
                    <a:pos x="27" y="11"/>
                  </a:cxn>
                  <a:cxn ang="0">
                    <a:pos x="38" y="5"/>
                  </a:cxn>
                  <a:cxn ang="0">
                    <a:pos x="50" y="1"/>
                  </a:cxn>
                  <a:cxn ang="0">
                    <a:pos x="62" y="0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7" y="11"/>
                    </a:lnTo>
                    <a:lnTo>
                      <a:pt x="106" y="18"/>
                    </a:lnTo>
                    <a:lnTo>
                      <a:pt x="114" y="27"/>
                    </a:lnTo>
                    <a:lnTo>
                      <a:pt x="119" y="38"/>
                    </a:lnTo>
                    <a:lnTo>
                      <a:pt x="124" y="50"/>
                    </a:lnTo>
                    <a:lnTo>
                      <a:pt x="125" y="62"/>
                    </a:lnTo>
                    <a:lnTo>
                      <a:pt x="124" y="74"/>
                    </a:lnTo>
                    <a:lnTo>
                      <a:pt x="119" y="86"/>
                    </a:lnTo>
                    <a:lnTo>
                      <a:pt x="114" y="96"/>
                    </a:lnTo>
                    <a:lnTo>
                      <a:pt x="106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2" y="124"/>
                    </a:lnTo>
                    <a:lnTo>
                      <a:pt x="50" y="122"/>
                    </a:lnTo>
                    <a:lnTo>
                      <a:pt x="38" y="118"/>
                    </a:lnTo>
                    <a:lnTo>
                      <a:pt x="27" y="113"/>
                    </a:lnTo>
                    <a:lnTo>
                      <a:pt x="19" y="105"/>
                    </a:lnTo>
                    <a:lnTo>
                      <a:pt x="11" y="96"/>
                    </a:lnTo>
                    <a:lnTo>
                      <a:pt x="6" y="86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6" y="38"/>
                    </a:lnTo>
                    <a:lnTo>
                      <a:pt x="11" y="27"/>
                    </a:lnTo>
                    <a:lnTo>
                      <a:pt x="19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67"/>
              <p:cNvSpPr>
                <a:spLocks/>
              </p:cNvSpPr>
              <p:nvPr/>
            </p:nvSpPr>
            <p:spPr bwMode="auto">
              <a:xfrm>
                <a:off x="3862" y="1533"/>
                <a:ext cx="19" cy="1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1" y="1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99" y="17"/>
                  </a:cxn>
                  <a:cxn ang="0">
                    <a:pos x="107" y="25"/>
                  </a:cxn>
                  <a:cxn ang="0">
                    <a:pos x="112" y="35"/>
                  </a:cxn>
                  <a:cxn ang="0">
                    <a:pos x="115" y="45"/>
                  </a:cxn>
                  <a:cxn ang="0">
                    <a:pos x="116" y="57"/>
                  </a:cxn>
                  <a:cxn ang="0">
                    <a:pos x="115" y="69"/>
                  </a:cxn>
                  <a:cxn ang="0">
                    <a:pos x="112" y="79"/>
                  </a:cxn>
                  <a:cxn ang="0">
                    <a:pos x="107" y="89"/>
                  </a:cxn>
                  <a:cxn ang="0">
                    <a:pos x="99" y="97"/>
                  </a:cxn>
                  <a:cxn ang="0">
                    <a:pos x="92" y="104"/>
                  </a:cxn>
                  <a:cxn ang="0">
                    <a:pos x="82" y="109"/>
                  </a:cxn>
                  <a:cxn ang="0">
                    <a:pos x="71" y="113"/>
                  </a:cxn>
                  <a:cxn ang="0">
                    <a:pos x="59" y="114"/>
                  </a:cxn>
                  <a:cxn ang="0">
                    <a:pos x="47" y="113"/>
                  </a:cxn>
                  <a:cxn ang="0">
                    <a:pos x="36" y="109"/>
                  </a:cxn>
                  <a:cxn ang="0">
                    <a:pos x="26" y="104"/>
                  </a:cxn>
                  <a:cxn ang="0">
                    <a:pos x="18" y="97"/>
                  </a:cxn>
                  <a:cxn ang="0">
                    <a:pos x="10" y="89"/>
                  </a:cxn>
                  <a:cxn ang="0">
                    <a:pos x="5" y="79"/>
                  </a:cxn>
                  <a:cxn ang="0">
                    <a:pos x="2" y="69"/>
                  </a:cxn>
                  <a:cxn ang="0">
                    <a:pos x="0" y="57"/>
                  </a:cxn>
                  <a:cxn ang="0">
                    <a:pos x="2" y="45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8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7" y="1"/>
                  </a:cxn>
                  <a:cxn ang="0">
                    <a:pos x="59" y="0"/>
                  </a:cxn>
                </a:cxnLst>
                <a:rect l="0" t="0" r="r" b="b"/>
                <a:pathLst>
                  <a:path w="116" h="114">
                    <a:moveTo>
                      <a:pt x="59" y="0"/>
                    </a:moveTo>
                    <a:lnTo>
                      <a:pt x="71" y="1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99" y="17"/>
                    </a:lnTo>
                    <a:lnTo>
                      <a:pt x="107" y="25"/>
                    </a:lnTo>
                    <a:lnTo>
                      <a:pt x="112" y="35"/>
                    </a:lnTo>
                    <a:lnTo>
                      <a:pt x="115" y="45"/>
                    </a:lnTo>
                    <a:lnTo>
                      <a:pt x="116" y="57"/>
                    </a:lnTo>
                    <a:lnTo>
                      <a:pt x="115" y="69"/>
                    </a:lnTo>
                    <a:lnTo>
                      <a:pt x="112" y="79"/>
                    </a:lnTo>
                    <a:lnTo>
                      <a:pt x="107" y="89"/>
                    </a:lnTo>
                    <a:lnTo>
                      <a:pt x="99" y="97"/>
                    </a:lnTo>
                    <a:lnTo>
                      <a:pt x="92" y="104"/>
                    </a:lnTo>
                    <a:lnTo>
                      <a:pt x="82" y="109"/>
                    </a:lnTo>
                    <a:lnTo>
                      <a:pt x="71" y="113"/>
                    </a:lnTo>
                    <a:lnTo>
                      <a:pt x="59" y="114"/>
                    </a:lnTo>
                    <a:lnTo>
                      <a:pt x="47" y="113"/>
                    </a:lnTo>
                    <a:lnTo>
                      <a:pt x="36" y="109"/>
                    </a:lnTo>
                    <a:lnTo>
                      <a:pt x="26" y="104"/>
                    </a:lnTo>
                    <a:lnTo>
                      <a:pt x="18" y="97"/>
                    </a:lnTo>
                    <a:lnTo>
                      <a:pt x="10" y="89"/>
                    </a:lnTo>
                    <a:lnTo>
                      <a:pt x="5" y="79"/>
                    </a:lnTo>
                    <a:lnTo>
                      <a:pt x="2" y="69"/>
                    </a:lnTo>
                    <a:lnTo>
                      <a:pt x="0" y="57"/>
                    </a:lnTo>
                    <a:lnTo>
                      <a:pt x="2" y="45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8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7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68"/>
              <p:cNvSpPr>
                <a:spLocks/>
              </p:cNvSpPr>
              <p:nvPr/>
            </p:nvSpPr>
            <p:spPr bwMode="auto">
              <a:xfrm>
                <a:off x="3862" y="1533"/>
                <a:ext cx="18" cy="1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4" y="1"/>
                  </a:cxn>
                  <a:cxn ang="0">
                    <a:pos x="74" y="4"/>
                  </a:cxn>
                  <a:cxn ang="0">
                    <a:pos x="83" y="9"/>
                  </a:cxn>
                  <a:cxn ang="0">
                    <a:pos x="91" y="15"/>
                  </a:cxn>
                  <a:cxn ang="0">
                    <a:pos x="97" y="24"/>
                  </a:cxn>
                  <a:cxn ang="0">
                    <a:pos x="102" y="32"/>
                  </a:cxn>
                  <a:cxn ang="0">
                    <a:pos x="105" y="42"/>
                  </a:cxn>
                  <a:cxn ang="0">
                    <a:pos x="106" y="53"/>
                  </a:cxn>
                  <a:cxn ang="0">
                    <a:pos x="105" y="64"/>
                  </a:cxn>
                  <a:cxn ang="0">
                    <a:pos x="102" y="73"/>
                  </a:cxn>
                  <a:cxn ang="0">
                    <a:pos x="97" y="82"/>
                  </a:cxn>
                  <a:cxn ang="0">
                    <a:pos x="91" y="90"/>
                  </a:cxn>
                  <a:cxn ang="0">
                    <a:pos x="83" y="96"/>
                  </a:cxn>
                  <a:cxn ang="0">
                    <a:pos x="74" y="101"/>
                  </a:cxn>
                  <a:cxn ang="0">
                    <a:pos x="64" y="104"/>
                  </a:cxn>
                  <a:cxn ang="0">
                    <a:pos x="53" y="105"/>
                  </a:cxn>
                  <a:cxn ang="0">
                    <a:pos x="42" y="104"/>
                  </a:cxn>
                  <a:cxn ang="0">
                    <a:pos x="32" y="101"/>
                  </a:cxn>
                  <a:cxn ang="0">
                    <a:pos x="24" y="96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4" y="9"/>
                  </a:cxn>
                  <a:cxn ang="0">
                    <a:pos x="32" y="4"/>
                  </a:cxn>
                  <a:cxn ang="0">
                    <a:pos x="42" y="1"/>
                  </a:cxn>
                  <a:cxn ang="0">
                    <a:pos x="53" y="0"/>
                  </a:cxn>
                </a:cxnLst>
                <a:rect l="0" t="0" r="r" b="b"/>
                <a:pathLst>
                  <a:path w="106" h="105">
                    <a:moveTo>
                      <a:pt x="53" y="0"/>
                    </a:moveTo>
                    <a:lnTo>
                      <a:pt x="64" y="1"/>
                    </a:lnTo>
                    <a:lnTo>
                      <a:pt x="74" y="4"/>
                    </a:lnTo>
                    <a:lnTo>
                      <a:pt x="83" y="9"/>
                    </a:lnTo>
                    <a:lnTo>
                      <a:pt x="91" y="15"/>
                    </a:lnTo>
                    <a:lnTo>
                      <a:pt x="97" y="24"/>
                    </a:lnTo>
                    <a:lnTo>
                      <a:pt x="102" y="32"/>
                    </a:lnTo>
                    <a:lnTo>
                      <a:pt x="105" y="42"/>
                    </a:lnTo>
                    <a:lnTo>
                      <a:pt x="106" y="53"/>
                    </a:lnTo>
                    <a:lnTo>
                      <a:pt x="105" y="64"/>
                    </a:lnTo>
                    <a:lnTo>
                      <a:pt x="102" y="73"/>
                    </a:lnTo>
                    <a:lnTo>
                      <a:pt x="97" y="82"/>
                    </a:lnTo>
                    <a:lnTo>
                      <a:pt x="91" y="90"/>
                    </a:lnTo>
                    <a:lnTo>
                      <a:pt x="83" y="96"/>
                    </a:lnTo>
                    <a:lnTo>
                      <a:pt x="74" y="101"/>
                    </a:lnTo>
                    <a:lnTo>
                      <a:pt x="64" y="104"/>
                    </a:lnTo>
                    <a:lnTo>
                      <a:pt x="53" y="105"/>
                    </a:lnTo>
                    <a:lnTo>
                      <a:pt x="42" y="104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2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69"/>
              <p:cNvSpPr>
                <a:spLocks/>
              </p:cNvSpPr>
              <p:nvPr/>
            </p:nvSpPr>
            <p:spPr bwMode="auto">
              <a:xfrm>
                <a:off x="3863" y="1533"/>
                <a:ext cx="17" cy="1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9" y="1"/>
                  </a:cxn>
                  <a:cxn ang="0">
                    <a:pos x="69" y="3"/>
                  </a:cxn>
                  <a:cxn ang="0">
                    <a:pos x="77" y="9"/>
                  </a:cxn>
                  <a:cxn ang="0">
                    <a:pos x="84" y="14"/>
                  </a:cxn>
                  <a:cxn ang="0">
                    <a:pos x="90" y="22"/>
                  </a:cxn>
                  <a:cxn ang="0">
                    <a:pos x="95" y="29"/>
                  </a:cxn>
                  <a:cxn ang="0">
                    <a:pos x="98" y="38"/>
                  </a:cxn>
                  <a:cxn ang="0">
                    <a:pos x="99" y="48"/>
                  </a:cxn>
                  <a:cxn ang="0">
                    <a:pos x="98" y="57"/>
                  </a:cxn>
                  <a:cxn ang="0">
                    <a:pos x="95" y="67"/>
                  </a:cxn>
                  <a:cxn ang="0">
                    <a:pos x="90" y="75"/>
                  </a:cxn>
                  <a:cxn ang="0">
                    <a:pos x="84" y="82"/>
                  </a:cxn>
                  <a:cxn ang="0">
                    <a:pos x="77" y="88"/>
                  </a:cxn>
                  <a:cxn ang="0">
                    <a:pos x="69" y="92"/>
                  </a:cxn>
                  <a:cxn ang="0">
                    <a:pos x="59" y="95"/>
                  </a:cxn>
                  <a:cxn ang="0">
                    <a:pos x="49" y="96"/>
                  </a:cxn>
                  <a:cxn ang="0">
                    <a:pos x="39" y="95"/>
                  </a:cxn>
                  <a:cxn ang="0">
                    <a:pos x="30" y="92"/>
                  </a:cxn>
                  <a:cxn ang="0">
                    <a:pos x="22" y="88"/>
                  </a:cxn>
                  <a:cxn ang="0">
                    <a:pos x="14" y="82"/>
                  </a:cxn>
                  <a:cxn ang="0">
                    <a:pos x="9" y="75"/>
                  </a:cxn>
                  <a:cxn ang="0">
                    <a:pos x="5" y="67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5" y="29"/>
                  </a:cxn>
                  <a:cxn ang="0">
                    <a:pos x="9" y="22"/>
                  </a:cxn>
                  <a:cxn ang="0">
                    <a:pos x="14" y="14"/>
                  </a:cxn>
                  <a:cxn ang="0">
                    <a:pos x="22" y="9"/>
                  </a:cxn>
                  <a:cxn ang="0">
                    <a:pos x="30" y="3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9" h="96">
                    <a:moveTo>
                      <a:pt x="49" y="0"/>
                    </a:moveTo>
                    <a:lnTo>
                      <a:pt x="59" y="1"/>
                    </a:lnTo>
                    <a:lnTo>
                      <a:pt x="69" y="3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5" y="29"/>
                    </a:lnTo>
                    <a:lnTo>
                      <a:pt x="98" y="38"/>
                    </a:lnTo>
                    <a:lnTo>
                      <a:pt x="99" y="48"/>
                    </a:lnTo>
                    <a:lnTo>
                      <a:pt x="98" y="57"/>
                    </a:lnTo>
                    <a:lnTo>
                      <a:pt x="95" y="67"/>
                    </a:lnTo>
                    <a:lnTo>
                      <a:pt x="90" y="75"/>
                    </a:lnTo>
                    <a:lnTo>
                      <a:pt x="84" y="82"/>
                    </a:lnTo>
                    <a:lnTo>
                      <a:pt x="77" y="88"/>
                    </a:lnTo>
                    <a:lnTo>
                      <a:pt x="69" y="92"/>
                    </a:lnTo>
                    <a:lnTo>
                      <a:pt x="59" y="95"/>
                    </a:lnTo>
                    <a:lnTo>
                      <a:pt x="49" y="96"/>
                    </a:lnTo>
                    <a:lnTo>
                      <a:pt x="39" y="95"/>
                    </a:lnTo>
                    <a:lnTo>
                      <a:pt x="30" y="92"/>
                    </a:lnTo>
                    <a:lnTo>
                      <a:pt x="22" y="88"/>
                    </a:lnTo>
                    <a:lnTo>
                      <a:pt x="14" y="82"/>
                    </a:lnTo>
                    <a:lnTo>
                      <a:pt x="9" y="75"/>
                    </a:lnTo>
                    <a:lnTo>
                      <a:pt x="5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5" y="29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30" y="3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70"/>
              <p:cNvSpPr>
                <a:spLocks/>
              </p:cNvSpPr>
              <p:nvPr/>
            </p:nvSpPr>
            <p:spPr bwMode="auto">
              <a:xfrm>
                <a:off x="3864" y="1533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1" y="3"/>
                  </a:cxn>
                  <a:cxn ang="0">
                    <a:pos x="69" y="7"/>
                  </a:cxn>
                  <a:cxn ang="0">
                    <a:pos x="76" y="13"/>
                  </a:cxn>
                  <a:cxn ang="0">
                    <a:pos x="81" y="19"/>
                  </a:cxn>
                  <a:cxn ang="0">
                    <a:pos x="85" y="26"/>
                  </a:cxn>
                  <a:cxn ang="0">
                    <a:pos x="87" y="35"/>
                  </a:cxn>
                  <a:cxn ang="0">
                    <a:pos x="89" y="43"/>
                  </a:cxn>
                  <a:cxn ang="0">
                    <a:pos x="87" y="52"/>
                  </a:cxn>
                  <a:cxn ang="0">
                    <a:pos x="85" y="61"/>
                  </a:cxn>
                  <a:cxn ang="0">
                    <a:pos x="81" y="67"/>
                  </a:cxn>
                  <a:cxn ang="0">
                    <a:pos x="76" y="74"/>
                  </a:cxn>
                  <a:cxn ang="0">
                    <a:pos x="69" y="79"/>
                  </a:cxn>
                  <a:cxn ang="0">
                    <a:pos x="61" y="83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5" y="86"/>
                  </a:cxn>
                  <a:cxn ang="0">
                    <a:pos x="27" y="83"/>
                  </a:cxn>
                  <a:cxn ang="0">
                    <a:pos x="19" y="79"/>
                  </a:cxn>
                  <a:cxn ang="0">
                    <a:pos x="13" y="74"/>
                  </a:cxn>
                  <a:cxn ang="0">
                    <a:pos x="7" y="67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7" y="19"/>
                  </a:cxn>
                  <a:cxn ang="0">
                    <a:pos x="13" y="13"/>
                  </a:cxn>
                  <a:cxn ang="0">
                    <a:pos x="19" y="7"/>
                  </a:cxn>
                  <a:cxn ang="0">
                    <a:pos x="27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9" h="87">
                    <a:moveTo>
                      <a:pt x="44" y="0"/>
                    </a:moveTo>
                    <a:lnTo>
                      <a:pt x="53" y="1"/>
                    </a:lnTo>
                    <a:lnTo>
                      <a:pt x="61" y="3"/>
                    </a:lnTo>
                    <a:lnTo>
                      <a:pt x="69" y="7"/>
                    </a:lnTo>
                    <a:lnTo>
                      <a:pt x="76" y="13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7" y="35"/>
                    </a:lnTo>
                    <a:lnTo>
                      <a:pt x="89" y="43"/>
                    </a:lnTo>
                    <a:lnTo>
                      <a:pt x="87" y="52"/>
                    </a:lnTo>
                    <a:lnTo>
                      <a:pt x="85" y="61"/>
                    </a:lnTo>
                    <a:lnTo>
                      <a:pt x="81" y="67"/>
                    </a:lnTo>
                    <a:lnTo>
                      <a:pt x="76" y="74"/>
                    </a:lnTo>
                    <a:lnTo>
                      <a:pt x="69" y="79"/>
                    </a:lnTo>
                    <a:lnTo>
                      <a:pt x="61" y="83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5" y="86"/>
                    </a:lnTo>
                    <a:lnTo>
                      <a:pt x="27" y="83"/>
                    </a:lnTo>
                    <a:lnTo>
                      <a:pt x="19" y="79"/>
                    </a:lnTo>
                    <a:lnTo>
                      <a:pt x="13" y="74"/>
                    </a:lnTo>
                    <a:lnTo>
                      <a:pt x="7" y="67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13" y="13"/>
                    </a:lnTo>
                    <a:lnTo>
                      <a:pt x="19" y="7"/>
                    </a:lnTo>
                    <a:lnTo>
                      <a:pt x="27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71"/>
              <p:cNvSpPr>
                <a:spLocks/>
              </p:cNvSpPr>
              <p:nvPr/>
            </p:nvSpPr>
            <p:spPr bwMode="auto">
              <a:xfrm>
                <a:off x="3865" y="1533"/>
                <a:ext cx="13" cy="1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3" y="6"/>
                  </a:cxn>
                  <a:cxn ang="0">
                    <a:pos x="68" y="11"/>
                  </a:cxn>
                  <a:cxn ang="0">
                    <a:pos x="74" y="17"/>
                  </a:cxn>
                  <a:cxn ang="0">
                    <a:pos x="77" y="24"/>
                  </a:cxn>
                  <a:cxn ang="0">
                    <a:pos x="79" y="31"/>
                  </a:cxn>
                  <a:cxn ang="0">
                    <a:pos x="80" y="39"/>
                  </a:cxn>
                  <a:cxn ang="0">
                    <a:pos x="79" y="47"/>
                  </a:cxn>
                  <a:cxn ang="0">
                    <a:pos x="77" y="54"/>
                  </a:cxn>
                  <a:cxn ang="0">
                    <a:pos x="74" y="61"/>
                  </a:cxn>
                  <a:cxn ang="0">
                    <a:pos x="68" y="66"/>
                  </a:cxn>
                  <a:cxn ang="0">
                    <a:pos x="63" y="71"/>
                  </a:cxn>
                  <a:cxn ang="0">
                    <a:pos x="56" y="75"/>
                  </a:cxn>
                  <a:cxn ang="0">
                    <a:pos x="49" y="77"/>
                  </a:cxn>
                  <a:cxn ang="0">
                    <a:pos x="40" y="78"/>
                  </a:cxn>
                  <a:cxn ang="0">
                    <a:pos x="33" y="77"/>
                  </a:cxn>
                  <a:cxn ang="0">
                    <a:pos x="25" y="75"/>
                  </a:cxn>
                  <a:cxn ang="0">
                    <a:pos x="18" y="71"/>
                  </a:cxn>
                  <a:cxn ang="0">
                    <a:pos x="12" y="66"/>
                  </a:cxn>
                  <a:cxn ang="0">
                    <a:pos x="6" y="61"/>
                  </a:cxn>
                  <a:cxn ang="0">
                    <a:pos x="3" y="54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6" y="17"/>
                  </a:cxn>
                  <a:cxn ang="0">
                    <a:pos x="12" y="11"/>
                  </a:cxn>
                  <a:cxn ang="0">
                    <a:pos x="18" y="6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40" y="0"/>
                  </a:cxn>
                </a:cxnLst>
                <a:rect l="0" t="0" r="r" b="b"/>
                <a:pathLst>
                  <a:path w="80" h="78">
                    <a:moveTo>
                      <a:pt x="40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7"/>
                    </a:lnTo>
                    <a:lnTo>
                      <a:pt x="77" y="24"/>
                    </a:lnTo>
                    <a:lnTo>
                      <a:pt x="79" y="31"/>
                    </a:lnTo>
                    <a:lnTo>
                      <a:pt x="80" y="39"/>
                    </a:lnTo>
                    <a:lnTo>
                      <a:pt x="79" y="47"/>
                    </a:lnTo>
                    <a:lnTo>
                      <a:pt x="77" y="54"/>
                    </a:lnTo>
                    <a:lnTo>
                      <a:pt x="74" y="61"/>
                    </a:lnTo>
                    <a:lnTo>
                      <a:pt x="68" y="66"/>
                    </a:lnTo>
                    <a:lnTo>
                      <a:pt x="63" y="71"/>
                    </a:lnTo>
                    <a:lnTo>
                      <a:pt x="56" y="75"/>
                    </a:lnTo>
                    <a:lnTo>
                      <a:pt x="49" y="77"/>
                    </a:lnTo>
                    <a:lnTo>
                      <a:pt x="40" y="78"/>
                    </a:lnTo>
                    <a:lnTo>
                      <a:pt x="33" y="77"/>
                    </a:lnTo>
                    <a:lnTo>
                      <a:pt x="25" y="75"/>
                    </a:lnTo>
                    <a:lnTo>
                      <a:pt x="18" y="71"/>
                    </a:lnTo>
                    <a:lnTo>
                      <a:pt x="12" y="66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72"/>
              <p:cNvSpPr>
                <a:spLocks/>
              </p:cNvSpPr>
              <p:nvPr/>
            </p:nvSpPr>
            <p:spPr bwMode="auto">
              <a:xfrm>
                <a:off x="3866" y="1533"/>
                <a:ext cx="12" cy="1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1" y="2"/>
                  </a:cxn>
                  <a:cxn ang="0">
                    <a:pos x="57" y="5"/>
                  </a:cxn>
                  <a:cxn ang="0">
                    <a:pos x="62" y="10"/>
                  </a:cxn>
                  <a:cxn ang="0">
                    <a:pos x="66" y="15"/>
                  </a:cxn>
                  <a:cxn ang="0">
                    <a:pos x="70" y="21"/>
                  </a:cxn>
                  <a:cxn ang="0">
                    <a:pos x="72" y="27"/>
                  </a:cxn>
                  <a:cxn ang="0">
                    <a:pos x="73" y="35"/>
                  </a:cxn>
                  <a:cxn ang="0">
                    <a:pos x="72" y="41"/>
                  </a:cxn>
                  <a:cxn ang="0">
                    <a:pos x="70" y="48"/>
                  </a:cxn>
                  <a:cxn ang="0">
                    <a:pos x="66" y="53"/>
                  </a:cxn>
                  <a:cxn ang="0">
                    <a:pos x="62" y="58"/>
                  </a:cxn>
                  <a:cxn ang="0">
                    <a:pos x="57" y="63"/>
                  </a:cxn>
                  <a:cxn ang="0">
                    <a:pos x="51" y="66"/>
                  </a:cxn>
                  <a:cxn ang="0">
                    <a:pos x="45" y="67"/>
                  </a:cxn>
                  <a:cxn ang="0">
                    <a:pos x="37" y="68"/>
                  </a:cxn>
                  <a:cxn ang="0">
                    <a:pos x="30" y="67"/>
                  </a:cxn>
                  <a:cxn ang="0">
                    <a:pos x="23" y="66"/>
                  </a:cxn>
                  <a:cxn ang="0">
                    <a:pos x="17" y="63"/>
                  </a:cxn>
                  <a:cxn ang="0">
                    <a:pos x="11" y="58"/>
                  </a:cxn>
                  <a:cxn ang="0">
                    <a:pos x="7" y="53"/>
                  </a:cxn>
                  <a:cxn ang="0">
                    <a:pos x="4" y="48"/>
                  </a:cxn>
                  <a:cxn ang="0">
                    <a:pos x="1" y="41"/>
                  </a:cxn>
                  <a:cxn ang="0">
                    <a:pos x="0" y="35"/>
                  </a:cxn>
                  <a:cxn ang="0">
                    <a:pos x="1" y="27"/>
                  </a:cxn>
                  <a:cxn ang="0">
                    <a:pos x="4" y="21"/>
                  </a:cxn>
                  <a:cxn ang="0">
                    <a:pos x="7" y="15"/>
                  </a:cxn>
                  <a:cxn ang="0">
                    <a:pos x="11" y="10"/>
                  </a:cxn>
                  <a:cxn ang="0">
                    <a:pos x="17" y="5"/>
                  </a:cxn>
                  <a:cxn ang="0">
                    <a:pos x="23" y="2"/>
                  </a:cxn>
                  <a:cxn ang="0">
                    <a:pos x="30" y="1"/>
                  </a:cxn>
                  <a:cxn ang="0">
                    <a:pos x="37" y="0"/>
                  </a:cxn>
                </a:cxnLst>
                <a:rect l="0" t="0" r="r" b="b"/>
                <a:pathLst>
                  <a:path w="73" h="68">
                    <a:moveTo>
                      <a:pt x="37" y="0"/>
                    </a:moveTo>
                    <a:lnTo>
                      <a:pt x="45" y="1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2" y="27"/>
                    </a:lnTo>
                    <a:lnTo>
                      <a:pt x="73" y="35"/>
                    </a:lnTo>
                    <a:lnTo>
                      <a:pt x="72" y="41"/>
                    </a:lnTo>
                    <a:lnTo>
                      <a:pt x="70" y="48"/>
                    </a:lnTo>
                    <a:lnTo>
                      <a:pt x="66" y="53"/>
                    </a:lnTo>
                    <a:lnTo>
                      <a:pt x="62" y="58"/>
                    </a:lnTo>
                    <a:lnTo>
                      <a:pt x="57" y="63"/>
                    </a:lnTo>
                    <a:lnTo>
                      <a:pt x="51" y="66"/>
                    </a:lnTo>
                    <a:lnTo>
                      <a:pt x="45" y="67"/>
                    </a:lnTo>
                    <a:lnTo>
                      <a:pt x="37" y="68"/>
                    </a:lnTo>
                    <a:lnTo>
                      <a:pt x="30" y="67"/>
                    </a:lnTo>
                    <a:lnTo>
                      <a:pt x="23" y="66"/>
                    </a:lnTo>
                    <a:lnTo>
                      <a:pt x="17" y="63"/>
                    </a:lnTo>
                    <a:lnTo>
                      <a:pt x="11" y="58"/>
                    </a:lnTo>
                    <a:lnTo>
                      <a:pt x="7" y="53"/>
                    </a:lnTo>
                    <a:lnTo>
                      <a:pt x="4" y="48"/>
                    </a:lnTo>
                    <a:lnTo>
                      <a:pt x="1" y="41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4" y="21"/>
                    </a:lnTo>
                    <a:lnTo>
                      <a:pt x="7" y="15"/>
                    </a:lnTo>
                    <a:lnTo>
                      <a:pt x="11" y="10"/>
                    </a:lnTo>
                    <a:lnTo>
                      <a:pt x="17" y="5"/>
                    </a:lnTo>
                    <a:lnTo>
                      <a:pt x="23" y="2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73"/>
              <p:cNvSpPr>
                <a:spLocks/>
              </p:cNvSpPr>
              <p:nvPr/>
            </p:nvSpPr>
            <p:spPr bwMode="auto">
              <a:xfrm>
                <a:off x="3866" y="1533"/>
                <a:ext cx="11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3" y="2"/>
                  </a:cxn>
                  <a:cxn ang="0">
                    <a:pos x="54" y="9"/>
                  </a:cxn>
                  <a:cxn ang="0">
                    <a:pos x="60" y="18"/>
                  </a:cxn>
                  <a:cxn ang="0">
                    <a:pos x="63" y="30"/>
                  </a:cxn>
                  <a:cxn ang="0">
                    <a:pos x="60" y="42"/>
                  </a:cxn>
                  <a:cxn ang="0">
                    <a:pos x="54" y="51"/>
                  </a:cxn>
                  <a:cxn ang="0">
                    <a:pos x="43" y="57"/>
                  </a:cxn>
                  <a:cxn ang="0">
                    <a:pos x="31" y="60"/>
                  </a:cxn>
                  <a:cxn ang="0">
                    <a:pos x="19" y="57"/>
                  </a:cxn>
                  <a:cxn ang="0">
                    <a:pos x="10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10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3" h="60">
                    <a:moveTo>
                      <a:pt x="31" y="0"/>
                    </a:moveTo>
                    <a:lnTo>
                      <a:pt x="43" y="2"/>
                    </a:lnTo>
                    <a:lnTo>
                      <a:pt x="54" y="9"/>
                    </a:lnTo>
                    <a:lnTo>
                      <a:pt x="60" y="18"/>
                    </a:lnTo>
                    <a:lnTo>
                      <a:pt x="63" y="30"/>
                    </a:lnTo>
                    <a:lnTo>
                      <a:pt x="60" y="42"/>
                    </a:lnTo>
                    <a:lnTo>
                      <a:pt x="54" y="51"/>
                    </a:lnTo>
                    <a:lnTo>
                      <a:pt x="43" y="57"/>
                    </a:lnTo>
                    <a:lnTo>
                      <a:pt x="31" y="60"/>
                    </a:lnTo>
                    <a:lnTo>
                      <a:pt x="19" y="57"/>
                    </a:lnTo>
                    <a:lnTo>
                      <a:pt x="10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74"/>
              <p:cNvSpPr>
                <a:spLocks/>
              </p:cNvSpPr>
              <p:nvPr/>
            </p:nvSpPr>
            <p:spPr bwMode="auto">
              <a:xfrm>
                <a:off x="3824" y="1536"/>
                <a:ext cx="27" cy="2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7" y="1"/>
                  </a:cxn>
                  <a:cxn ang="0">
                    <a:pos x="111" y="7"/>
                  </a:cxn>
                  <a:cxn ang="0">
                    <a:pos x="125" y="14"/>
                  </a:cxn>
                  <a:cxn ang="0">
                    <a:pos x="137" y="24"/>
                  </a:cxn>
                  <a:cxn ang="0">
                    <a:pos x="145" y="36"/>
                  </a:cxn>
                  <a:cxn ang="0">
                    <a:pos x="153" y="49"/>
                  </a:cxn>
                  <a:cxn ang="0">
                    <a:pos x="158" y="64"/>
                  </a:cxn>
                  <a:cxn ang="0">
                    <a:pos x="159" y="80"/>
                  </a:cxn>
                  <a:cxn ang="0">
                    <a:pos x="158" y="97"/>
                  </a:cxn>
                  <a:cxn ang="0">
                    <a:pos x="153" y="111"/>
                  </a:cxn>
                  <a:cxn ang="0">
                    <a:pos x="145" y="125"/>
                  </a:cxn>
                  <a:cxn ang="0">
                    <a:pos x="137" y="136"/>
                  </a:cxn>
                  <a:cxn ang="0">
                    <a:pos x="125" y="145"/>
                  </a:cxn>
                  <a:cxn ang="0">
                    <a:pos x="111" y="153"/>
                  </a:cxn>
                  <a:cxn ang="0">
                    <a:pos x="97" y="158"/>
                  </a:cxn>
                  <a:cxn ang="0">
                    <a:pos x="80" y="160"/>
                  </a:cxn>
                  <a:cxn ang="0">
                    <a:pos x="64" y="158"/>
                  </a:cxn>
                  <a:cxn ang="0">
                    <a:pos x="49" y="153"/>
                  </a:cxn>
                  <a:cxn ang="0">
                    <a:pos x="36" y="145"/>
                  </a:cxn>
                  <a:cxn ang="0">
                    <a:pos x="24" y="136"/>
                  </a:cxn>
                  <a:cxn ang="0">
                    <a:pos x="14" y="125"/>
                  </a:cxn>
                  <a:cxn ang="0">
                    <a:pos x="7" y="111"/>
                  </a:cxn>
                  <a:cxn ang="0">
                    <a:pos x="1" y="97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7" y="49"/>
                  </a:cxn>
                  <a:cxn ang="0">
                    <a:pos x="14" y="36"/>
                  </a:cxn>
                  <a:cxn ang="0">
                    <a:pos x="24" y="24"/>
                  </a:cxn>
                  <a:cxn ang="0">
                    <a:pos x="36" y="14"/>
                  </a:cxn>
                  <a:cxn ang="0">
                    <a:pos x="49" y="7"/>
                  </a:cxn>
                  <a:cxn ang="0">
                    <a:pos x="64" y="1"/>
                  </a:cxn>
                  <a:cxn ang="0">
                    <a:pos x="80" y="0"/>
                  </a:cxn>
                </a:cxnLst>
                <a:rect l="0" t="0" r="r" b="b"/>
                <a:pathLst>
                  <a:path w="159" h="160">
                    <a:moveTo>
                      <a:pt x="80" y="0"/>
                    </a:moveTo>
                    <a:lnTo>
                      <a:pt x="97" y="1"/>
                    </a:lnTo>
                    <a:lnTo>
                      <a:pt x="111" y="7"/>
                    </a:lnTo>
                    <a:lnTo>
                      <a:pt x="125" y="14"/>
                    </a:lnTo>
                    <a:lnTo>
                      <a:pt x="137" y="24"/>
                    </a:lnTo>
                    <a:lnTo>
                      <a:pt x="145" y="36"/>
                    </a:lnTo>
                    <a:lnTo>
                      <a:pt x="153" y="49"/>
                    </a:lnTo>
                    <a:lnTo>
                      <a:pt x="158" y="64"/>
                    </a:lnTo>
                    <a:lnTo>
                      <a:pt x="159" y="80"/>
                    </a:lnTo>
                    <a:lnTo>
                      <a:pt x="158" y="97"/>
                    </a:lnTo>
                    <a:lnTo>
                      <a:pt x="153" y="111"/>
                    </a:lnTo>
                    <a:lnTo>
                      <a:pt x="145" y="125"/>
                    </a:lnTo>
                    <a:lnTo>
                      <a:pt x="137" y="136"/>
                    </a:lnTo>
                    <a:lnTo>
                      <a:pt x="125" y="145"/>
                    </a:lnTo>
                    <a:lnTo>
                      <a:pt x="111" y="153"/>
                    </a:lnTo>
                    <a:lnTo>
                      <a:pt x="97" y="158"/>
                    </a:lnTo>
                    <a:lnTo>
                      <a:pt x="80" y="160"/>
                    </a:lnTo>
                    <a:lnTo>
                      <a:pt x="64" y="158"/>
                    </a:lnTo>
                    <a:lnTo>
                      <a:pt x="49" y="153"/>
                    </a:lnTo>
                    <a:lnTo>
                      <a:pt x="36" y="145"/>
                    </a:lnTo>
                    <a:lnTo>
                      <a:pt x="24" y="136"/>
                    </a:lnTo>
                    <a:lnTo>
                      <a:pt x="14" y="125"/>
                    </a:lnTo>
                    <a:lnTo>
                      <a:pt x="7" y="111"/>
                    </a:lnTo>
                    <a:lnTo>
                      <a:pt x="1" y="97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7" y="49"/>
                    </a:lnTo>
                    <a:lnTo>
                      <a:pt x="14" y="36"/>
                    </a:lnTo>
                    <a:lnTo>
                      <a:pt x="24" y="24"/>
                    </a:lnTo>
                    <a:lnTo>
                      <a:pt x="36" y="14"/>
                    </a:lnTo>
                    <a:lnTo>
                      <a:pt x="49" y="7"/>
                    </a:lnTo>
                    <a:lnTo>
                      <a:pt x="64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75"/>
              <p:cNvSpPr>
                <a:spLocks/>
              </p:cNvSpPr>
              <p:nvPr/>
            </p:nvSpPr>
            <p:spPr bwMode="auto">
              <a:xfrm>
                <a:off x="3825" y="1536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9" y="22"/>
                  </a:cxn>
                  <a:cxn ang="0">
                    <a:pos x="137" y="33"/>
                  </a:cxn>
                  <a:cxn ang="0">
                    <a:pos x="145" y="46"/>
                  </a:cxn>
                  <a:cxn ang="0">
                    <a:pos x="149" y="60"/>
                  </a:cxn>
                  <a:cxn ang="0">
                    <a:pos x="150" y="75"/>
                  </a:cxn>
                  <a:cxn ang="0">
                    <a:pos x="149" y="90"/>
                  </a:cxn>
                  <a:cxn ang="0">
                    <a:pos x="145" y="104"/>
                  </a:cxn>
                  <a:cxn ang="0">
                    <a:pos x="137" y="117"/>
                  </a:cxn>
                  <a:cxn ang="0">
                    <a:pos x="129" y="129"/>
                  </a:cxn>
                  <a:cxn ang="0">
                    <a:pos x="117" y="138"/>
                  </a:cxn>
                  <a:cxn ang="0">
                    <a:pos x="104" y="145"/>
                  </a:cxn>
                  <a:cxn ang="0">
                    <a:pos x="90" y="150"/>
                  </a:cxn>
                  <a:cxn ang="0">
                    <a:pos x="74" y="151"/>
                  </a:cxn>
                  <a:cxn ang="0">
                    <a:pos x="59" y="150"/>
                  </a:cxn>
                  <a:cxn ang="0">
                    <a:pos x="46" y="145"/>
                  </a:cxn>
                  <a:cxn ang="0">
                    <a:pos x="33" y="138"/>
                  </a:cxn>
                  <a:cxn ang="0">
                    <a:pos x="22" y="129"/>
                  </a:cxn>
                  <a:cxn ang="0">
                    <a:pos x="13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50" h="151">
                    <a:moveTo>
                      <a:pt x="74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9" y="22"/>
                    </a:lnTo>
                    <a:lnTo>
                      <a:pt x="137" y="33"/>
                    </a:lnTo>
                    <a:lnTo>
                      <a:pt x="145" y="46"/>
                    </a:lnTo>
                    <a:lnTo>
                      <a:pt x="149" y="60"/>
                    </a:lnTo>
                    <a:lnTo>
                      <a:pt x="150" y="75"/>
                    </a:lnTo>
                    <a:lnTo>
                      <a:pt x="149" y="90"/>
                    </a:lnTo>
                    <a:lnTo>
                      <a:pt x="145" y="104"/>
                    </a:lnTo>
                    <a:lnTo>
                      <a:pt x="137" y="117"/>
                    </a:lnTo>
                    <a:lnTo>
                      <a:pt x="129" y="129"/>
                    </a:lnTo>
                    <a:lnTo>
                      <a:pt x="117" y="138"/>
                    </a:lnTo>
                    <a:lnTo>
                      <a:pt x="104" y="145"/>
                    </a:lnTo>
                    <a:lnTo>
                      <a:pt x="90" y="150"/>
                    </a:lnTo>
                    <a:lnTo>
                      <a:pt x="74" y="151"/>
                    </a:lnTo>
                    <a:lnTo>
                      <a:pt x="59" y="150"/>
                    </a:lnTo>
                    <a:lnTo>
                      <a:pt x="46" y="145"/>
                    </a:lnTo>
                    <a:lnTo>
                      <a:pt x="33" y="138"/>
                    </a:lnTo>
                    <a:lnTo>
                      <a:pt x="22" y="129"/>
                    </a:lnTo>
                    <a:lnTo>
                      <a:pt x="13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76"/>
              <p:cNvSpPr>
                <a:spLocks/>
              </p:cNvSpPr>
              <p:nvPr/>
            </p:nvSpPr>
            <p:spPr bwMode="auto">
              <a:xfrm>
                <a:off x="3826" y="1536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6" y="1"/>
                  </a:cxn>
                  <a:cxn ang="0">
                    <a:pos x="99" y="6"/>
                  </a:cxn>
                  <a:cxn ang="0">
                    <a:pos x="110" y="12"/>
                  </a:cxn>
                  <a:cxn ang="0">
                    <a:pos x="121" y="21"/>
                  </a:cxn>
                  <a:cxn ang="0">
                    <a:pos x="130" y="32"/>
                  </a:cxn>
                  <a:cxn ang="0">
                    <a:pos x="136" y="44"/>
                  </a:cxn>
                  <a:cxn ang="0">
                    <a:pos x="141" y="57"/>
                  </a:cxn>
                  <a:cxn ang="0">
                    <a:pos x="142" y="71"/>
                  </a:cxn>
                  <a:cxn ang="0">
                    <a:pos x="141" y="85"/>
                  </a:cxn>
                  <a:cxn ang="0">
                    <a:pos x="136" y="98"/>
                  </a:cxn>
                  <a:cxn ang="0">
                    <a:pos x="130" y="110"/>
                  </a:cxn>
                  <a:cxn ang="0">
                    <a:pos x="121" y="121"/>
                  </a:cxn>
                  <a:cxn ang="0">
                    <a:pos x="110" y="129"/>
                  </a:cxn>
                  <a:cxn ang="0">
                    <a:pos x="99" y="136"/>
                  </a:cxn>
                  <a:cxn ang="0">
                    <a:pos x="86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6"/>
                  </a:cxn>
                  <a:cxn ang="0">
                    <a:pos x="31" y="129"/>
                  </a:cxn>
                  <a:cxn ang="0">
                    <a:pos x="22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2" y="21"/>
                  </a:cxn>
                  <a:cxn ang="0">
                    <a:pos x="31" y="12"/>
                  </a:cxn>
                  <a:cxn ang="0">
                    <a:pos x="44" y="6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6" y="1"/>
                    </a:lnTo>
                    <a:lnTo>
                      <a:pt x="99" y="6"/>
                    </a:lnTo>
                    <a:lnTo>
                      <a:pt x="110" y="12"/>
                    </a:lnTo>
                    <a:lnTo>
                      <a:pt x="121" y="21"/>
                    </a:lnTo>
                    <a:lnTo>
                      <a:pt x="130" y="32"/>
                    </a:lnTo>
                    <a:lnTo>
                      <a:pt x="136" y="44"/>
                    </a:lnTo>
                    <a:lnTo>
                      <a:pt x="141" y="57"/>
                    </a:lnTo>
                    <a:lnTo>
                      <a:pt x="142" y="71"/>
                    </a:lnTo>
                    <a:lnTo>
                      <a:pt x="141" y="85"/>
                    </a:lnTo>
                    <a:lnTo>
                      <a:pt x="136" y="98"/>
                    </a:lnTo>
                    <a:lnTo>
                      <a:pt x="130" y="110"/>
                    </a:lnTo>
                    <a:lnTo>
                      <a:pt x="121" y="121"/>
                    </a:lnTo>
                    <a:lnTo>
                      <a:pt x="110" y="129"/>
                    </a:lnTo>
                    <a:lnTo>
                      <a:pt x="99" y="136"/>
                    </a:lnTo>
                    <a:lnTo>
                      <a:pt x="86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29"/>
                    </a:lnTo>
                    <a:lnTo>
                      <a:pt x="22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2" y="21"/>
                    </a:lnTo>
                    <a:lnTo>
                      <a:pt x="31" y="12"/>
                    </a:lnTo>
                    <a:lnTo>
                      <a:pt x="44" y="6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77"/>
              <p:cNvSpPr>
                <a:spLocks/>
              </p:cNvSpPr>
              <p:nvPr/>
            </p:nvSpPr>
            <p:spPr bwMode="auto">
              <a:xfrm>
                <a:off x="3827" y="1536"/>
                <a:ext cx="22" cy="2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1"/>
                  </a:cxn>
                  <a:cxn ang="0">
                    <a:pos x="92" y="6"/>
                  </a:cxn>
                  <a:cxn ang="0">
                    <a:pos x="103" y="11"/>
                  </a:cxn>
                  <a:cxn ang="0">
                    <a:pos x="113" y="20"/>
                  </a:cxn>
                  <a:cxn ang="0">
                    <a:pos x="122" y="29"/>
                  </a:cxn>
                  <a:cxn ang="0">
                    <a:pos x="127" y="40"/>
                  </a:cxn>
                  <a:cxn ang="0">
                    <a:pos x="131" y="53"/>
                  </a:cxn>
                  <a:cxn ang="0">
                    <a:pos x="133" y="66"/>
                  </a:cxn>
                  <a:cxn ang="0">
                    <a:pos x="131" y="79"/>
                  </a:cxn>
                  <a:cxn ang="0">
                    <a:pos x="127" y="91"/>
                  </a:cxn>
                  <a:cxn ang="0">
                    <a:pos x="122" y="103"/>
                  </a:cxn>
                  <a:cxn ang="0">
                    <a:pos x="113" y="113"/>
                  </a:cxn>
                  <a:cxn ang="0">
                    <a:pos x="103" y="121"/>
                  </a:cxn>
                  <a:cxn ang="0">
                    <a:pos x="92" y="127"/>
                  </a:cxn>
                  <a:cxn ang="0">
                    <a:pos x="79" y="131"/>
                  </a:cxn>
                  <a:cxn ang="0">
                    <a:pos x="66" y="132"/>
                  </a:cxn>
                  <a:cxn ang="0">
                    <a:pos x="53" y="131"/>
                  </a:cxn>
                  <a:cxn ang="0">
                    <a:pos x="40" y="127"/>
                  </a:cxn>
                  <a:cxn ang="0">
                    <a:pos x="30" y="121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30" y="11"/>
                  </a:cxn>
                  <a:cxn ang="0">
                    <a:pos x="40" y="6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3" h="132">
                    <a:moveTo>
                      <a:pt x="66" y="0"/>
                    </a:moveTo>
                    <a:lnTo>
                      <a:pt x="79" y="1"/>
                    </a:lnTo>
                    <a:lnTo>
                      <a:pt x="92" y="6"/>
                    </a:lnTo>
                    <a:lnTo>
                      <a:pt x="103" y="11"/>
                    </a:lnTo>
                    <a:lnTo>
                      <a:pt x="113" y="20"/>
                    </a:lnTo>
                    <a:lnTo>
                      <a:pt x="122" y="29"/>
                    </a:lnTo>
                    <a:lnTo>
                      <a:pt x="127" y="40"/>
                    </a:lnTo>
                    <a:lnTo>
                      <a:pt x="131" y="53"/>
                    </a:lnTo>
                    <a:lnTo>
                      <a:pt x="133" y="66"/>
                    </a:lnTo>
                    <a:lnTo>
                      <a:pt x="131" y="79"/>
                    </a:lnTo>
                    <a:lnTo>
                      <a:pt x="127" y="91"/>
                    </a:lnTo>
                    <a:lnTo>
                      <a:pt x="122" y="103"/>
                    </a:lnTo>
                    <a:lnTo>
                      <a:pt x="113" y="113"/>
                    </a:lnTo>
                    <a:lnTo>
                      <a:pt x="103" y="121"/>
                    </a:lnTo>
                    <a:lnTo>
                      <a:pt x="92" y="127"/>
                    </a:lnTo>
                    <a:lnTo>
                      <a:pt x="79" y="131"/>
                    </a:lnTo>
                    <a:lnTo>
                      <a:pt x="66" y="132"/>
                    </a:lnTo>
                    <a:lnTo>
                      <a:pt x="53" y="131"/>
                    </a:lnTo>
                    <a:lnTo>
                      <a:pt x="40" y="127"/>
                    </a:lnTo>
                    <a:lnTo>
                      <a:pt x="30" y="121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30" y="11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78"/>
              <p:cNvSpPr>
                <a:spLocks/>
              </p:cNvSpPr>
              <p:nvPr/>
            </p:nvSpPr>
            <p:spPr bwMode="auto">
              <a:xfrm>
                <a:off x="3828" y="1536"/>
                <a:ext cx="20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4" y="1"/>
                  </a:cxn>
                  <a:cxn ang="0">
                    <a:pos x="86" y="6"/>
                  </a:cxn>
                  <a:cxn ang="0">
                    <a:pos x="97" y="11"/>
                  </a:cxn>
                  <a:cxn ang="0">
                    <a:pos x="106" y="19"/>
                  </a:cxn>
                  <a:cxn ang="0">
                    <a:pos x="113" y="27"/>
                  </a:cxn>
                  <a:cxn ang="0">
                    <a:pos x="119" y="38"/>
                  </a:cxn>
                  <a:cxn ang="0">
                    <a:pos x="123" y="50"/>
                  </a:cxn>
                  <a:cxn ang="0">
                    <a:pos x="124" y="62"/>
                  </a:cxn>
                  <a:cxn ang="0">
                    <a:pos x="123" y="74"/>
                  </a:cxn>
                  <a:cxn ang="0">
                    <a:pos x="119" y="86"/>
                  </a:cxn>
                  <a:cxn ang="0">
                    <a:pos x="113" y="96"/>
                  </a:cxn>
                  <a:cxn ang="0">
                    <a:pos x="106" y="105"/>
                  </a:cxn>
                  <a:cxn ang="0">
                    <a:pos x="97" y="112"/>
                  </a:cxn>
                  <a:cxn ang="0">
                    <a:pos x="86" y="118"/>
                  </a:cxn>
                  <a:cxn ang="0">
                    <a:pos x="74" y="122"/>
                  </a:cxn>
                  <a:cxn ang="0">
                    <a:pos x="63" y="123"/>
                  </a:cxn>
                  <a:cxn ang="0">
                    <a:pos x="49" y="122"/>
                  </a:cxn>
                  <a:cxn ang="0">
                    <a:pos x="38" y="118"/>
                  </a:cxn>
                  <a:cxn ang="0">
                    <a:pos x="28" y="112"/>
                  </a:cxn>
                  <a:cxn ang="0">
                    <a:pos x="18" y="105"/>
                  </a:cxn>
                  <a:cxn ang="0">
                    <a:pos x="10" y="96"/>
                  </a:cxn>
                  <a:cxn ang="0">
                    <a:pos x="5" y="86"/>
                  </a:cxn>
                  <a:cxn ang="0">
                    <a:pos x="1" y="74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5" y="38"/>
                  </a:cxn>
                  <a:cxn ang="0">
                    <a:pos x="10" y="27"/>
                  </a:cxn>
                  <a:cxn ang="0">
                    <a:pos x="18" y="19"/>
                  </a:cxn>
                  <a:cxn ang="0">
                    <a:pos x="28" y="11"/>
                  </a:cxn>
                  <a:cxn ang="0">
                    <a:pos x="38" y="6"/>
                  </a:cxn>
                  <a:cxn ang="0">
                    <a:pos x="49" y="1"/>
                  </a:cxn>
                  <a:cxn ang="0">
                    <a:pos x="63" y="0"/>
                  </a:cxn>
                </a:cxnLst>
                <a:rect l="0" t="0" r="r" b="b"/>
                <a:pathLst>
                  <a:path w="124" h="123">
                    <a:moveTo>
                      <a:pt x="63" y="0"/>
                    </a:moveTo>
                    <a:lnTo>
                      <a:pt x="74" y="1"/>
                    </a:lnTo>
                    <a:lnTo>
                      <a:pt x="86" y="6"/>
                    </a:lnTo>
                    <a:lnTo>
                      <a:pt x="97" y="11"/>
                    </a:lnTo>
                    <a:lnTo>
                      <a:pt x="106" y="19"/>
                    </a:lnTo>
                    <a:lnTo>
                      <a:pt x="113" y="27"/>
                    </a:lnTo>
                    <a:lnTo>
                      <a:pt x="119" y="38"/>
                    </a:lnTo>
                    <a:lnTo>
                      <a:pt x="123" y="50"/>
                    </a:lnTo>
                    <a:lnTo>
                      <a:pt x="124" y="62"/>
                    </a:lnTo>
                    <a:lnTo>
                      <a:pt x="123" y="74"/>
                    </a:lnTo>
                    <a:lnTo>
                      <a:pt x="119" y="86"/>
                    </a:lnTo>
                    <a:lnTo>
                      <a:pt x="113" y="96"/>
                    </a:lnTo>
                    <a:lnTo>
                      <a:pt x="106" y="105"/>
                    </a:lnTo>
                    <a:lnTo>
                      <a:pt x="97" y="112"/>
                    </a:lnTo>
                    <a:lnTo>
                      <a:pt x="86" y="118"/>
                    </a:lnTo>
                    <a:lnTo>
                      <a:pt x="74" y="122"/>
                    </a:lnTo>
                    <a:lnTo>
                      <a:pt x="63" y="123"/>
                    </a:lnTo>
                    <a:lnTo>
                      <a:pt x="49" y="122"/>
                    </a:lnTo>
                    <a:lnTo>
                      <a:pt x="38" y="118"/>
                    </a:lnTo>
                    <a:lnTo>
                      <a:pt x="28" y="112"/>
                    </a:lnTo>
                    <a:lnTo>
                      <a:pt x="18" y="105"/>
                    </a:lnTo>
                    <a:lnTo>
                      <a:pt x="10" y="96"/>
                    </a:lnTo>
                    <a:lnTo>
                      <a:pt x="5" y="86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5" y="38"/>
                    </a:lnTo>
                    <a:lnTo>
                      <a:pt x="10" y="27"/>
                    </a:lnTo>
                    <a:lnTo>
                      <a:pt x="18" y="19"/>
                    </a:lnTo>
                    <a:lnTo>
                      <a:pt x="28" y="11"/>
                    </a:lnTo>
                    <a:lnTo>
                      <a:pt x="38" y="6"/>
                    </a:lnTo>
                    <a:lnTo>
                      <a:pt x="49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79"/>
              <p:cNvSpPr>
                <a:spLocks/>
              </p:cNvSpPr>
              <p:nvPr/>
            </p:nvSpPr>
            <p:spPr bwMode="auto">
              <a:xfrm>
                <a:off x="3829" y="1536"/>
                <a:ext cx="19" cy="1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5"/>
                  </a:cxn>
                  <a:cxn ang="0">
                    <a:pos x="111" y="35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4" y="68"/>
                  </a:cxn>
                  <a:cxn ang="0">
                    <a:pos x="111" y="79"/>
                  </a:cxn>
                  <a:cxn ang="0">
                    <a:pos x="105" y="89"/>
                  </a:cxn>
                  <a:cxn ang="0">
                    <a:pos x="98" y="97"/>
                  </a:cxn>
                  <a:cxn ang="0">
                    <a:pos x="90" y="104"/>
                  </a:cxn>
                  <a:cxn ang="0">
                    <a:pos x="80" y="110"/>
                  </a:cxn>
                  <a:cxn ang="0">
                    <a:pos x="69" y="113"/>
                  </a:cxn>
                  <a:cxn ang="0">
                    <a:pos x="58" y="114"/>
                  </a:cxn>
                  <a:cxn ang="0">
                    <a:pos x="46" y="113"/>
                  </a:cxn>
                  <a:cxn ang="0">
                    <a:pos x="35" y="110"/>
                  </a:cxn>
                  <a:cxn ang="0">
                    <a:pos x="25" y="104"/>
                  </a:cxn>
                  <a:cxn ang="0">
                    <a:pos x="17" y="97"/>
                  </a:cxn>
                  <a:cxn ang="0">
                    <a:pos x="10" y="89"/>
                  </a:cxn>
                  <a:cxn ang="0">
                    <a:pos x="4" y="79"/>
                  </a:cxn>
                  <a:cxn ang="0">
                    <a:pos x="1" y="68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5"/>
                  </a:cxn>
                  <a:cxn ang="0">
                    <a:pos x="10" y="25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8" y="0"/>
                  </a:cxn>
                </a:cxnLst>
                <a:rect l="0" t="0" r="r" b="b"/>
                <a:pathLst>
                  <a:path w="115" h="114">
                    <a:moveTo>
                      <a:pt x="58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5"/>
                    </a:lnTo>
                    <a:lnTo>
                      <a:pt x="111" y="35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4" y="68"/>
                    </a:lnTo>
                    <a:lnTo>
                      <a:pt x="111" y="79"/>
                    </a:lnTo>
                    <a:lnTo>
                      <a:pt x="105" y="89"/>
                    </a:lnTo>
                    <a:lnTo>
                      <a:pt x="98" y="97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69" y="113"/>
                    </a:lnTo>
                    <a:lnTo>
                      <a:pt x="58" y="114"/>
                    </a:lnTo>
                    <a:lnTo>
                      <a:pt x="46" y="113"/>
                    </a:lnTo>
                    <a:lnTo>
                      <a:pt x="35" y="110"/>
                    </a:lnTo>
                    <a:lnTo>
                      <a:pt x="25" y="104"/>
                    </a:lnTo>
                    <a:lnTo>
                      <a:pt x="17" y="97"/>
                    </a:lnTo>
                    <a:lnTo>
                      <a:pt x="10" y="89"/>
                    </a:lnTo>
                    <a:lnTo>
                      <a:pt x="4" y="79"/>
                    </a:lnTo>
                    <a:lnTo>
                      <a:pt x="1" y="68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5"/>
                    </a:lnTo>
                    <a:lnTo>
                      <a:pt x="10" y="25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80"/>
              <p:cNvSpPr>
                <a:spLocks/>
              </p:cNvSpPr>
              <p:nvPr/>
            </p:nvSpPr>
            <p:spPr bwMode="auto">
              <a:xfrm>
                <a:off x="3829" y="1536"/>
                <a:ext cx="18" cy="1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4" y="1"/>
                  </a:cxn>
                  <a:cxn ang="0">
                    <a:pos x="74" y="5"/>
                  </a:cxn>
                  <a:cxn ang="0">
                    <a:pos x="84" y="9"/>
                  </a:cxn>
                  <a:cxn ang="0">
                    <a:pos x="91" y="15"/>
                  </a:cxn>
                  <a:cxn ang="0">
                    <a:pos x="98" y="23"/>
                  </a:cxn>
                  <a:cxn ang="0">
                    <a:pos x="103" y="33"/>
                  </a:cxn>
                  <a:cxn ang="0">
                    <a:pos x="107" y="41"/>
                  </a:cxn>
                  <a:cxn ang="0">
                    <a:pos x="108" y="52"/>
                  </a:cxn>
                  <a:cxn ang="0">
                    <a:pos x="107" y="63"/>
                  </a:cxn>
                  <a:cxn ang="0">
                    <a:pos x="103" y="73"/>
                  </a:cxn>
                  <a:cxn ang="0">
                    <a:pos x="98" y="81"/>
                  </a:cxn>
                  <a:cxn ang="0">
                    <a:pos x="91" y="90"/>
                  </a:cxn>
                  <a:cxn ang="0">
                    <a:pos x="84" y="97"/>
                  </a:cxn>
                  <a:cxn ang="0">
                    <a:pos x="74" y="101"/>
                  </a:cxn>
                  <a:cxn ang="0">
                    <a:pos x="64" y="104"/>
                  </a:cxn>
                  <a:cxn ang="0">
                    <a:pos x="54" y="105"/>
                  </a:cxn>
                  <a:cxn ang="0">
                    <a:pos x="43" y="104"/>
                  </a:cxn>
                  <a:cxn ang="0">
                    <a:pos x="33" y="101"/>
                  </a:cxn>
                  <a:cxn ang="0">
                    <a:pos x="24" y="97"/>
                  </a:cxn>
                  <a:cxn ang="0">
                    <a:pos x="16" y="90"/>
                  </a:cxn>
                  <a:cxn ang="0">
                    <a:pos x="9" y="81"/>
                  </a:cxn>
                  <a:cxn ang="0">
                    <a:pos x="5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5" y="33"/>
                  </a:cxn>
                  <a:cxn ang="0">
                    <a:pos x="9" y="23"/>
                  </a:cxn>
                  <a:cxn ang="0">
                    <a:pos x="16" y="15"/>
                  </a:cxn>
                  <a:cxn ang="0">
                    <a:pos x="24" y="9"/>
                  </a:cxn>
                  <a:cxn ang="0">
                    <a:pos x="33" y="5"/>
                  </a:cxn>
                  <a:cxn ang="0">
                    <a:pos x="43" y="1"/>
                  </a:cxn>
                  <a:cxn ang="0">
                    <a:pos x="54" y="0"/>
                  </a:cxn>
                </a:cxnLst>
                <a:rect l="0" t="0" r="r" b="b"/>
                <a:pathLst>
                  <a:path w="108" h="105">
                    <a:moveTo>
                      <a:pt x="54" y="0"/>
                    </a:moveTo>
                    <a:lnTo>
                      <a:pt x="64" y="1"/>
                    </a:lnTo>
                    <a:lnTo>
                      <a:pt x="74" y="5"/>
                    </a:lnTo>
                    <a:lnTo>
                      <a:pt x="84" y="9"/>
                    </a:lnTo>
                    <a:lnTo>
                      <a:pt x="91" y="15"/>
                    </a:lnTo>
                    <a:lnTo>
                      <a:pt x="98" y="23"/>
                    </a:lnTo>
                    <a:lnTo>
                      <a:pt x="103" y="33"/>
                    </a:lnTo>
                    <a:lnTo>
                      <a:pt x="107" y="41"/>
                    </a:lnTo>
                    <a:lnTo>
                      <a:pt x="108" y="52"/>
                    </a:lnTo>
                    <a:lnTo>
                      <a:pt x="107" y="63"/>
                    </a:lnTo>
                    <a:lnTo>
                      <a:pt x="103" y="73"/>
                    </a:lnTo>
                    <a:lnTo>
                      <a:pt x="98" y="81"/>
                    </a:lnTo>
                    <a:lnTo>
                      <a:pt x="91" y="90"/>
                    </a:lnTo>
                    <a:lnTo>
                      <a:pt x="84" y="97"/>
                    </a:lnTo>
                    <a:lnTo>
                      <a:pt x="74" y="101"/>
                    </a:lnTo>
                    <a:lnTo>
                      <a:pt x="64" y="104"/>
                    </a:lnTo>
                    <a:lnTo>
                      <a:pt x="54" y="105"/>
                    </a:lnTo>
                    <a:lnTo>
                      <a:pt x="43" y="104"/>
                    </a:lnTo>
                    <a:lnTo>
                      <a:pt x="33" y="101"/>
                    </a:lnTo>
                    <a:lnTo>
                      <a:pt x="24" y="97"/>
                    </a:lnTo>
                    <a:lnTo>
                      <a:pt x="16" y="90"/>
                    </a:lnTo>
                    <a:lnTo>
                      <a:pt x="9" y="81"/>
                    </a:lnTo>
                    <a:lnTo>
                      <a:pt x="5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5" y="33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3" y="5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81"/>
              <p:cNvSpPr>
                <a:spLocks/>
              </p:cNvSpPr>
              <p:nvPr/>
            </p:nvSpPr>
            <p:spPr bwMode="auto">
              <a:xfrm>
                <a:off x="3830" y="1536"/>
                <a:ext cx="16" cy="1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9" y="1"/>
                  </a:cxn>
                  <a:cxn ang="0">
                    <a:pos x="69" y="3"/>
                  </a:cxn>
                  <a:cxn ang="0">
                    <a:pos x="77" y="9"/>
                  </a:cxn>
                  <a:cxn ang="0">
                    <a:pos x="84" y="14"/>
                  </a:cxn>
                  <a:cxn ang="0">
                    <a:pos x="90" y="22"/>
                  </a:cxn>
                  <a:cxn ang="0">
                    <a:pos x="94" y="29"/>
                  </a:cxn>
                  <a:cxn ang="0">
                    <a:pos x="97" y="38"/>
                  </a:cxn>
                  <a:cxn ang="0">
                    <a:pos x="98" y="48"/>
                  </a:cxn>
                  <a:cxn ang="0">
                    <a:pos x="97" y="58"/>
                  </a:cxn>
                  <a:cxn ang="0">
                    <a:pos x="94" y="66"/>
                  </a:cxn>
                  <a:cxn ang="0">
                    <a:pos x="90" y="74"/>
                  </a:cxn>
                  <a:cxn ang="0">
                    <a:pos x="84" y="81"/>
                  </a:cxn>
                  <a:cxn ang="0">
                    <a:pos x="77" y="87"/>
                  </a:cxn>
                  <a:cxn ang="0">
                    <a:pos x="69" y="91"/>
                  </a:cxn>
                  <a:cxn ang="0">
                    <a:pos x="59" y="95"/>
                  </a:cxn>
                  <a:cxn ang="0">
                    <a:pos x="50" y="96"/>
                  </a:cxn>
                  <a:cxn ang="0">
                    <a:pos x="40" y="95"/>
                  </a:cxn>
                  <a:cxn ang="0">
                    <a:pos x="30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8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2"/>
                  </a:cxn>
                  <a:cxn ang="0">
                    <a:pos x="15" y="14"/>
                  </a:cxn>
                  <a:cxn ang="0">
                    <a:pos x="21" y="9"/>
                  </a:cxn>
                  <a:cxn ang="0">
                    <a:pos x="30" y="3"/>
                  </a:cxn>
                  <a:cxn ang="0">
                    <a:pos x="40" y="1"/>
                  </a:cxn>
                  <a:cxn ang="0">
                    <a:pos x="50" y="0"/>
                  </a:cxn>
                </a:cxnLst>
                <a:rect l="0" t="0" r="r" b="b"/>
                <a:pathLst>
                  <a:path w="98" h="96">
                    <a:moveTo>
                      <a:pt x="50" y="0"/>
                    </a:moveTo>
                    <a:lnTo>
                      <a:pt x="59" y="1"/>
                    </a:lnTo>
                    <a:lnTo>
                      <a:pt x="69" y="3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4" y="29"/>
                    </a:lnTo>
                    <a:lnTo>
                      <a:pt x="97" y="38"/>
                    </a:lnTo>
                    <a:lnTo>
                      <a:pt x="98" y="48"/>
                    </a:lnTo>
                    <a:lnTo>
                      <a:pt x="97" y="58"/>
                    </a:lnTo>
                    <a:lnTo>
                      <a:pt x="94" y="66"/>
                    </a:lnTo>
                    <a:lnTo>
                      <a:pt x="90" y="74"/>
                    </a:lnTo>
                    <a:lnTo>
                      <a:pt x="84" y="81"/>
                    </a:lnTo>
                    <a:lnTo>
                      <a:pt x="77" y="87"/>
                    </a:lnTo>
                    <a:lnTo>
                      <a:pt x="69" y="91"/>
                    </a:lnTo>
                    <a:lnTo>
                      <a:pt x="59" y="95"/>
                    </a:lnTo>
                    <a:lnTo>
                      <a:pt x="50" y="96"/>
                    </a:lnTo>
                    <a:lnTo>
                      <a:pt x="40" y="95"/>
                    </a:lnTo>
                    <a:lnTo>
                      <a:pt x="30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2"/>
                    </a:lnTo>
                    <a:lnTo>
                      <a:pt x="15" y="14"/>
                    </a:lnTo>
                    <a:lnTo>
                      <a:pt x="21" y="9"/>
                    </a:lnTo>
                    <a:lnTo>
                      <a:pt x="30" y="3"/>
                    </a:lnTo>
                    <a:lnTo>
                      <a:pt x="4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82"/>
              <p:cNvSpPr>
                <a:spLocks/>
              </p:cNvSpPr>
              <p:nvPr/>
            </p:nvSpPr>
            <p:spPr bwMode="auto">
              <a:xfrm>
                <a:off x="3831" y="1536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2" y="3"/>
                  </a:cxn>
                  <a:cxn ang="0">
                    <a:pos x="70" y="8"/>
                  </a:cxn>
                  <a:cxn ang="0">
                    <a:pos x="76" y="13"/>
                  </a:cxn>
                  <a:cxn ang="0">
                    <a:pos x="80" y="20"/>
                  </a:cxn>
                  <a:cxn ang="0">
                    <a:pos x="85" y="26"/>
                  </a:cxn>
                  <a:cxn ang="0">
                    <a:pos x="87" y="35"/>
                  </a:cxn>
                  <a:cxn ang="0">
                    <a:pos x="88" y="44"/>
                  </a:cxn>
                  <a:cxn ang="0">
                    <a:pos x="87" y="52"/>
                  </a:cxn>
                  <a:cxn ang="0">
                    <a:pos x="85" y="61"/>
                  </a:cxn>
                  <a:cxn ang="0">
                    <a:pos x="80" y="67"/>
                  </a:cxn>
                  <a:cxn ang="0">
                    <a:pos x="76" y="74"/>
                  </a:cxn>
                  <a:cxn ang="0">
                    <a:pos x="70" y="79"/>
                  </a:cxn>
                  <a:cxn ang="0">
                    <a:pos x="62" y="84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5" y="86"/>
                  </a:cxn>
                  <a:cxn ang="0">
                    <a:pos x="26" y="84"/>
                  </a:cxn>
                  <a:cxn ang="0">
                    <a:pos x="19" y="79"/>
                  </a:cxn>
                  <a:cxn ang="0">
                    <a:pos x="12" y="74"/>
                  </a:cxn>
                  <a:cxn ang="0">
                    <a:pos x="8" y="67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4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8" y="20"/>
                  </a:cxn>
                  <a:cxn ang="0">
                    <a:pos x="12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53" y="1"/>
                    </a:lnTo>
                    <a:lnTo>
                      <a:pt x="62" y="3"/>
                    </a:lnTo>
                    <a:lnTo>
                      <a:pt x="70" y="8"/>
                    </a:lnTo>
                    <a:lnTo>
                      <a:pt x="76" y="13"/>
                    </a:lnTo>
                    <a:lnTo>
                      <a:pt x="80" y="20"/>
                    </a:lnTo>
                    <a:lnTo>
                      <a:pt x="85" y="26"/>
                    </a:lnTo>
                    <a:lnTo>
                      <a:pt x="87" y="35"/>
                    </a:lnTo>
                    <a:lnTo>
                      <a:pt x="88" y="44"/>
                    </a:lnTo>
                    <a:lnTo>
                      <a:pt x="87" y="52"/>
                    </a:lnTo>
                    <a:lnTo>
                      <a:pt x="85" y="61"/>
                    </a:lnTo>
                    <a:lnTo>
                      <a:pt x="80" y="67"/>
                    </a:lnTo>
                    <a:lnTo>
                      <a:pt x="76" y="74"/>
                    </a:lnTo>
                    <a:lnTo>
                      <a:pt x="70" y="79"/>
                    </a:lnTo>
                    <a:lnTo>
                      <a:pt x="62" y="84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5" y="86"/>
                    </a:lnTo>
                    <a:lnTo>
                      <a:pt x="26" y="84"/>
                    </a:lnTo>
                    <a:lnTo>
                      <a:pt x="19" y="79"/>
                    </a:lnTo>
                    <a:lnTo>
                      <a:pt x="12" y="74"/>
                    </a:lnTo>
                    <a:lnTo>
                      <a:pt x="8" y="67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8" y="20"/>
                    </a:lnTo>
                    <a:lnTo>
                      <a:pt x="12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83"/>
              <p:cNvSpPr>
                <a:spLocks/>
              </p:cNvSpPr>
              <p:nvPr/>
            </p:nvSpPr>
            <p:spPr bwMode="auto">
              <a:xfrm>
                <a:off x="3832" y="1536"/>
                <a:ext cx="13" cy="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0" y="1"/>
                  </a:cxn>
                  <a:cxn ang="0">
                    <a:pos x="58" y="3"/>
                  </a:cxn>
                  <a:cxn ang="0">
                    <a:pos x="64" y="7"/>
                  </a:cxn>
                  <a:cxn ang="0">
                    <a:pos x="70" y="11"/>
                  </a:cxn>
                  <a:cxn ang="0">
                    <a:pos x="75" y="18"/>
                  </a:cxn>
                  <a:cxn ang="0">
                    <a:pos x="79" y="24"/>
                  </a:cxn>
                  <a:cxn ang="0">
                    <a:pos x="81" y="32"/>
                  </a:cxn>
                  <a:cxn ang="0">
                    <a:pos x="82" y="39"/>
                  </a:cxn>
                  <a:cxn ang="0">
                    <a:pos x="81" y="47"/>
                  </a:cxn>
                  <a:cxn ang="0">
                    <a:pos x="79" y="54"/>
                  </a:cxn>
                  <a:cxn ang="0">
                    <a:pos x="75" y="61"/>
                  </a:cxn>
                  <a:cxn ang="0">
                    <a:pos x="70" y="66"/>
                  </a:cxn>
                  <a:cxn ang="0">
                    <a:pos x="64" y="72"/>
                  </a:cxn>
                  <a:cxn ang="0">
                    <a:pos x="58" y="75"/>
                  </a:cxn>
                  <a:cxn ang="0">
                    <a:pos x="50" y="77"/>
                  </a:cxn>
                  <a:cxn ang="0">
                    <a:pos x="43" y="78"/>
                  </a:cxn>
                  <a:cxn ang="0">
                    <a:pos x="34" y="77"/>
                  </a:cxn>
                  <a:cxn ang="0">
                    <a:pos x="26" y="75"/>
                  </a:cxn>
                  <a:cxn ang="0">
                    <a:pos x="19" y="72"/>
                  </a:cxn>
                  <a:cxn ang="0">
                    <a:pos x="12" y="66"/>
                  </a:cxn>
                  <a:cxn ang="0">
                    <a:pos x="8" y="61"/>
                  </a:cxn>
                  <a:cxn ang="0">
                    <a:pos x="4" y="54"/>
                  </a:cxn>
                  <a:cxn ang="0">
                    <a:pos x="2" y="47"/>
                  </a:cxn>
                  <a:cxn ang="0">
                    <a:pos x="0" y="39"/>
                  </a:cxn>
                  <a:cxn ang="0">
                    <a:pos x="2" y="32"/>
                  </a:cxn>
                  <a:cxn ang="0">
                    <a:pos x="4" y="24"/>
                  </a:cxn>
                  <a:cxn ang="0">
                    <a:pos x="8" y="18"/>
                  </a:cxn>
                  <a:cxn ang="0">
                    <a:pos x="12" y="11"/>
                  </a:cxn>
                  <a:cxn ang="0">
                    <a:pos x="19" y="7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2" h="78">
                    <a:moveTo>
                      <a:pt x="43" y="0"/>
                    </a:moveTo>
                    <a:lnTo>
                      <a:pt x="50" y="1"/>
                    </a:lnTo>
                    <a:lnTo>
                      <a:pt x="58" y="3"/>
                    </a:lnTo>
                    <a:lnTo>
                      <a:pt x="64" y="7"/>
                    </a:lnTo>
                    <a:lnTo>
                      <a:pt x="70" y="11"/>
                    </a:lnTo>
                    <a:lnTo>
                      <a:pt x="75" y="18"/>
                    </a:lnTo>
                    <a:lnTo>
                      <a:pt x="79" y="24"/>
                    </a:lnTo>
                    <a:lnTo>
                      <a:pt x="81" y="32"/>
                    </a:lnTo>
                    <a:lnTo>
                      <a:pt x="82" y="39"/>
                    </a:lnTo>
                    <a:lnTo>
                      <a:pt x="81" y="47"/>
                    </a:lnTo>
                    <a:lnTo>
                      <a:pt x="79" y="54"/>
                    </a:lnTo>
                    <a:lnTo>
                      <a:pt x="75" y="61"/>
                    </a:lnTo>
                    <a:lnTo>
                      <a:pt x="70" y="66"/>
                    </a:lnTo>
                    <a:lnTo>
                      <a:pt x="64" y="72"/>
                    </a:lnTo>
                    <a:lnTo>
                      <a:pt x="58" y="75"/>
                    </a:lnTo>
                    <a:lnTo>
                      <a:pt x="50" y="77"/>
                    </a:lnTo>
                    <a:lnTo>
                      <a:pt x="43" y="78"/>
                    </a:lnTo>
                    <a:lnTo>
                      <a:pt x="34" y="77"/>
                    </a:lnTo>
                    <a:lnTo>
                      <a:pt x="26" y="75"/>
                    </a:lnTo>
                    <a:lnTo>
                      <a:pt x="19" y="72"/>
                    </a:lnTo>
                    <a:lnTo>
                      <a:pt x="12" y="66"/>
                    </a:lnTo>
                    <a:lnTo>
                      <a:pt x="8" y="61"/>
                    </a:lnTo>
                    <a:lnTo>
                      <a:pt x="4" y="54"/>
                    </a:lnTo>
                    <a:lnTo>
                      <a:pt x="2" y="47"/>
                    </a:lnTo>
                    <a:lnTo>
                      <a:pt x="0" y="39"/>
                    </a:lnTo>
                    <a:lnTo>
                      <a:pt x="2" y="32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2" y="11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84"/>
              <p:cNvSpPr>
                <a:spLocks/>
              </p:cNvSpPr>
              <p:nvPr/>
            </p:nvSpPr>
            <p:spPr bwMode="auto">
              <a:xfrm>
                <a:off x="3832" y="1536"/>
                <a:ext cx="12" cy="1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3" y="1"/>
                  </a:cxn>
                  <a:cxn ang="0">
                    <a:pos x="50" y="2"/>
                  </a:cxn>
                  <a:cxn ang="0">
                    <a:pos x="56" y="6"/>
                  </a:cxn>
                  <a:cxn ang="0">
                    <a:pos x="61" y="10"/>
                  </a:cxn>
                  <a:cxn ang="0">
                    <a:pos x="65" y="15"/>
                  </a:cxn>
                  <a:cxn ang="0">
                    <a:pos x="68" y="21"/>
                  </a:cxn>
                  <a:cxn ang="0">
                    <a:pos x="70" y="27"/>
                  </a:cxn>
                  <a:cxn ang="0">
                    <a:pos x="71" y="35"/>
                  </a:cxn>
                  <a:cxn ang="0">
                    <a:pos x="70" y="41"/>
                  </a:cxn>
                  <a:cxn ang="0">
                    <a:pos x="68" y="48"/>
                  </a:cxn>
                  <a:cxn ang="0">
                    <a:pos x="65" y="53"/>
                  </a:cxn>
                  <a:cxn ang="0">
                    <a:pos x="61" y="59"/>
                  </a:cxn>
                  <a:cxn ang="0">
                    <a:pos x="56" y="63"/>
                  </a:cxn>
                  <a:cxn ang="0">
                    <a:pos x="50" y="66"/>
                  </a:cxn>
                  <a:cxn ang="0">
                    <a:pos x="43" y="67"/>
                  </a:cxn>
                  <a:cxn ang="0">
                    <a:pos x="37" y="68"/>
                  </a:cxn>
                  <a:cxn ang="0">
                    <a:pos x="29" y="67"/>
                  </a:cxn>
                  <a:cxn ang="0">
                    <a:pos x="23" y="66"/>
                  </a:cxn>
                  <a:cxn ang="0">
                    <a:pos x="16" y="63"/>
                  </a:cxn>
                  <a:cxn ang="0">
                    <a:pos x="11" y="59"/>
                  </a:cxn>
                  <a:cxn ang="0">
                    <a:pos x="6" y="53"/>
                  </a:cxn>
                  <a:cxn ang="0">
                    <a:pos x="3" y="48"/>
                  </a:cxn>
                  <a:cxn ang="0">
                    <a:pos x="1" y="41"/>
                  </a:cxn>
                  <a:cxn ang="0">
                    <a:pos x="0" y="35"/>
                  </a:cxn>
                  <a:cxn ang="0">
                    <a:pos x="1" y="27"/>
                  </a:cxn>
                  <a:cxn ang="0">
                    <a:pos x="3" y="21"/>
                  </a:cxn>
                  <a:cxn ang="0">
                    <a:pos x="6" y="15"/>
                  </a:cxn>
                  <a:cxn ang="0">
                    <a:pos x="11" y="10"/>
                  </a:cxn>
                  <a:cxn ang="0">
                    <a:pos x="16" y="6"/>
                  </a:cxn>
                  <a:cxn ang="0">
                    <a:pos x="23" y="2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1" h="68">
                    <a:moveTo>
                      <a:pt x="37" y="0"/>
                    </a:moveTo>
                    <a:lnTo>
                      <a:pt x="43" y="1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1" y="10"/>
                    </a:lnTo>
                    <a:lnTo>
                      <a:pt x="65" y="15"/>
                    </a:lnTo>
                    <a:lnTo>
                      <a:pt x="68" y="21"/>
                    </a:lnTo>
                    <a:lnTo>
                      <a:pt x="70" y="27"/>
                    </a:lnTo>
                    <a:lnTo>
                      <a:pt x="71" y="35"/>
                    </a:lnTo>
                    <a:lnTo>
                      <a:pt x="70" y="41"/>
                    </a:lnTo>
                    <a:lnTo>
                      <a:pt x="68" y="48"/>
                    </a:lnTo>
                    <a:lnTo>
                      <a:pt x="65" y="53"/>
                    </a:lnTo>
                    <a:lnTo>
                      <a:pt x="61" y="59"/>
                    </a:lnTo>
                    <a:lnTo>
                      <a:pt x="56" y="63"/>
                    </a:lnTo>
                    <a:lnTo>
                      <a:pt x="50" y="66"/>
                    </a:lnTo>
                    <a:lnTo>
                      <a:pt x="43" y="67"/>
                    </a:lnTo>
                    <a:lnTo>
                      <a:pt x="37" y="68"/>
                    </a:lnTo>
                    <a:lnTo>
                      <a:pt x="29" y="67"/>
                    </a:lnTo>
                    <a:lnTo>
                      <a:pt x="23" y="66"/>
                    </a:lnTo>
                    <a:lnTo>
                      <a:pt x="16" y="63"/>
                    </a:lnTo>
                    <a:lnTo>
                      <a:pt x="11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1" y="41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85"/>
              <p:cNvSpPr>
                <a:spLocks/>
              </p:cNvSpPr>
              <p:nvPr/>
            </p:nvSpPr>
            <p:spPr bwMode="auto">
              <a:xfrm>
                <a:off x="3833" y="1536"/>
                <a:ext cx="11" cy="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5" y="2"/>
                  </a:cxn>
                  <a:cxn ang="0">
                    <a:pos x="54" y="9"/>
                  </a:cxn>
                  <a:cxn ang="0">
                    <a:pos x="61" y="18"/>
                  </a:cxn>
                  <a:cxn ang="0">
                    <a:pos x="63" y="29"/>
                  </a:cxn>
                  <a:cxn ang="0">
                    <a:pos x="61" y="41"/>
                  </a:cxn>
                  <a:cxn ang="0">
                    <a:pos x="54" y="51"/>
                  </a:cxn>
                  <a:cxn ang="0">
                    <a:pos x="45" y="58"/>
                  </a:cxn>
                  <a:cxn ang="0">
                    <a:pos x="33" y="60"/>
                  </a:cxn>
                  <a:cxn ang="0">
                    <a:pos x="26" y="59"/>
                  </a:cxn>
                  <a:cxn ang="0">
                    <a:pos x="20" y="58"/>
                  </a:cxn>
                  <a:cxn ang="0">
                    <a:pos x="14" y="54"/>
                  </a:cxn>
                  <a:cxn ang="0">
                    <a:pos x="10" y="51"/>
                  </a:cxn>
                  <a:cxn ang="0">
                    <a:pos x="6" y="46"/>
                  </a:cxn>
                  <a:cxn ang="0">
                    <a:pos x="2" y="41"/>
                  </a:cxn>
                  <a:cxn ang="0">
                    <a:pos x="1" y="36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2" y="18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6"/>
                  </a:cxn>
                  <a:cxn ang="0">
                    <a:pos x="20" y="2"/>
                  </a:cxn>
                  <a:cxn ang="0">
                    <a:pos x="26" y="1"/>
                  </a:cxn>
                  <a:cxn ang="0">
                    <a:pos x="33" y="0"/>
                  </a:cxn>
                </a:cxnLst>
                <a:rect l="0" t="0" r="r" b="b"/>
                <a:pathLst>
                  <a:path w="63" h="60">
                    <a:moveTo>
                      <a:pt x="33" y="0"/>
                    </a:moveTo>
                    <a:lnTo>
                      <a:pt x="45" y="2"/>
                    </a:lnTo>
                    <a:lnTo>
                      <a:pt x="54" y="9"/>
                    </a:lnTo>
                    <a:lnTo>
                      <a:pt x="61" y="18"/>
                    </a:lnTo>
                    <a:lnTo>
                      <a:pt x="63" y="29"/>
                    </a:lnTo>
                    <a:lnTo>
                      <a:pt x="61" y="41"/>
                    </a:lnTo>
                    <a:lnTo>
                      <a:pt x="54" y="51"/>
                    </a:lnTo>
                    <a:lnTo>
                      <a:pt x="45" y="58"/>
                    </a:lnTo>
                    <a:lnTo>
                      <a:pt x="33" y="60"/>
                    </a:lnTo>
                    <a:lnTo>
                      <a:pt x="26" y="59"/>
                    </a:lnTo>
                    <a:lnTo>
                      <a:pt x="20" y="58"/>
                    </a:lnTo>
                    <a:lnTo>
                      <a:pt x="14" y="54"/>
                    </a:lnTo>
                    <a:lnTo>
                      <a:pt x="10" y="51"/>
                    </a:lnTo>
                    <a:lnTo>
                      <a:pt x="6" y="46"/>
                    </a:lnTo>
                    <a:lnTo>
                      <a:pt x="2" y="41"/>
                    </a:lnTo>
                    <a:lnTo>
                      <a:pt x="1" y="36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86"/>
              <p:cNvSpPr>
                <a:spLocks/>
              </p:cNvSpPr>
              <p:nvPr/>
            </p:nvSpPr>
            <p:spPr bwMode="auto">
              <a:xfrm>
                <a:off x="3936" y="1521"/>
                <a:ext cx="26" cy="2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5" y="1"/>
                  </a:cxn>
                  <a:cxn ang="0">
                    <a:pos x="110" y="7"/>
                  </a:cxn>
                  <a:cxn ang="0">
                    <a:pos x="124" y="14"/>
                  </a:cxn>
                  <a:cxn ang="0">
                    <a:pos x="136" y="23"/>
                  </a:cxn>
                  <a:cxn ang="0">
                    <a:pos x="144" y="35"/>
                  </a:cxn>
                  <a:cxn ang="0">
                    <a:pos x="152" y="49"/>
                  </a:cxn>
                  <a:cxn ang="0">
                    <a:pos x="157" y="63"/>
                  </a:cxn>
                  <a:cxn ang="0">
                    <a:pos x="158" y="79"/>
                  </a:cxn>
                  <a:cxn ang="0">
                    <a:pos x="157" y="96"/>
                  </a:cxn>
                  <a:cxn ang="0">
                    <a:pos x="152" y="111"/>
                  </a:cxn>
                  <a:cxn ang="0">
                    <a:pos x="144" y="124"/>
                  </a:cxn>
                  <a:cxn ang="0">
                    <a:pos x="136" y="136"/>
                  </a:cxn>
                  <a:cxn ang="0">
                    <a:pos x="124" y="146"/>
                  </a:cxn>
                  <a:cxn ang="0">
                    <a:pos x="110" y="153"/>
                  </a:cxn>
                  <a:cxn ang="0">
                    <a:pos x="95" y="159"/>
                  </a:cxn>
                  <a:cxn ang="0">
                    <a:pos x="79" y="160"/>
                  </a:cxn>
                  <a:cxn ang="0">
                    <a:pos x="63" y="159"/>
                  </a:cxn>
                  <a:cxn ang="0">
                    <a:pos x="49" y="153"/>
                  </a:cxn>
                  <a:cxn ang="0">
                    <a:pos x="35" y="146"/>
                  </a:cxn>
                  <a:cxn ang="0">
                    <a:pos x="24" y="136"/>
                  </a:cxn>
                  <a:cxn ang="0">
                    <a:pos x="14" y="124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0" y="79"/>
                  </a:cxn>
                  <a:cxn ang="0">
                    <a:pos x="1" y="63"/>
                  </a:cxn>
                  <a:cxn ang="0">
                    <a:pos x="7" y="49"/>
                  </a:cxn>
                  <a:cxn ang="0">
                    <a:pos x="14" y="35"/>
                  </a:cxn>
                  <a:cxn ang="0">
                    <a:pos x="24" y="23"/>
                  </a:cxn>
                  <a:cxn ang="0">
                    <a:pos x="35" y="14"/>
                  </a:cxn>
                  <a:cxn ang="0">
                    <a:pos x="49" y="7"/>
                  </a:cxn>
                  <a:cxn ang="0">
                    <a:pos x="63" y="1"/>
                  </a:cxn>
                  <a:cxn ang="0">
                    <a:pos x="79" y="0"/>
                  </a:cxn>
                </a:cxnLst>
                <a:rect l="0" t="0" r="r" b="b"/>
                <a:pathLst>
                  <a:path w="158" h="160">
                    <a:moveTo>
                      <a:pt x="79" y="0"/>
                    </a:moveTo>
                    <a:lnTo>
                      <a:pt x="95" y="1"/>
                    </a:lnTo>
                    <a:lnTo>
                      <a:pt x="110" y="7"/>
                    </a:lnTo>
                    <a:lnTo>
                      <a:pt x="124" y="14"/>
                    </a:lnTo>
                    <a:lnTo>
                      <a:pt x="136" y="23"/>
                    </a:lnTo>
                    <a:lnTo>
                      <a:pt x="144" y="35"/>
                    </a:lnTo>
                    <a:lnTo>
                      <a:pt x="152" y="49"/>
                    </a:lnTo>
                    <a:lnTo>
                      <a:pt x="157" y="63"/>
                    </a:lnTo>
                    <a:lnTo>
                      <a:pt x="158" y="79"/>
                    </a:lnTo>
                    <a:lnTo>
                      <a:pt x="157" y="96"/>
                    </a:lnTo>
                    <a:lnTo>
                      <a:pt x="152" y="111"/>
                    </a:lnTo>
                    <a:lnTo>
                      <a:pt x="144" y="124"/>
                    </a:lnTo>
                    <a:lnTo>
                      <a:pt x="136" y="136"/>
                    </a:lnTo>
                    <a:lnTo>
                      <a:pt x="124" y="146"/>
                    </a:lnTo>
                    <a:lnTo>
                      <a:pt x="110" y="153"/>
                    </a:lnTo>
                    <a:lnTo>
                      <a:pt x="95" y="159"/>
                    </a:lnTo>
                    <a:lnTo>
                      <a:pt x="79" y="160"/>
                    </a:lnTo>
                    <a:lnTo>
                      <a:pt x="63" y="159"/>
                    </a:lnTo>
                    <a:lnTo>
                      <a:pt x="49" y="153"/>
                    </a:lnTo>
                    <a:lnTo>
                      <a:pt x="35" y="146"/>
                    </a:lnTo>
                    <a:lnTo>
                      <a:pt x="24" y="136"/>
                    </a:lnTo>
                    <a:lnTo>
                      <a:pt x="14" y="124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0" y="79"/>
                    </a:lnTo>
                    <a:lnTo>
                      <a:pt x="1" y="63"/>
                    </a:lnTo>
                    <a:lnTo>
                      <a:pt x="7" y="49"/>
                    </a:lnTo>
                    <a:lnTo>
                      <a:pt x="14" y="35"/>
                    </a:lnTo>
                    <a:lnTo>
                      <a:pt x="24" y="23"/>
                    </a:lnTo>
                    <a:lnTo>
                      <a:pt x="35" y="14"/>
                    </a:lnTo>
                    <a:lnTo>
                      <a:pt x="49" y="7"/>
                    </a:lnTo>
                    <a:lnTo>
                      <a:pt x="6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87"/>
              <p:cNvSpPr>
                <a:spLocks/>
              </p:cNvSpPr>
              <p:nvPr/>
            </p:nvSpPr>
            <p:spPr bwMode="auto">
              <a:xfrm>
                <a:off x="3936" y="1521"/>
                <a:ext cx="26" cy="2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9" y="22"/>
                  </a:cxn>
                  <a:cxn ang="0">
                    <a:pos x="138" y="33"/>
                  </a:cxn>
                  <a:cxn ang="0">
                    <a:pos x="146" y="46"/>
                  </a:cxn>
                  <a:cxn ang="0">
                    <a:pos x="150" y="60"/>
                  </a:cxn>
                  <a:cxn ang="0">
                    <a:pos x="151" y="75"/>
                  </a:cxn>
                  <a:cxn ang="0">
                    <a:pos x="150" y="90"/>
                  </a:cxn>
                  <a:cxn ang="0">
                    <a:pos x="146" y="104"/>
                  </a:cxn>
                  <a:cxn ang="0">
                    <a:pos x="138" y="117"/>
                  </a:cxn>
                  <a:cxn ang="0">
                    <a:pos x="129" y="128"/>
                  </a:cxn>
                  <a:cxn ang="0">
                    <a:pos x="117" y="137"/>
                  </a:cxn>
                  <a:cxn ang="0">
                    <a:pos x="104" y="145"/>
                  </a:cxn>
                  <a:cxn ang="0">
                    <a:pos x="90" y="149"/>
                  </a:cxn>
                  <a:cxn ang="0">
                    <a:pos x="75" y="150"/>
                  </a:cxn>
                  <a:cxn ang="0">
                    <a:pos x="60" y="149"/>
                  </a:cxn>
                  <a:cxn ang="0">
                    <a:pos x="46" y="145"/>
                  </a:cxn>
                  <a:cxn ang="0">
                    <a:pos x="33" y="137"/>
                  </a:cxn>
                  <a:cxn ang="0">
                    <a:pos x="22" y="128"/>
                  </a:cxn>
                  <a:cxn ang="0">
                    <a:pos x="13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1"/>
                  </a:cxn>
                  <a:cxn ang="0">
                    <a:pos x="75" y="0"/>
                  </a:cxn>
                </a:cxnLst>
                <a:rect l="0" t="0" r="r" b="b"/>
                <a:pathLst>
                  <a:path w="151" h="150">
                    <a:moveTo>
                      <a:pt x="75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9" y="22"/>
                    </a:lnTo>
                    <a:lnTo>
                      <a:pt x="138" y="33"/>
                    </a:lnTo>
                    <a:lnTo>
                      <a:pt x="146" y="46"/>
                    </a:lnTo>
                    <a:lnTo>
                      <a:pt x="150" y="60"/>
                    </a:lnTo>
                    <a:lnTo>
                      <a:pt x="151" y="75"/>
                    </a:lnTo>
                    <a:lnTo>
                      <a:pt x="150" y="90"/>
                    </a:lnTo>
                    <a:lnTo>
                      <a:pt x="146" y="104"/>
                    </a:lnTo>
                    <a:lnTo>
                      <a:pt x="138" y="117"/>
                    </a:lnTo>
                    <a:lnTo>
                      <a:pt x="129" y="128"/>
                    </a:lnTo>
                    <a:lnTo>
                      <a:pt x="117" y="137"/>
                    </a:lnTo>
                    <a:lnTo>
                      <a:pt x="104" y="145"/>
                    </a:lnTo>
                    <a:lnTo>
                      <a:pt x="90" y="149"/>
                    </a:lnTo>
                    <a:lnTo>
                      <a:pt x="75" y="150"/>
                    </a:lnTo>
                    <a:lnTo>
                      <a:pt x="60" y="149"/>
                    </a:lnTo>
                    <a:lnTo>
                      <a:pt x="46" y="145"/>
                    </a:lnTo>
                    <a:lnTo>
                      <a:pt x="33" y="137"/>
                    </a:lnTo>
                    <a:lnTo>
                      <a:pt x="22" y="128"/>
                    </a:lnTo>
                    <a:lnTo>
                      <a:pt x="13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88"/>
              <p:cNvSpPr>
                <a:spLocks/>
              </p:cNvSpPr>
              <p:nvPr/>
            </p:nvSpPr>
            <p:spPr bwMode="auto">
              <a:xfrm>
                <a:off x="3937" y="1521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5" y="1"/>
                  </a:cxn>
                  <a:cxn ang="0">
                    <a:pos x="98" y="6"/>
                  </a:cxn>
                  <a:cxn ang="0">
                    <a:pos x="110" y="12"/>
                  </a:cxn>
                  <a:cxn ang="0">
                    <a:pos x="121" y="21"/>
                  </a:cxn>
                  <a:cxn ang="0">
                    <a:pos x="130" y="32"/>
                  </a:cxn>
                  <a:cxn ang="0">
                    <a:pos x="136" y="44"/>
                  </a:cxn>
                  <a:cxn ang="0">
                    <a:pos x="141" y="57"/>
                  </a:cxn>
                  <a:cxn ang="0">
                    <a:pos x="142" y="71"/>
                  </a:cxn>
                  <a:cxn ang="0">
                    <a:pos x="141" y="85"/>
                  </a:cxn>
                  <a:cxn ang="0">
                    <a:pos x="136" y="98"/>
                  </a:cxn>
                  <a:cxn ang="0">
                    <a:pos x="130" y="110"/>
                  </a:cxn>
                  <a:cxn ang="0">
                    <a:pos x="121" y="121"/>
                  </a:cxn>
                  <a:cxn ang="0">
                    <a:pos x="110" y="129"/>
                  </a:cxn>
                  <a:cxn ang="0">
                    <a:pos x="98" y="136"/>
                  </a:cxn>
                  <a:cxn ang="0">
                    <a:pos x="85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6"/>
                  </a:cxn>
                  <a:cxn ang="0">
                    <a:pos x="31" y="129"/>
                  </a:cxn>
                  <a:cxn ang="0">
                    <a:pos x="21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1" y="21"/>
                  </a:cxn>
                  <a:cxn ang="0">
                    <a:pos x="31" y="12"/>
                  </a:cxn>
                  <a:cxn ang="0">
                    <a:pos x="44" y="6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5" y="1"/>
                    </a:lnTo>
                    <a:lnTo>
                      <a:pt x="98" y="6"/>
                    </a:lnTo>
                    <a:lnTo>
                      <a:pt x="110" y="12"/>
                    </a:lnTo>
                    <a:lnTo>
                      <a:pt x="121" y="21"/>
                    </a:lnTo>
                    <a:lnTo>
                      <a:pt x="130" y="32"/>
                    </a:lnTo>
                    <a:lnTo>
                      <a:pt x="136" y="44"/>
                    </a:lnTo>
                    <a:lnTo>
                      <a:pt x="141" y="57"/>
                    </a:lnTo>
                    <a:lnTo>
                      <a:pt x="142" y="71"/>
                    </a:lnTo>
                    <a:lnTo>
                      <a:pt x="141" y="85"/>
                    </a:lnTo>
                    <a:lnTo>
                      <a:pt x="136" y="98"/>
                    </a:lnTo>
                    <a:lnTo>
                      <a:pt x="130" y="110"/>
                    </a:lnTo>
                    <a:lnTo>
                      <a:pt x="121" y="121"/>
                    </a:lnTo>
                    <a:lnTo>
                      <a:pt x="110" y="129"/>
                    </a:lnTo>
                    <a:lnTo>
                      <a:pt x="98" y="136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29"/>
                    </a:lnTo>
                    <a:lnTo>
                      <a:pt x="21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1" y="12"/>
                    </a:lnTo>
                    <a:lnTo>
                      <a:pt x="44" y="6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89"/>
              <p:cNvSpPr>
                <a:spLocks/>
              </p:cNvSpPr>
              <p:nvPr/>
            </p:nvSpPr>
            <p:spPr bwMode="auto">
              <a:xfrm>
                <a:off x="3938" y="1521"/>
                <a:ext cx="22" cy="2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1"/>
                  </a:cxn>
                  <a:cxn ang="0">
                    <a:pos x="92" y="6"/>
                  </a:cxn>
                  <a:cxn ang="0">
                    <a:pos x="104" y="11"/>
                  </a:cxn>
                  <a:cxn ang="0">
                    <a:pos x="114" y="20"/>
                  </a:cxn>
                  <a:cxn ang="0">
                    <a:pos x="122" y="30"/>
                  </a:cxn>
                  <a:cxn ang="0">
                    <a:pos x="128" y="40"/>
                  </a:cxn>
                  <a:cxn ang="0">
                    <a:pos x="132" y="53"/>
                  </a:cxn>
                  <a:cxn ang="0">
                    <a:pos x="134" y="66"/>
                  </a:cxn>
                  <a:cxn ang="0">
                    <a:pos x="132" y="79"/>
                  </a:cxn>
                  <a:cxn ang="0">
                    <a:pos x="128" y="91"/>
                  </a:cxn>
                  <a:cxn ang="0">
                    <a:pos x="122" y="103"/>
                  </a:cxn>
                  <a:cxn ang="0">
                    <a:pos x="114" y="113"/>
                  </a:cxn>
                  <a:cxn ang="0">
                    <a:pos x="104" y="121"/>
                  </a:cxn>
                  <a:cxn ang="0">
                    <a:pos x="92" y="127"/>
                  </a:cxn>
                  <a:cxn ang="0">
                    <a:pos x="79" y="132"/>
                  </a:cxn>
                  <a:cxn ang="0">
                    <a:pos x="66" y="133"/>
                  </a:cxn>
                  <a:cxn ang="0">
                    <a:pos x="53" y="132"/>
                  </a:cxn>
                  <a:cxn ang="0">
                    <a:pos x="40" y="127"/>
                  </a:cxn>
                  <a:cxn ang="0">
                    <a:pos x="29" y="121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30"/>
                  </a:cxn>
                  <a:cxn ang="0">
                    <a:pos x="20" y="20"/>
                  </a:cxn>
                  <a:cxn ang="0">
                    <a:pos x="29" y="11"/>
                  </a:cxn>
                  <a:cxn ang="0">
                    <a:pos x="40" y="6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4" h="133">
                    <a:moveTo>
                      <a:pt x="66" y="0"/>
                    </a:moveTo>
                    <a:lnTo>
                      <a:pt x="79" y="1"/>
                    </a:lnTo>
                    <a:lnTo>
                      <a:pt x="92" y="6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2" y="30"/>
                    </a:lnTo>
                    <a:lnTo>
                      <a:pt x="128" y="40"/>
                    </a:lnTo>
                    <a:lnTo>
                      <a:pt x="132" y="53"/>
                    </a:lnTo>
                    <a:lnTo>
                      <a:pt x="134" y="66"/>
                    </a:lnTo>
                    <a:lnTo>
                      <a:pt x="132" y="79"/>
                    </a:lnTo>
                    <a:lnTo>
                      <a:pt x="128" y="91"/>
                    </a:lnTo>
                    <a:lnTo>
                      <a:pt x="122" y="103"/>
                    </a:lnTo>
                    <a:lnTo>
                      <a:pt x="114" y="113"/>
                    </a:lnTo>
                    <a:lnTo>
                      <a:pt x="104" y="121"/>
                    </a:lnTo>
                    <a:lnTo>
                      <a:pt x="92" y="127"/>
                    </a:lnTo>
                    <a:lnTo>
                      <a:pt x="79" y="132"/>
                    </a:lnTo>
                    <a:lnTo>
                      <a:pt x="66" y="133"/>
                    </a:lnTo>
                    <a:lnTo>
                      <a:pt x="53" y="132"/>
                    </a:lnTo>
                    <a:lnTo>
                      <a:pt x="40" y="127"/>
                    </a:lnTo>
                    <a:lnTo>
                      <a:pt x="29" y="121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30"/>
                    </a:lnTo>
                    <a:lnTo>
                      <a:pt x="20" y="20"/>
                    </a:lnTo>
                    <a:lnTo>
                      <a:pt x="29" y="11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90"/>
              <p:cNvSpPr>
                <a:spLocks/>
              </p:cNvSpPr>
              <p:nvPr/>
            </p:nvSpPr>
            <p:spPr bwMode="auto">
              <a:xfrm>
                <a:off x="3939" y="1521"/>
                <a:ext cx="21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5" y="1"/>
                  </a:cxn>
                  <a:cxn ang="0">
                    <a:pos x="87" y="5"/>
                  </a:cxn>
                  <a:cxn ang="0">
                    <a:pos x="98" y="11"/>
                  </a:cxn>
                  <a:cxn ang="0">
                    <a:pos x="107" y="18"/>
                  </a:cxn>
                  <a:cxn ang="0">
                    <a:pos x="114" y="27"/>
                  </a:cxn>
                  <a:cxn ang="0">
                    <a:pos x="120" y="38"/>
                  </a:cxn>
                  <a:cxn ang="0">
                    <a:pos x="124" y="49"/>
                  </a:cxn>
                  <a:cxn ang="0">
                    <a:pos x="125" y="62"/>
                  </a:cxn>
                  <a:cxn ang="0">
                    <a:pos x="124" y="74"/>
                  </a:cxn>
                  <a:cxn ang="0">
                    <a:pos x="120" y="86"/>
                  </a:cxn>
                  <a:cxn ang="0">
                    <a:pos x="114" y="96"/>
                  </a:cxn>
                  <a:cxn ang="0">
                    <a:pos x="107" y="106"/>
                  </a:cxn>
                  <a:cxn ang="0">
                    <a:pos x="98" y="112"/>
                  </a:cxn>
                  <a:cxn ang="0">
                    <a:pos x="87" y="119"/>
                  </a:cxn>
                  <a:cxn ang="0">
                    <a:pos x="75" y="122"/>
                  </a:cxn>
                  <a:cxn ang="0">
                    <a:pos x="63" y="123"/>
                  </a:cxn>
                  <a:cxn ang="0">
                    <a:pos x="50" y="122"/>
                  </a:cxn>
                  <a:cxn ang="0">
                    <a:pos x="38" y="119"/>
                  </a:cxn>
                  <a:cxn ang="0">
                    <a:pos x="29" y="112"/>
                  </a:cxn>
                  <a:cxn ang="0">
                    <a:pos x="19" y="106"/>
                  </a:cxn>
                  <a:cxn ang="0">
                    <a:pos x="11" y="96"/>
                  </a:cxn>
                  <a:cxn ang="0">
                    <a:pos x="6" y="86"/>
                  </a:cxn>
                  <a:cxn ang="0">
                    <a:pos x="2" y="74"/>
                  </a:cxn>
                  <a:cxn ang="0">
                    <a:pos x="0" y="62"/>
                  </a:cxn>
                  <a:cxn ang="0">
                    <a:pos x="2" y="49"/>
                  </a:cxn>
                  <a:cxn ang="0">
                    <a:pos x="6" y="38"/>
                  </a:cxn>
                  <a:cxn ang="0">
                    <a:pos x="11" y="27"/>
                  </a:cxn>
                  <a:cxn ang="0">
                    <a:pos x="19" y="18"/>
                  </a:cxn>
                  <a:cxn ang="0">
                    <a:pos x="29" y="11"/>
                  </a:cxn>
                  <a:cxn ang="0">
                    <a:pos x="38" y="5"/>
                  </a:cxn>
                  <a:cxn ang="0">
                    <a:pos x="50" y="1"/>
                  </a:cxn>
                  <a:cxn ang="0">
                    <a:pos x="63" y="0"/>
                  </a:cxn>
                </a:cxnLst>
                <a:rect l="0" t="0" r="r" b="b"/>
                <a:pathLst>
                  <a:path w="125" h="123">
                    <a:moveTo>
                      <a:pt x="63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7" y="18"/>
                    </a:lnTo>
                    <a:lnTo>
                      <a:pt x="114" y="27"/>
                    </a:lnTo>
                    <a:lnTo>
                      <a:pt x="120" y="38"/>
                    </a:lnTo>
                    <a:lnTo>
                      <a:pt x="124" y="49"/>
                    </a:lnTo>
                    <a:lnTo>
                      <a:pt x="125" y="62"/>
                    </a:lnTo>
                    <a:lnTo>
                      <a:pt x="124" y="74"/>
                    </a:lnTo>
                    <a:lnTo>
                      <a:pt x="120" y="86"/>
                    </a:lnTo>
                    <a:lnTo>
                      <a:pt x="114" y="96"/>
                    </a:lnTo>
                    <a:lnTo>
                      <a:pt x="107" y="106"/>
                    </a:lnTo>
                    <a:lnTo>
                      <a:pt x="98" y="112"/>
                    </a:lnTo>
                    <a:lnTo>
                      <a:pt x="87" y="119"/>
                    </a:lnTo>
                    <a:lnTo>
                      <a:pt x="75" y="122"/>
                    </a:lnTo>
                    <a:lnTo>
                      <a:pt x="63" y="123"/>
                    </a:lnTo>
                    <a:lnTo>
                      <a:pt x="50" y="122"/>
                    </a:lnTo>
                    <a:lnTo>
                      <a:pt x="38" y="119"/>
                    </a:lnTo>
                    <a:lnTo>
                      <a:pt x="29" y="112"/>
                    </a:lnTo>
                    <a:lnTo>
                      <a:pt x="19" y="106"/>
                    </a:lnTo>
                    <a:lnTo>
                      <a:pt x="11" y="96"/>
                    </a:lnTo>
                    <a:lnTo>
                      <a:pt x="6" y="86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2" y="49"/>
                    </a:lnTo>
                    <a:lnTo>
                      <a:pt x="6" y="38"/>
                    </a:lnTo>
                    <a:lnTo>
                      <a:pt x="11" y="27"/>
                    </a:lnTo>
                    <a:lnTo>
                      <a:pt x="19" y="18"/>
                    </a:lnTo>
                    <a:lnTo>
                      <a:pt x="29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91"/>
              <p:cNvSpPr>
                <a:spLocks/>
              </p:cNvSpPr>
              <p:nvPr/>
            </p:nvSpPr>
            <p:spPr bwMode="auto">
              <a:xfrm>
                <a:off x="3940" y="1521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9" y="17"/>
                  </a:cxn>
                  <a:cxn ang="0">
                    <a:pos x="106" y="25"/>
                  </a:cxn>
                  <a:cxn ang="0">
                    <a:pos x="112" y="35"/>
                  </a:cxn>
                  <a:cxn ang="0">
                    <a:pos x="115" y="45"/>
                  </a:cxn>
                  <a:cxn ang="0">
                    <a:pos x="116" y="57"/>
                  </a:cxn>
                  <a:cxn ang="0">
                    <a:pos x="115" y="69"/>
                  </a:cxn>
                  <a:cxn ang="0">
                    <a:pos x="112" y="79"/>
                  </a:cxn>
                  <a:cxn ang="0">
                    <a:pos x="106" y="89"/>
                  </a:cxn>
                  <a:cxn ang="0">
                    <a:pos x="99" y="97"/>
                  </a:cxn>
                  <a:cxn ang="0">
                    <a:pos x="90" y="104"/>
                  </a:cxn>
                  <a:cxn ang="0">
                    <a:pos x="80" y="110"/>
                  </a:cxn>
                  <a:cxn ang="0">
                    <a:pos x="69" y="113"/>
                  </a:cxn>
                  <a:cxn ang="0">
                    <a:pos x="57" y="114"/>
                  </a:cxn>
                  <a:cxn ang="0">
                    <a:pos x="45" y="113"/>
                  </a:cxn>
                  <a:cxn ang="0">
                    <a:pos x="35" y="110"/>
                  </a:cxn>
                  <a:cxn ang="0">
                    <a:pos x="25" y="104"/>
                  </a:cxn>
                  <a:cxn ang="0">
                    <a:pos x="17" y="97"/>
                  </a:cxn>
                  <a:cxn ang="0">
                    <a:pos x="10" y="89"/>
                  </a:cxn>
                  <a:cxn ang="0">
                    <a:pos x="4" y="79"/>
                  </a:cxn>
                  <a:cxn ang="0">
                    <a:pos x="1" y="69"/>
                  </a:cxn>
                  <a:cxn ang="0">
                    <a:pos x="0" y="57"/>
                  </a:cxn>
                  <a:cxn ang="0">
                    <a:pos x="1" y="45"/>
                  </a:cxn>
                  <a:cxn ang="0">
                    <a:pos x="4" y="35"/>
                  </a:cxn>
                  <a:cxn ang="0">
                    <a:pos x="10" y="25"/>
                  </a:cxn>
                  <a:cxn ang="0">
                    <a:pos x="17" y="17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6" h="114">
                    <a:moveTo>
                      <a:pt x="57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9" y="17"/>
                    </a:lnTo>
                    <a:lnTo>
                      <a:pt x="106" y="25"/>
                    </a:lnTo>
                    <a:lnTo>
                      <a:pt x="112" y="35"/>
                    </a:lnTo>
                    <a:lnTo>
                      <a:pt x="115" y="45"/>
                    </a:lnTo>
                    <a:lnTo>
                      <a:pt x="116" y="57"/>
                    </a:lnTo>
                    <a:lnTo>
                      <a:pt x="115" y="69"/>
                    </a:lnTo>
                    <a:lnTo>
                      <a:pt x="112" y="79"/>
                    </a:lnTo>
                    <a:lnTo>
                      <a:pt x="106" y="89"/>
                    </a:lnTo>
                    <a:lnTo>
                      <a:pt x="99" y="97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69" y="113"/>
                    </a:lnTo>
                    <a:lnTo>
                      <a:pt x="57" y="114"/>
                    </a:lnTo>
                    <a:lnTo>
                      <a:pt x="45" y="113"/>
                    </a:lnTo>
                    <a:lnTo>
                      <a:pt x="35" y="110"/>
                    </a:lnTo>
                    <a:lnTo>
                      <a:pt x="25" y="104"/>
                    </a:lnTo>
                    <a:lnTo>
                      <a:pt x="17" y="97"/>
                    </a:lnTo>
                    <a:lnTo>
                      <a:pt x="10" y="89"/>
                    </a:lnTo>
                    <a:lnTo>
                      <a:pt x="4" y="79"/>
                    </a:lnTo>
                    <a:lnTo>
                      <a:pt x="1" y="69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4" y="35"/>
                    </a:lnTo>
                    <a:lnTo>
                      <a:pt x="10" y="25"/>
                    </a:lnTo>
                    <a:lnTo>
                      <a:pt x="17" y="17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92"/>
              <p:cNvSpPr>
                <a:spLocks/>
              </p:cNvSpPr>
              <p:nvPr/>
            </p:nvSpPr>
            <p:spPr bwMode="auto">
              <a:xfrm>
                <a:off x="3940" y="1521"/>
                <a:ext cx="18" cy="1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4" y="1"/>
                  </a:cxn>
                  <a:cxn ang="0">
                    <a:pos x="75" y="5"/>
                  </a:cxn>
                  <a:cxn ang="0">
                    <a:pos x="84" y="9"/>
                  </a:cxn>
                  <a:cxn ang="0">
                    <a:pos x="92" y="16"/>
                  </a:cxn>
                  <a:cxn ang="0">
                    <a:pos x="99" y="23"/>
                  </a:cxn>
                  <a:cxn ang="0">
                    <a:pos x="103" y="33"/>
                  </a:cxn>
                  <a:cxn ang="0">
                    <a:pos x="107" y="42"/>
                  </a:cxn>
                  <a:cxn ang="0">
                    <a:pos x="108" y="52"/>
                  </a:cxn>
                  <a:cxn ang="0">
                    <a:pos x="107" y="63"/>
                  </a:cxn>
                  <a:cxn ang="0">
                    <a:pos x="103" y="73"/>
                  </a:cxn>
                  <a:cxn ang="0">
                    <a:pos x="99" y="82"/>
                  </a:cxn>
                  <a:cxn ang="0">
                    <a:pos x="92" y="89"/>
                  </a:cxn>
                  <a:cxn ang="0">
                    <a:pos x="84" y="96"/>
                  </a:cxn>
                  <a:cxn ang="0">
                    <a:pos x="75" y="100"/>
                  </a:cxn>
                  <a:cxn ang="0">
                    <a:pos x="64" y="103"/>
                  </a:cxn>
                  <a:cxn ang="0">
                    <a:pos x="53" y="104"/>
                  </a:cxn>
                  <a:cxn ang="0">
                    <a:pos x="43" y="103"/>
                  </a:cxn>
                  <a:cxn ang="0">
                    <a:pos x="33" y="100"/>
                  </a:cxn>
                  <a:cxn ang="0">
                    <a:pos x="24" y="96"/>
                  </a:cxn>
                  <a:cxn ang="0">
                    <a:pos x="15" y="89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3"/>
                  </a:cxn>
                  <a:cxn ang="0">
                    <a:pos x="15" y="16"/>
                  </a:cxn>
                  <a:cxn ang="0">
                    <a:pos x="24" y="9"/>
                  </a:cxn>
                  <a:cxn ang="0">
                    <a:pos x="33" y="5"/>
                  </a:cxn>
                  <a:cxn ang="0">
                    <a:pos x="43" y="1"/>
                  </a:cxn>
                  <a:cxn ang="0">
                    <a:pos x="53" y="0"/>
                  </a:cxn>
                </a:cxnLst>
                <a:rect l="0" t="0" r="r" b="b"/>
                <a:pathLst>
                  <a:path w="108" h="104">
                    <a:moveTo>
                      <a:pt x="53" y="0"/>
                    </a:moveTo>
                    <a:lnTo>
                      <a:pt x="64" y="1"/>
                    </a:lnTo>
                    <a:lnTo>
                      <a:pt x="75" y="5"/>
                    </a:lnTo>
                    <a:lnTo>
                      <a:pt x="84" y="9"/>
                    </a:lnTo>
                    <a:lnTo>
                      <a:pt x="92" y="16"/>
                    </a:lnTo>
                    <a:lnTo>
                      <a:pt x="99" y="23"/>
                    </a:lnTo>
                    <a:lnTo>
                      <a:pt x="103" y="33"/>
                    </a:lnTo>
                    <a:lnTo>
                      <a:pt x="107" y="42"/>
                    </a:lnTo>
                    <a:lnTo>
                      <a:pt x="108" y="52"/>
                    </a:lnTo>
                    <a:lnTo>
                      <a:pt x="107" y="63"/>
                    </a:lnTo>
                    <a:lnTo>
                      <a:pt x="103" y="73"/>
                    </a:lnTo>
                    <a:lnTo>
                      <a:pt x="99" y="82"/>
                    </a:lnTo>
                    <a:lnTo>
                      <a:pt x="92" y="89"/>
                    </a:lnTo>
                    <a:lnTo>
                      <a:pt x="84" y="96"/>
                    </a:lnTo>
                    <a:lnTo>
                      <a:pt x="75" y="100"/>
                    </a:lnTo>
                    <a:lnTo>
                      <a:pt x="64" y="103"/>
                    </a:lnTo>
                    <a:lnTo>
                      <a:pt x="53" y="104"/>
                    </a:lnTo>
                    <a:lnTo>
                      <a:pt x="43" y="103"/>
                    </a:lnTo>
                    <a:lnTo>
                      <a:pt x="33" y="100"/>
                    </a:lnTo>
                    <a:lnTo>
                      <a:pt x="24" y="96"/>
                    </a:lnTo>
                    <a:lnTo>
                      <a:pt x="15" y="89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3"/>
                    </a:lnTo>
                    <a:lnTo>
                      <a:pt x="15" y="16"/>
                    </a:lnTo>
                    <a:lnTo>
                      <a:pt x="24" y="9"/>
                    </a:lnTo>
                    <a:lnTo>
                      <a:pt x="33" y="5"/>
                    </a:lnTo>
                    <a:lnTo>
                      <a:pt x="43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93"/>
              <p:cNvSpPr>
                <a:spLocks/>
              </p:cNvSpPr>
              <p:nvPr/>
            </p:nvSpPr>
            <p:spPr bwMode="auto">
              <a:xfrm>
                <a:off x="3941" y="1521"/>
                <a:ext cx="17" cy="1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8" y="1"/>
                  </a:cxn>
                  <a:cxn ang="0">
                    <a:pos x="68" y="4"/>
                  </a:cxn>
                  <a:cxn ang="0">
                    <a:pos x="76" y="9"/>
                  </a:cxn>
                  <a:cxn ang="0">
                    <a:pos x="83" y="14"/>
                  </a:cxn>
                  <a:cxn ang="0">
                    <a:pos x="89" y="22"/>
                  </a:cxn>
                  <a:cxn ang="0">
                    <a:pos x="93" y="30"/>
                  </a:cxn>
                  <a:cxn ang="0">
                    <a:pos x="96" y="38"/>
                  </a:cxn>
                  <a:cxn ang="0">
                    <a:pos x="97" y="48"/>
                  </a:cxn>
                  <a:cxn ang="0">
                    <a:pos x="96" y="58"/>
                  </a:cxn>
                  <a:cxn ang="0">
                    <a:pos x="93" y="66"/>
                  </a:cxn>
                  <a:cxn ang="0">
                    <a:pos x="89" y="74"/>
                  </a:cxn>
                  <a:cxn ang="0">
                    <a:pos x="83" y="82"/>
                  </a:cxn>
                  <a:cxn ang="0">
                    <a:pos x="76" y="87"/>
                  </a:cxn>
                  <a:cxn ang="0">
                    <a:pos x="68" y="91"/>
                  </a:cxn>
                  <a:cxn ang="0">
                    <a:pos x="58" y="95"/>
                  </a:cxn>
                  <a:cxn ang="0">
                    <a:pos x="48" y="96"/>
                  </a:cxn>
                  <a:cxn ang="0">
                    <a:pos x="39" y="95"/>
                  </a:cxn>
                  <a:cxn ang="0">
                    <a:pos x="29" y="91"/>
                  </a:cxn>
                  <a:cxn ang="0">
                    <a:pos x="21" y="87"/>
                  </a:cxn>
                  <a:cxn ang="0">
                    <a:pos x="14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8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14" y="14"/>
                  </a:cxn>
                  <a:cxn ang="0">
                    <a:pos x="21" y="9"/>
                  </a:cxn>
                  <a:cxn ang="0">
                    <a:pos x="29" y="4"/>
                  </a:cxn>
                  <a:cxn ang="0">
                    <a:pos x="39" y="1"/>
                  </a:cxn>
                  <a:cxn ang="0">
                    <a:pos x="48" y="0"/>
                  </a:cxn>
                </a:cxnLst>
                <a:rect l="0" t="0" r="r" b="b"/>
                <a:pathLst>
                  <a:path w="97" h="96">
                    <a:moveTo>
                      <a:pt x="48" y="0"/>
                    </a:moveTo>
                    <a:lnTo>
                      <a:pt x="58" y="1"/>
                    </a:lnTo>
                    <a:lnTo>
                      <a:pt x="68" y="4"/>
                    </a:lnTo>
                    <a:lnTo>
                      <a:pt x="76" y="9"/>
                    </a:lnTo>
                    <a:lnTo>
                      <a:pt x="83" y="14"/>
                    </a:lnTo>
                    <a:lnTo>
                      <a:pt x="89" y="22"/>
                    </a:lnTo>
                    <a:lnTo>
                      <a:pt x="93" y="30"/>
                    </a:lnTo>
                    <a:lnTo>
                      <a:pt x="96" y="38"/>
                    </a:lnTo>
                    <a:lnTo>
                      <a:pt x="97" y="48"/>
                    </a:lnTo>
                    <a:lnTo>
                      <a:pt x="96" y="58"/>
                    </a:lnTo>
                    <a:lnTo>
                      <a:pt x="93" y="66"/>
                    </a:lnTo>
                    <a:lnTo>
                      <a:pt x="89" y="74"/>
                    </a:lnTo>
                    <a:lnTo>
                      <a:pt x="83" y="82"/>
                    </a:lnTo>
                    <a:lnTo>
                      <a:pt x="76" y="87"/>
                    </a:lnTo>
                    <a:lnTo>
                      <a:pt x="68" y="91"/>
                    </a:lnTo>
                    <a:lnTo>
                      <a:pt x="58" y="95"/>
                    </a:lnTo>
                    <a:lnTo>
                      <a:pt x="48" y="96"/>
                    </a:lnTo>
                    <a:lnTo>
                      <a:pt x="39" y="95"/>
                    </a:lnTo>
                    <a:lnTo>
                      <a:pt x="29" y="91"/>
                    </a:lnTo>
                    <a:lnTo>
                      <a:pt x="21" y="87"/>
                    </a:lnTo>
                    <a:lnTo>
                      <a:pt x="14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1" y="9"/>
                    </a:lnTo>
                    <a:lnTo>
                      <a:pt x="29" y="4"/>
                    </a:lnTo>
                    <a:lnTo>
                      <a:pt x="39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94"/>
              <p:cNvSpPr>
                <a:spLocks/>
              </p:cNvSpPr>
              <p:nvPr/>
            </p:nvSpPr>
            <p:spPr bwMode="auto">
              <a:xfrm>
                <a:off x="3942" y="1521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2" y="4"/>
                  </a:cxn>
                  <a:cxn ang="0">
                    <a:pos x="69" y="8"/>
                  </a:cxn>
                  <a:cxn ang="0">
                    <a:pos x="76" y="13"/>
                  </a:cxn>
                  <a:cxn ang="0">
                    <a:pos x="81" y="20"/>
                  </a:cxn>
                  <a:cxn ang="0">
                    <a:pos x="86" y="26"/>
                  </a:cxn>
                  <a:cxn ang="0">
                    <a:pos x="88" y="35"/>
                  </a:cxn>
                  <a:cxn ang="0">
                    <a:pos x="89" y="44"/>
                  </a:cxn>
                  <a:cxn ang="0">
                    <a:pos x="88" y="52"/>
                  </a:cxn>
                  <a:cxn ang="0">
                    <a:pos x="86" y="61"/>
                  </a:cxn>
                  <a:cxn ang="0">
                    <a:pos x="81" y="68"/>
                  </a:cxn>
                  <a:cxn ang="0">
                    <a:pos x="76" y="74"/>
                  </a:cxn>
                  <a:cxn ang="0">
                    <a:pos x="69" y="79"/>
                  </a:cxn>
                  <a:cxn ang="0">
                    <a:pos x="62" y="84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6" y="86"/>
                  </a:cxn>
                  <a:cxn ang="0">
                    <a:pos x="27" y="84"/>
                  </a:cxn>
                  <a:cxn ang="0">
                    <a:pos x="20" y="79"/>
                  </a:cxn>
                  <a:cxn ang="0">
                    <a:pos x="13" y="74"/>
                  </a:cxn>
                  <a:cxn ang="0">
                    <a:pos x="8" y="68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4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20" y="8"/>
                  </a:cxn>
                  <a:cxn ang="0">
                    <a:pos x="27" y="4"/>
                  </a:cxn>
                  <a:cxn ang="0">
                    <a:pos x="36" y="1"/>
                  </a:cxn>
                  <a:cxn ang="0">
                    <a:pos x="44" y="0"/>
                  </a:cxn>
                </a:cxnLst>
                <a:rect l="0" t="0" r="r" b="b"/>
                <a:pathLst>
                  <a:path w="89" h="87">
                    <a:moveTo>
                      <a:pt x="44" y="0"/>
                    </a:moveTo>
                    <a:lnTo>
                      <a:pt x="53" y="1"/>
                    </a:lnTo>
                    <a:lnTo>
                      <a:pt x="62" y="4"/>
                    </a:lnTo>
                    <a:lnTo>
                      <a:pt x="69" y="8"/>
                    </a:lnTo>
                    <a:lnTo>
                      <a:pt x="76" y="13"/>
                    </a:lnTo>
                    <a:lnTo>
                      <a:pt x="81" y="20"/>
                    </a:lnTo>
                    <a:lnTo>
                      <a:pt x="86" y="26"/>
                    </a:lnTo>
                    <a:lnTo>
                      <a:pt x="88" y="35"/>
                    </a:lnTo>
                    <a:lnTo>
                      <a:pt x="89" y="44"/>
                    </a:lnTo>
                    <a:lnTo>
                      <a:pt x="88" y="52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6" y="74"/>
                    </a:lnTo>
                    <a:lnTo>
                      <a:pt x="69" y="79"/>
                    </a:lnTo>
                    <a:lnTo>
                      <a:pt x="62" y="84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6" y="86"/>
                    </a:lnTo>
                    <a:lnTo>
                      <a:pt x="27" y="84"/>
                    </a:lnTo>
                    <a:lnTo>
                      <a:pt x="20" y="79"/>
                    </a:lnTo>
                    <a:lnTo>
                      <a:pt x="13" y="74"/>
                    </a:lnTo>
                    <a:lnTo>
                      <a:pt x="8" y="68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6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95"/>
              <p:cNvSpPr>
                <a:spLocks/>
              </p:cNvSpPr>
              <p:nvPr/>
            </p:nvSpPr>
            <p:spPr bwMode="auto">
              <a:xfrm>
                <a:off x="3943" y="1521"/>
                <a:ext cx="13" cy="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9" y="1"/>
                  </a:cxn>
                  <a:cxn ang="0">
                    <a:pos x="57" y="4"/>
                  </a:cxn>
                  <a:cxn ang="0">
                    <a:pos x="63" y="7"/>
                  </a:cxn>
                  <a:cxn ang="0">
                    <a:pos x="70" y="11"/>
                  </a:cxn>
                  <a:cxn ang="0">
                    <a:pos x="75" y="18"/>
                  </a:cxn>
                  <a:cxn ang="0">
                    <a:pos x="78" y="24"/>
                  </a:cxn>
                  <a:cxn ang="0">
                    <a:pos x="81" y="32"/>
                  </a:cxn>
                  <a:cxn ang="0">
                    <a:pos x="82" y="39"/>
                  </a:cxn>
                  <a:cxn ang="0">
                    <a:pos x="81" y="47"/>
                  </a:cxn>
                  <a:cxn ang="0">
                    <a:pos x="78" y="53"/>
                  </a:cxn>
                  <a:cxn ang="0">
                    <a:pos x="75" y="60"/>
                  </a:cxn>
                  <a:cxn ang="0">
                    <a:pos x="70" y="66"/>
                  </a:cxn>
                  <a:cxn ang="0">
                    <a:pos x="63" y="71"/>
                  </a:cxn>
                  <a:cxn ang="0">
                    <a:pos x="57" y="74"/>
                  </a:cxn>
                  <a:cxn ang="0">
                    <a:pos x="49" y="76"/>
                  </a:cxn>
                  <a:cxn ang="0">
                    <a:pos x="42" y="77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1"/>
                  </a:cxn>
                  <a:cxn ang="0">
                    <a:pos x="12" y="66"/>
                  </a:cxn>
                  <a:cxn ang="0">
                    <a:pos x="7" y="60"/>
                  </a:cxn>
                  <a:cxn ang="0">
                    <a:pos x="4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2"/>
                  </a:cxn>
                  <a:cxn ang="0">
                    <a:pos x="4" y="24"/>
                  </a:cxn>
                  <a:cxn ang="0">
                    <a:pos x="7" y="18"/>
                  </a:cxn>
                  <a:cxn ang="0">
                    <a:pos x="12" y="11"/>
                  </a:cxn>
                  <a:cxn ang="0">
                    <a:pos x="19" y="7"/>
                  </a:cxn>
                  <a:cxn ang="0">
                    <a:pos x="25" y="4"/>
                  </a:cxn>
                  <a:cxn ang="0">
                    <a:pos x="33" y="1"/>
                  </a:cxn>
                  <a:cxn ang="0">
                    <a:pos x="42" y="0"/>
                  </a:cxn>
                </a:cxnLst>
                <a:rect l="0" t="0" r="r" b="b"/>
                <a:pathLst>
                  <a:path w="82" h="77">
                    <a:moveTo>
                      <a:pt x="42" y="0"/>
                    </a:moveTo>
                    <a:lnTo>
                      <a:pt x="49" y="1"/>
                    </a:lnTo>
                    <a:lnTo>
                      <a:pt x="57" y="4"/>
                    </a:lnTo>
                    <a:lnTo>
                      <a:pt x="63" y="7"/>
                    </a:lnTo>
                    <a:lnTo>
                      <a:pt x="70" y="11"/>
                    </a:lnTo>
                    <a:lnTo>
                      <a:pt x="75" y="18"/>
                    </a:lnTo>
                    <a:lnTo>
                      <a:pt x="78" y="24"/>
                    </a:lnTo>
                    <a:lnTo>
                      <a:pt x="81" y="32"/>
                    </a:lnTo>
                    <a:lnTo>
                      <a:pt x="82" y="39"/>
                    </a:lnTo>
                    <a:lnTo>
                      <a:pt x="81" y="47"/>
                    </a:lnTo>
                    <a:lnTo>
                      <a:pt x="78" y="53"/>
                    </a:lnTo>
                    <a:lnTo>
                      <a:pt x="75" y="60"/>
                    </a:lnTo>
                    <a:lnTo>
                      <a:pt x="70" y="66"/>
                    </a:lnTo>
                    <a:lnTo>
                      <a:pt x="63" y="71"/>
                    </a:lnTo>
                    <a:lnTo>
                      <a:pt x="57" y="74"/>
                    </a:lnTo>
                    <a:lnTo>
                      <a:pt x="49" y="76"/>
                    </a:lnTo>
                    <a:lnTo>
                      <a:pt x="42" y="77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1"/>
                    </a:lnTo>
                    <a:lnTo>
                      <a:pt x="12" y="66"/>
                    </a:lnTo>
                    <a:lnTo>
                      <a:pt x="7" y="60"/>
                    </a:lnTo>
                    <a:lnTo>
                      <a:pt x="4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2"/>
                    </a:lnTo>
                    <a:lnTo>
                      <a:pt x="4" y="24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9" y="7"/>
                    </a:lnTo>
                    <a:lnTo>
                      <a:pt x="25" y="4"/>
                    </a:lnTo>
                    <a:lnTo>
                      <a:pt x="33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96"/>
              <p:cNvSpPr>
                <a:spLocks/>
              </p:cNvSpPr>
              <p:nvPr/>
            </p:nvSpPr>
            <p:spPr bwMode="auto">
              <a:xfrm>
                <a:off x="3944" y="1521"/>
                <a:ext cx="12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1"/>
                  </a:cxn>
                  <a:cxn ang="0">
                    <a:pos x="49" y="3"/>
                  </a:cxn>
                  <a:cxn ang="0">
                    <a:pos x="54" y="6"/>
                  </a:cxn>
                  <a:cxn ang="0">
                    <a:pos x="59" y="10"/>
                  </a:cxn>
                  <a:cxn ang="0">
                    <a:pos x="64" y="16"/>
                  </a:cxn>
                  <a:cxn ang="0">
                    <a:pos x="67" y="21"/>
                  </a:cxn>
                  <a:cxn ang="0">
                    <a:pos x="69" y="27"/>
                  </a:cxn>
                  <a:cxn ang="0">
                    <a:pos x="70" y="34"/>
                  </a:cxn>
                  <a:cxn ang="0">
                    <a:pos x="69" y="42"/>
                  </a:cxn>
                  <a:cxn ang="0">
                    <a:pos x="67" y="48"/>
                  </a:cxn>
                  <a:cxn ang="0">
                    <a:pos x="64" y="53"/>
                  </a:cxn>
                  <a:cxn ang="0">
                    <a:pos x="59" y="59"/>
                  </a:cxn>
                  <a:cxn ang="0">
                    <a:pos x="54" y="63"/>
                  </a:cxn>
                  <a:cxn ang="0">
                    <a:pos x="49" y="66"/>
                  </a:cxn>
                  <a:cxn ang="0">
                    <a:pos x="42" y="68"/>
                  </a:cxn>
                  <a:cxn ang="0">
                    <a:pos x="35" y="69"/>
                  </a:cxn>
                  <a:cxn ang="0">
                    <a:pos x="27" y="68"/>
                  </a:cxn>
                  <a:cxn ang="0">
                    <a:pos x="20" y="66"/>
                  </a:cxn>
                  <a:cxn ang="0">
                    <a:pos x="15" y="63"/>
                  </a:cxn>
                  <a:cxn ang="0">
                    <a:pos x="10" y="59"/>
                  </a:cxn>
                  <a:cxn ang="0">
                    <a:pos x="5" y="53"/>
                  </a:cxn>
                  <a:cxn ang="0">
                    <a:pos x="2" y="48"/>
                  </a:cxn>
                  <a:cxn ang="0">
                    <a:pos x="1" y="42"/>
                  </a:cxn>
                  <a:cxn ang="0">
                    <a:pos x="0" y="34"/>
                  </a:cxn>
                  <a:cxn ang="0">
                    <a:pos x="1" y="27"/>
                  </a:cxn>
                  <a:cxn ang="0">
                    <a:pos x="2" y="21"/>
                  </a:cxn>
                  <a:cxn ang="0">
                    <a:pos x="5" y="16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0" y="3"/>
                  </a:cxn>
                  <a:cxn ang="0">
                    <a:pos x="27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69">
                    <a:moveTo>
                      <a:pt x="35" y="0"/>
                    </a:moveTo>
                    <a:lnTo>
                      <a:pt x="42" y="1"/>
                    </a:lnTo>
                    <a:lnTo>
                      <a:pt x="49" y="3"/>
                    </a:lnTo>
                    <a:lnTo>
                      <a:pt x="54" y="6"/>
                    </a:lnTo>
                    <a:lnTo>
                      <a:pt x="59" y="10"/>
                    </a:lnTo>
                    <a:lnTo>
                      <a:pt x="64" y="16"/>
                    </a:lnTo>
                    <a:lnTo>
                      <a:pt x="67" y="21"/>
                    </a:lnTo>
                    <a:lnTo>
                      <a:pt x="69" y="27"/>
                    </a:lnTo>
                    <a:lnTo>
                      <a:pt x="70" y="34"/>
                    </a:lnTo>
                    <a:lnTo>
                      <a:pt x="69" y="42"/>
                    </a:lnTo>
                    <a:lnTo>
                      <a:pt x="67" y="48"/>
                    </a:lnTo>
                    <a:lnTo>
                      <a:pt x="64" y="53"/>
                    </a:lnTo>
                    <a:lnTo>
                      <a:pt x="59" y="59"/>
                    </a:lnTo>
                    <a:lnTo>
                      <a:pt x="54" y="63"/>
                    </a:lnTo>
                    <a:lnTo>
                      <a:pt x="49" y="66"/>
                    </a:lnTo>
                    <a:lnTo>
                      <a:pt x="42" y="68"/>
                    </a:lnTo>
                    <a:lnTo>
                      <a:pt x="35" y="69"/>
                    </a:lnTo>
                    <a:lnTo>
                      <a:pt x="27" y="68"/>
                    </a:lnTo>
                    <a:lnTo>
                      <a:pt x="20" y="66"/>
                    </a:lnTo>
                    <a:lnTo>
                      <a:pt x="15" y="63"/>
                    </a:lnTo>
                    <a:lnTo>
                      <a:pt x="10" y="59"/>
                    </a:lnTo>
                    <a:lnTo>
                      <a:pt x="5" y="53"/>
                    </a:lnTo>
                    <a:lnTo>
                      <a:pt x="2" y="48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1"/>
                    </a:lnTo>
                    <a:lnTo>
                      <a:pt x="5" y="16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97"/>
              <p:cNvSpPr>
                <a:spLocks/>
              </p:cNvSpPr>
              <p:nvPr/>
            </p:nvSpPr>
            <p:spPr bwMode="auto">
              <a:xfrm>
                <a:off x="3944" y="1521"/>
                <a:ext cx="11" cy="1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8" y="1"/>
                  </a:cxn>
                  <a:cxn ang="0">
                    <a:pos x="43" y="3"/>
                  </a:cxn>
                  <a:cxn ang="0">
                    <a:pos x="50" y="6"/>
                  </a:cxn>
                  <a:cxn ang="0">
                    <a:pos x="54" y="9"/>
                  </a:cxn>
                  <a:cxn ang="0">
                    <a:pos x="59" y="13"/>
                  </a:cxn>
                  <a:cxn ang="0">
                    <a:pos x="62" y="18"/>
                  </a:cxn>
                  <a:cxn ang="0">
                    <a:pos x="63" y="24"/>
                  </a:cxn>
                  <a:cxn ang="0">
                    <a:pos x="64" y="30"/>
                  </a:cxn>
                  <a:cxn ang="0">
                    <a:pos x="63" y="36"/>
                  </a:cxn>
                  <a:cxn ang="0">
                    <a:pos x="62" y="42"/>
                  </a:cxn>
                  <a:cxn ang="0">
                    <a:pos x="59" y="46"/>
                  </a:cxn>
                  <a:cxn ang="0">
                    <a:pos x="54" y="51"/>
                  </a:cxn>
                  <a:cxn ang="0">
                    <a:pos x="50" y="55"/>
                  </a:cxn>
                  <a:cxn ang="0">
                    <a:pos x="43" y="58"/>
                  </a:cxn>
                  <a:cxn ang="0">
                    <a:pos x="38" y="59"/>
                  </a:cxn>
                  <a:cxn ang="0">
                    <a:pos x="32" y="60"/>
                  </a:cxn>
                  <a:cxn ang="0">
                    <a:pos x="20" y="58"/>
                  </a:cxn>
                  <a:cxn ang="0">
                    <a:pos x="10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10" y="9"/>
                  </a:cxn>
                  <a:cxn ang="0">
                    <a:pos x="20" y="3"/>
                  </a:cxn>
                  <a:cxn ang="0">
                    <a:pos x="32" y="0"/>
                  </a:cxn>
                </a:cxnLst>
                <a:rect l="0" t="0" r="r" b="b"/>
                <a:pathLst>
                  <a:path w="64" h="60">
                    <a:moveTo>
                      <a:pt x="32" y="0"/>
                    </a:moveTo>
                    <a:lnTo>
                      <a:pt x="38" y="1"/>
                    </a:lnTo>
                    <a:lnTo>
                      <a:pt x="43" y="3"/>
                    </a:lnTo>
                    <a:lnTo>
                      <a:pt x="50" y="6"/>
                    </a:lnTo>
                    <a:lnTo>
                      <a:pt x="54" y="9"/>
                    </a:lnTo>
                    <a:lnTo>
                      <a:pt x="59" y="13"/>
                    </a:lnTo>
                    <a:lnTo>
                      <a:pt x="62" y="18"/>
                    </a:lnTo>
                    <a:lnTo>
                      <a:pt x="63" y="24"/>
                    </a:lnTo>
                    <a:lnTo>
                      <a:pt x="64" y="30"/>
                    </a:lnTo>
                    <a:lnTo>
                      <a:pt x="63" y="36"/>
                    </a:lnTo>
                    <a:lnTo>
                      <a:pt x="62" y="42"/>
                    </a:lnTo>
                    <a:lnTo>
                      <a:pt x="59" y="46"/>
                    </a:lnTo>
                    <a:lnTo>
                      <a:pt x="54" y="51"/>
                    </a:lnTo>
                    <a:lnTo>
                      <a:pt x="50" y="55"/>
                    </a:lnTo>
                    <a:lnTo>
                      <a:pt x="43" y="58"/>
                    </a:lnTo>
                    <a:lnTo>
                      <a:pt x="38" y="59"/>
                    </a:lnTo>
                    <a:lnTo>
                      <a:pt x="32" y="60"/>
                    </a:lnTo>
                    <a:lnTo>
                      <a:pt x="20" y="58"/>
                    </a:lnTo>
                    <a:lnTo>
                      <a:pt x="10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10" y="9"/>
                    </a:lnTo>
                    <a:lnTo>
                      <a:pt x="20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98"/>
              <p:cNvSpPr>
                <a:spLocks/>
              </p:cNvSpPr>
              <p:nvPr/>
            </p:nvSpPr>
            <p:spPr bwMode="auto">
              <a:xfrm>
                <a:off x="3966" y="1512"/>
                <a:ext cx="27" cy="26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5" y="1"/>
                  </a:cxn>
                  <a:cxn ang="0">
                    <a:pos x="109" y="7"/>
                  </a:cxn>
                  <a:cxn ang="0">
                    <a:pos x="123" y="13"/>
                  </a:cxn>
                  <a:cxn ang="0">
                    <a:pos x="135" y="23"/>
                  </a:cxn>
                  <a:cxn ang="0">
                    <a:pos x="144" y="35"/>
                  </a:cxn>
                  <a:cxn ang="0">
                    <a:pos x="151" y="48"/>
                  </a:cxn>
                  <a:cxn ang="0">
                    <a:pos x="157" y="63"/>
                  </a:cxn>
                  <a:cxn ang="0">
                    <a:pos x="158" y="79"/>
                  </a:cxn>
                  <a:cxn ang="0">
                    <a:pos x="157" y="95"/>
                  </a:cxn>
                  <a:cxn ang="0">
                    <a:pos x="151" y="110"/>
                  </a:cxn>
                  <a:cxn ang="0">
                    <a:pos x="144" y="124"/>
                  </a:cxn>
                  <a:cxn ang="0">
                    <a:pos x="135" y="134"/>
                  </a:cxn>
                  <a:cxn ang="0">
                    <a:pos x="123" y="144"/>
                  </a:cxn>
                  <a:cxn ang="0">
                    <a:pos x="109" y="152"/>
                  </a:cxn>
                  <a:cxn ang="0">
                    <a:pos x="95" y="157"/>
                  </a:cxn>
                  <a:cxn ang="0">
                    <a:pos x="78" y="158"/>
                  </a:cxn>
                  <a:cxn ang="0">
                    <a:pos x="62" y="157"/>
                  </a:cxn>
                  <a:cxn ang="0">
                    <a:pos x="48" y="152"/>
                  </a:cxn>
                  <a:cxn ang="0">
                    <a:pos x="35" y="144"/>
                  </a:cxn>
                  <a:cxn ang="0">
                    <a:pos x="23" y="134"/>
                  </a:cxn>
                  <a:cxn ang="0">
                    <a:pos x="13" y="124"/>
                  </a:cxn>
                  <a:cxn ang="0">
                    <a:pos x="7" y="110"/>
                  </a:cxn>
                  <a:cxn ang="0">
                    <a:pos x="1" y="95"/>
                  </a:cxn>
                  <a:cxn ang="0">
                    <a:pos x="0" y="79"/>
                  </a:cxn>
                  <a:cxn ang="0">
                    <a:pos x="1" y="63"/>
                  </a:cxn>
                  <a:cxn ang="0">
                    <a:pos x="7" y="48"/>
                  </a:cxn>
                  <a:cxn ang="0">
                    <a:pos x="13" y="35"/>
                  </a:cxn>
                  <a:cxn ang="0">
                    <a:pos x="23" y="23"/>
                  </a:cxn>
                  <a:cxn ang="0">
                    <a:pos x="35" y="13"/>
                  </a:cxn>
                  <a:cxn ang="0">
                    <a:pos x="48" y="7"/>
                  </a:cxn>
                  <a:cxn ang="0">
                    <a:pos x="62" y="1"/>
                  </a:cxn>
                  <a:cxn ang="0">
                    <a:pos x="78" y="0"/>
                  </a:cxn>
                </a:cxnLst>
                <a:rect l="0" t="0" r="r" b="b"/>
                <a:pathLst>
                  <a:path w="158" h="158">
                    <a:moveTo>
                      <a:pt x="78" y="0"/>
                    </a:moveTo>
                    <a:lnTo>
                      <a:pt x="95" y="1"/>
                    </a:lnTo>
                    <a:lnTo>
                      <a:pt x="109" y="7"/>
                    </a:lnTo>
                    <a:lnTo>
                      <a:pt x="123" y="13"/>
                    </a:lnTo>
                    <a:lnTo>
                      <a:pt x="135" y="23"/>
                    </a:lnTo>
                    <a:lnTo>
                      <a:pt x="144" y="35"/>
                    </a:lnTo>
                    <a:lnTo>
                      <a:pt x="151" y="48"/>
                    </a:lnTo>
                    <a:lnTo>
                      <a:pt x="157" y="63"/>
                    </a:lnTo>
                    <a:lnTo>
                      <a:pt x="158" y="79"/>
                    </a:lnTo>
                    <a:lnTo>
                      <a:pt x="157" y="95"/>
                    </a:lnTo>
                    <a:lnTo>
                      <a:pt x="151" y="110"/>
                    </a:lnTo>
                    <a:lnTo>
                      <a:pt x="144" y="124"/>
                    </a:lnTo>
                    <a:lnTo>
                      <a:pt x="135" y="134"/>
                    </a:lnTo>
                    <a:lnTo>
                      <a:pt x="123" y="144"/>
                    </a:lnTo>
                    <a:lnTo>
                      <a:pt x="109" y="152"/>
                    </a:lnTo>
                    <a:lnTo>
                      <a:pt x="95" y="157"/>
                    </a:lnTo>
                    <a:lnTo>
                      <a:pt x="78" y="158"/>
                    </a:lnTo>
                    <a:lnTo>
                      <a:pt x="62" y="157"/>
                    </a:lnTo>
                    <a:lnTo>
                      <a:pt x="48" y="152"/>
                    </a:lnTo>
                    <a:lnTo>
                      <a:pt x="35" y="144"/>
                    </a:lnTo>
                    <a:lnTo>
                      <a:pt x="23" y="134"/>
                    </a:lnTo>
                    <a:lnTo>
                      <a:pt x="13" y="124"/>
                    </a:lnTo>
                    <a:lnTo>
                      <a:pt x="7" y="110"/>
                    </a:lnTo>
                    <a:lnTo>
                      <a:pt x="1" y="95"/>
                    </a:lnTo>
                    <a:lnTo>
                      <a:pt x="0" y="79"/>
                    </a:lnTo>
                    <a:lnTo>
                      <a:pt x="1" y="63"/>
                    </a:lnTo>
                    <a:lnTo>
                      <a:pt x="7" y="48"/>
                    </a:lnTo>
                    <a:lnTo>
                      <a:pt x="13" y="35"/>
                    </a:lnTo>
                    <a:lnTo>
                      <a:pt x="23" y="23"/>
                    </a:lnTo>
                    <a:lnTo>
                      <a:pt x="35" y="13"/>
                    </a:lnTo>
                    <a:lnTo>
                      <a:pt x="48" y="7"/>
                    </a:lnTo>
                    <a:lnTo>
                      <a:pt x="62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99"/>
              <p:cNvSpPr>
                <a:spLocks/>
              </p:cNvSpPr>
              <p:nvPr/>
            </p:nvSpPr>
            <p:spPr bwMode="auto">
              <a:xfrm>
                <a:off x="3967" y="1512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90" y="1"/>
                  </a:cxn>
                  <a:cxn ang="0">
                    <a:pos x="104" y="5"/>
                  </a:cxn>
                  <a:cxn ang="0">
                    <a:pos x="117" y="12"/>
                  </a:cxn>
                  <a:cxn ang="0">
                    <a:pos x="129" y="22"/>
                  </a:cxn>
                  <a:cxn ang="0">
                    <a:pos x="137" y="33"/>
                  </a:cxn>
                  <a:cxn ang="0">
                    <a:pos x="145" y="44"/>
                  </a:cxn>
                  <a:cxn ang="0">
                    <a:pos x="149" y="59"/>
                  </a:cxn>
                  <a:cxn ang="0">
                    <a:pos x="150" y="74"/>
                  </a:cxn>
                  <a:cxn ang="0">
                    <a:pos x="149" y="89"/>
                  </a:cxn>
                  <a:cxn ang="0">
                    <a:pos x="145" y="103"/>
                  </a:cxn>
                  <a:cxn ang="0">
                    <a:pos x="137" y="116"/>
                  </a:cxn>
                  <a:cxn ang="0">
                    <a:pos x="129" y="128"/>
                  </a:cxn>
                  <a:cxn ang="0">
                    <a:pos x="117" y="137"/>
                  </a:cxn>
                  <a:cxn ang="0">
                    <a:pos x="104" y="144"/>
                  </a:cxn>
                  <a:cxn ang="0">
                    <a:pos x="90" y="149"/>
                  </a:cxn>
                  <a:cxn ang="0">
                    <a:pos x="74" y="150"/>
                  </a:cxn>
                  <a:cxn ang="0">
                    <a:pos x="59" y="149"/>
                  </a:cxn>
                  <a:cxn ang="0">
                    <a:pos x="45" y="144"/>
                  </a:cxn>
                  <a:cxn ang="0">
                    <a:pos x="32" y="137"/>
                  </a:cxn>
                  <a:cxn ang="0">
                    <a:pos x="21" y="128"/>
                  </a:cxn>
                  <a:cxn ang="0">
                    <a:pos x="13" y="116"/>
                  </a:cxn>
                  <a:cxn ang="0">
                    <a:pos x="5" y="103"/>
                  </a:cxn>
                  <a:cxn ang="0">
                    <a:pos x="1" y="89"/>
                  </a:cxn>
                  <a:cxn ang="0">
                    <a:pos x="0" y="74"/>
                  </a:cxn>
                  <a:cxn ang="0">
                    <a:pos x="1" y="59"/>
                  </a:cxn>
                  <a:cxn ang="0">
                    <a:pos x="5" y="44"/>
                  </a:cxn>
                  <a:cxn ang="0">
                    <a:pos x="13" y="33"/>
                  </a:cxn>
                  <a:cxn ang="0">
                    <a:pos x="21" y="22"/>
                  </a:cxn>
                  <a:cxn ang="0">
                    <a:pos x="32" y="12"/>
                  </a:cxn>
                  <a:cxn ang="0">
                    <a:pos x="45" y="5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50" h="150">
                    <a:moveTo>
                      <a:pt x="74" y="0"/>
                    </a:moveTo>
                    <a:lnTo>
                      <a:pt x="90" y="1"/>
                    </a:lnTo>
                    <a:lnTo>
                      <a:pt x="104" y="5"/>
                    </a:lnTo>
                    <a:lnTo>
                      <a:pt x="117" y="12"/>
                    </a:lnTo>
                    <a:lnTo>
                      <a:pt x="129" y="22"/>
                    </a:lnTo>
                    <a:lnTo>
                      <a:pt x="137" y="33"/>
                    </a:lnTo>
                    <a:lnTo>
                      <a:pt x="145" y="44"/>
                    </a:lnTo>
                    <a:lnTo>
                      <a:pt x="149" y="59"/>
                    </a:lnTo>
                    <a:lnTo>
                      <a:pt x="150" y="74"/>
                    </a:lnTo>
                    <a:lnTo>
                      <a:pt x="149" y="89"/>
                    </a:lnTo>
                    <a:lnTo>
                      <a:pt x="145" y="103"/>
                    </a:lnTo>
                    <a:lnTo>
                      <a:pt x="137" y="116"/>
                    </a:lnTo>
                    <a:lnTo>
                      <a:pt x="129" y="128"/>
                    </a:lnTo>
                    <a:lnTo>
                      <a:pt x="117" y="137"/>
                    </a:lnTo>
                    <a:lnTo>
                      <a:pt x="104" y="144"/>
                    </a:lnTo>
                    <a:lnTo>
                      <a:pt x="90" y="149"/>
                    </a:lnTo>
                    <a:lnTo>
                      <a:pt x="74" y="150"/>
                    </a:lnTo>
                    <a:lnTo>
                      <a:pt x="59" y="149"/>
                    </a:lnTo>
                    <a:lnTo>
                      <a:pt x="45" y="144"/>
                    </a:lnTo>
                    <a:lnTo>
                      <a:pt x="32" y="137"/>
                    </a:lnTo>
                    <a:lnTo>
                      <a:pt x="21" y="128"/>
                    </a:lnTo>
                    <a:lnTo>
                      <a:pt x="13" y="116"/>
                    </a:lnTo>
                    <a:lnTo>
                      <a:pt x="5" y="103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1" y="59"/>
                    </a:lnTo>
                    <a:lnTo>
                      <a:pt x="5" y="44"/>
                    </a:lnTo>
                    <a:lnTo>
                      <a:pt x="13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5" y="5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00"/>
              <p:cNvSpPr>
                <a:spLocks/>
              </p:cNvSpPr>
              <p:nvPr/>
            </p:nvSpPr>
            <p:spPr bwMode="auto">
              <a:xfrm>
                <a:off x="3968" y="1512"/>
                <a:ext cx="23" cy="23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6" y="1"/>
                  </a:cxn>
                  <a:cxn ang="0">
                    <a:pos x="99" y="5"/>
                  </a:cxn>
                  <a:cxn ang="0">
                    <a:pos x="111" y="12"/>
                  </a:cxn>
                  <a:cxn ang="0">
                    <a:pos x="121" y="20"/>
                  </a:cxn>
                  <a:cxn ang="0">
                    <a:pos x="130" y="30"/>
                  </a:cxn>
                  <a:cxn ang="0">
                    <a:pos x="137" y="42"/>
                  </a:cxn>
                  <a:cxn ang="0">
                    <a:pos x="141" y="55"/>
                  </a:cxn>
                  <a:cxn ang="0">
                    <a:pos x="142" y="69"/>
                  </a:cxn>
                  <a:cxn ang="0">
                    <a:pos x="141" y="84"/>
                  </a:cxn>
                  <a:cxn ang="0">
                    <a:pos x="137" y="97"/>
                  </a:cxn>
                  <a:cxn ang="0">
                    <a:pos x="130" y="108"/>
                  </a:cxn>
                  <a:cxn ang="0">
                    <a:pos x="121" y="119"/>
                  </a:cxn>
                  <a:cxn ang="0">
                    <a:pos x="111" y="128"/>
                  </a:cxn>
                  <a:cxn ang="0">
                    <a:pos x="99" y="134"/>
                  </a:cxn>
                  <a:cxn ang="0">
                    <a:pos x="86" y="139"/>
                  </a:cxn>
                  <a:cxn ang="0">
                    <a:pos x="72" y="140"/>
                  </a:cxn>
                  <a:cxn ang="0">
                    <a:pos x="57" y="139"/>
                  </a:cxn>
                  <a:cxn ang="0">
                    <a:pos x="44" y="134"/>
                  </a:cxn>
                  <a:cxn ang="0">
                    <a:pos x="31" y="128"/>
                  </a:cxn>
                  <a:cxn ang="0">
                    <a:pos x="22" y="119"/>
                  </a:cxn>
                  <a:cxn ang="0">
                    <a:pos x="12" y="108"/>
                  </a:cxn>
                  <a:cxn ang="0">
                    <a:pos x="5" y="97"/>
                  </a:cxn>
                  <a:cxn ang="0">
                    <a:pos x="1" y="84"/>
                  </a:cxn>
                  <a:cxn ang="0">
                    <a:pos x="0" y="69"/>
                  </a:cxn>
                  <a:cxn ang="0">
                    <a:pos x="1" y="55"/>
                  </a:cxn>
                  <a:cxn ang="0">
                    <a:pos x="5" y="42"/>
                  </a:cxn>
                  <a:cxn ang="0">
                    <a:pos x="12" y="30"/>
                  </a:cxn>
                  <a:cxn ang="0">
                    <a:pos x="22" y="20"/>
                  </a:cxn>
                  <a:cxn ang="0">
                    <a:pos x="31" y="12"/>
                  </a:cxn>
                  <a:cxn ang="0">
                    <a:pos x="44" y="5"/>
                  </a:cxn>
                  <a:cxn ang="0">
                    <a:pos x="57" y="1"/>
                  </a:cxn>
                  <a:cxn ang="0">
                    <a:pos x="72" y="0"/>
                  </a:cxn>
                </a:cxnLst>
                <a:rect l="0" t="0" r="r" b="b"/>
                <a:pathLst>
                  <a:path w="142" h="140">
                    <a:moveTo>
                      <a:pt x="72" y="0"/>
                    </a:moveTo>
                    <a:lnTo>
                      <a:pt x="86" y="1"/>
                    </a:lnTo>
                    <a:lnTo>
                      <a:pt x="99" y="5"/>
                    </a:lnTo>
                    <a:lnTo>
                      <a:pt x="111" y="12"/>
                    </a:lnTo>
                    <a:lnTo>
                      <a:pt x="121" y="20"/>
                    </a:lnTo>
                    <a:lnTo>
                      <a:pt x="130" y="30"/>
                    </a:lnTo>
                    <a:lnTo>
                      <a:pt x="137" y="42"/>
                    </a:lnTo>
                    <a:lnTo>
                      <a:pt x="141" y="55"/>
                    </a:lnTo>
                    <a:lnTo>
                      <a:pt x="142" y="69"/>
                    </a:lnTo>
                    <a:lnTo>
                      <a:pt x="141" y="84"/>
                    </a:lnTo>
                    <a:lnTo>
                      <a:pt x="137" y="97"/>
                    </a:lnTo>
                    <a:lnTo>
                      <a:pt x="130" y="108"/>
                    </a:lnTo>
                    <a:lnTo>
                      <a:pt x="121" y="119"/>
                    </a:lnTo>
                    <a:lnTo>
                      <a:pt x="111" y="128"/>
                    </a:lnTo>
                    <a:lnTo>
                      <a:pt x="99" y="134"/>
                    </a:lnTo>
                    <a:lnTo>
                      <a:pt x="86" y="139"/>
                    </a:lnTo>
                    <a:lnTo>
                      <a:pt x="72" y="140"/>
                    </a:lnTo>
                    <a:lnTo>
                      <a:pt x="57" y="139"/>
                    </a:lnTo>
                    <a:lnTo>
                      <a:pt x="44" y="134"/>
                    </a:lnTo>
                    <a:lnTo>
                      <a:pt x="31" y="128"/>
                    </a:lnTo>
                    <a:lnTo>
                      <a:pt x="22" y="119"/>
                    </a:lnTo>
                    <a:lnTo>
                      <a:pt x="12" y="108"/>
                    </a:lnTo>
                    <a:lnTo>
                      <a:pt x="5" y="97"/>
                    </a:lnTo>
                    <a:lnTo>
                      <a:pt x="1" y="84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5" y="42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1" y="12"/>
                    </a:lnTo>
                    <a:lnTo>
                      <a:pt x="44" y="5"/>
                    </a:lnTo>
                    <a:lnTo>
                      <a:pt x="57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01"/>
              <p:cNvSpPr>
                <a:spLocks/>
              </p:cNvSpPr>
              <p:nvPr/>
            </p:nvSpPr>
            <p:spPr bwMode="auto">
              <a:xfrm>
                <a:off x="3969" y="1512"/>
                <a:ext cx="22" cy="22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0" y="1"/>
                  </a:cxn>
                  <a:cxn ang="0">
                    <a:pos x="93" y="5"/>
                  </a:cxn>
                  <a:cxn ang="0">
                    <a:pos x="104" y="11"/>
                  </a:cxn>
                  <a:cxn ang="0">
                    <a:pos x="114" y="20"/>
                  </a:cxn>
                  <a:cxn ang="0">
                    <a:pos x="122" y="29"/>
                  </a:cxn>
                  <a:cxn ang="0">
                    <a:pos x="128" y="40"/>
                  </a:cxn>
                  <a:cxn ang="0">
                    <a:pos x="133" y="52"/>
                  </a:cxn>
                  <a:cxn ang="0">
                    <a:pos x="134" y="65"/>
                  </a:cxn>
                  <a:cxn ang="0">
                    <a:pos x="133" y="78"/>
                  </a:cxn>
                  <a:cxn ang="0">
                    <a:pos x="128" y="91"/>
                  </a:cxn>
                  <a:cxn ang="0">
                    <a:pos x="122" y="102"/>
                  </a:cxn>
                  <a:cxn ang="0">
                    <a:pos x="114" y="112"/>
                  </a:cxn>
                  <a:cxn ang="0">
                    <a:pos x="104" y="120"/>
                  </a:cxn>
                  <a:cxn ang="0">
                    <a:pos x="93" y="126"/>
                  </a:cxn>
                  <a:cxn ang="0">
                    <a:pos x="80" y="130"/>
                  </a:cxn>
                  <a:cxn ang="0">
                    <a:pos x="67" y="131"/>
                  </a:cxn>
                  <a:cxn ang="0">
                    <a:pos x="54" y="130"/>
                  </a:cxn>
                  <a:cxn ang="0">
                    <a:pos x="41" y="126"/>
                  </a:cxn>
                  <a:cxn ang="0">
                    <a:pos x="30" y="120"/>
                  </a:cxn>
                  <a:cxn ang="0">
                    <a:pos x="20" y="112"/>
                  </a:cxn>
                  <a:cxn ang="0">
                    <a:pos x="11" y="102"/>
                  </a:cxn>
                  <a:cxn ang="0">
                    <a:pos x="6" y="91"/>
                  </a:cxn>
                  <a:cxn ang="0">
                    <a:pos x="1" y="78"/>
                  </a:cxn>
                  <a:cxn ang="0">
                    <a:pos x="0" y="65"/>
                  </a:cxn>
                  <a:cxn ang="0">
                    <a:pos x="1" y="52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30" y="11"/>
                  </a:cxn>
                  <a:cxn ang="0">
                    <a:pos x="41" y="5"/>
                  </a:cxn>
                  <a:cxn ang="0">
                    <a:pos x="54" y="1"/>
                  </a:cxn>
                  <a:cxn ang="0">
                    <a:pos x="67" y="0"/>
                  </a:cxn>
                </a:cxnLst>
                <a:rect l="0" t="0" r="r" b="b"/>
                <a:pathLst>
                  <a:path w="134" h="131">
                    <a:moveTo>
                      <a:pt x="67" y="0"/>
                    </a:moveTo>
                    <a:lnTo>
                      <a:pt x="80" y="1"/>
                    </a:lnTo>
                    <a:lnTo>
                      <a:pt x="93" y="5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2" y="29"/>
                    </a:lnTo>
                    <a:lnTo>
                      <a:pt x="128" y="40"/>
                    </a:lnTo>
                    <a:lnTo>
                      <a:pt x="133" y="52"/>
                    </a:lnTo>
                    <a:lnTo>
                      <a:pt x="134" y="65"/>
                    </a:lnTo>
                    <a:lnTo>
                      <a:pt x="133" y="78"/>
                    </a:lnTo>
                    <a:lnTo>
                      <a:pt x="128" y="91"/>
                    </a:lnTo>
                    <a:lnTo>
                      <a:pt x="122" y="102"/>
                    </a:lnTo>
                    <a:lnTo>
                      <a:pt x="114" y="112"/>
                    </a:lnTo>
                    <a:lnTo>
                      <a:pt x="104" y="120"/>
                    </a:lnTo>
                    <a:lnTo>
                      <a:pt x="93" y="126"/>
                    </a:lnTo>
                    <a:lnTo>
                      <a:pt x="80" y="130"/>
                    </a:lnTo>
                    <a:lnTo>
                      <a:pt x="67" y="131"/>
                    </a:lnTo>
                    <a:lnTo>
                      <a:pt x="54" y="130"/>
                    </a:lnTo>
                    <a:lnTo>
                      <a:pt x="41" y="126"/>
                    </a:lnTo>
                    <a:lnTo>
                      <a:pt x="30" y="120"/>
                    </a:lnTo>
                    <a:lnTo>
                      <a:pt x="20" y="112"/>
                    </a:lnTo>
                    <a:lnTo>
                      <a:pt x="11" y="102"/>
                    </a:lnTo>
                    <a:lnTo>
                      <a:pt x="6" y="91"/>
                    </a:lnTo>
                    <a:lnTo>
                      <a:pt x="1" y="78"/>
                    </a:lnTo>
                    <a:lnTo>
                      <a:pt x="0" y="65"/>
                    </a:lnTo>
                    <a:lnTo>
                      <a:pt x="1" y="52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30" y="11"/>
                    </a:lnTo>
                    <a:lnTo>
                      <a:pt x="41" y="5"/>
                    </a:lnTo>
                    <a:lnTo>
                      <a:pt x="54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02"/>
              <p:cNvSpPr>
                <a:spLocks/>
              </p:cNvSpPr>
              <p:nvPr/>
            </p:nvSpPr>
            <p:spPr bwMode="auto">
              <a:xfrm>
                <a:off x="3969" y="1512"/>
                <a:ext cx="21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5" y="1"/>
                  </a:cxn>
                  <a:cxn ang="0">
                    <a:pos x="86" y="4"/>
                  </a:cxn>
                  <a:cxn ang="0">
                    <a:pos x="97" y="11"/>
                  </a:cxn>
                  <a:cxn ang="0">
                    <a:pos x="106" y="17"/>
                  </a:cxn>
                  <a:cxn ang="0">
                    <a:pos x="114" y="27"/>
                  </a:cxn>
                  <a:cxn ang="0">
                    <a:pos x="119" y="37"/>
                  </a:cxn>
                  <a:cxn ang="0">
                    <a:pos x="123" y="49"/>
                  </a:cxn>
                  <a:cxn ang="0">
                    <a:pos x="124" y="61"/>
                  </a:cxn>
                  <a:cxn ang="0">
                    <a:pos x="123" y="73"/>
                  </a:cxn>
                  <a:cxn ang="0">
                    <a:pos x="119" y="85"/>
                  </a:cxn>
                  <a:cxn ang="0">
                    <a:pos x="114" y="94"/>
                  </a:cxn>
                  <a:cxn ang="0">
                    <a:pos x="106" y="104"/>
                  </a:cxn>
                  <a:cxn ang="0">
                    <a:pos x="97" y="111"/>
                  </a:cxn>
                  <a:cxn ang="0">
                    <a:pos x="86" y="117"/>
                  </a:cxn>
                  <a:cxn ang="0">
                    <a:pos x="75" y="120"/>
                  </a:cxn>
                  <a:cxn ang="0">
                    <a:pos x="63" y="121"/>
                  </a:cxn>
                  <a:cxn ang="0">
                    <a:pos x="50" y="120"/>
                  </a:cxn>
                  <a:cxn ang="0">
                    <a:pos x="38" y="117"/>
                  </a:cxn>
                  <a:cxn ang="0">
                    <a:pos x="28" y="111"/>
                  </a:cxn>
                  <a:cxn ang="0">
                    <a:pos x="18" y="104"/>
                  </a:cxn>
                  <a:cxn ang="0">
                    <a:pos x="11" y="94"/>
                  </a:cxn>
                  <a:cxn ang="0">
                    <a:pos x="5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9"/>
                  </a:cxn>
                  <a:cxn ang="0">
                    <a:pos x="5" y="37"/>
                  </a:cxn>
                  <a:cxn ang="0">
                    <a:pos x="11" y="27"/>
                  </a:cxn>
                  <a:cxn ang="0">
                    <a:pos x="18" y="17"/>
                  </a:cxn>
                  <a:cxn ang="0">
                    <a:pos x="28" y="11"/>
                  </a:cxn>
                  <a:cxn ang="0">
                    <a:pos x="38" y="4"/>
                  </a:cxn>
                  <a:cxn ang="0">
                    <a:pos x="50" y="1"/>
                  </a:cxn>
                  <a:cxn ang="0">
                    <a:pos x="63" y="0"/>
                  </a:cxn>
                </a:cxnLst>
                <a:rect l="0" t="0" r="r" b="b"/>
                <a:pathLst>
                  <a:path w="124" h="121">
                    <a:moveTo>
                      <a:pt x="63" y="0"/>
                    </a:moveTo>
                    <a:lnTo>
                      <a:pt x="75" y="1"/>
                    </a:lnTo>
                    <a:lnTo>
                      <a:pt x="86" y="4"/>
                    </a:lnTo>
                    <a:lnTo>
                      <a:pt x="97" y="11"/>
                    </a:lnTo>
                    <a:lnTo>
                      <a:pt x="106" y="17"/>
                    </a:lnTo>
                    <a:lnTo>
                      <a:pt x="114" y="27"/>
                    </a:lnTo>
                    <a:lnTo>
                      <a:pt x="119" y="37"/>
                    </a:lnTo>
                    <a:lnTo>
                      <a:pt x="123" y="49"/>
                    </a:lnTo>
                    <a:lnTo>
                      <a:pt x="124" y="61"/>
                    </a:lnTo>
                    <a:lnTo>
                      <a:pt x="123" y="73"/>
                    </a:lnTo>
                    <a:lnTo>
                      <a:pt x="119" y="85"/>
                    </a:lnTo>
                    <a:lnTo>
                      <a:pt x="114" y="94"/>
                    </a:lnTo>
                    <a:lnTo>
                      <a:pt x="106" y="104"/>
                    </a:lnTo>
                    <a:lnTo>
                      <a:pt x="97" y="111"/>
                    </a:lnTo>
                    <a:lnTo>
                      <a:pt x="86" y="117"/>
                    </a:lnTo>
                    <a:lnTo>
                      <a:pt x="75" y="120"/>
                    </a:lnTo>
                    <a:lnTo>
                      <a:pt x="63" y="121"/>
                    </a:lnTo>
                    <a:lnTo>
                      <a:pt x="50" y="120"/>
                    </a:lnTo>
                    <a:lnTo>
                      <a:pt x="38" y="117"/>
                    </a:lnTo>
                    <a:lnTo>
                      <a:pt x="28" y="111"/>
                    </a:lnTo>
                    <a:lnTo>
                      <a:pt x="18" y="104"/>
                    </a:lnTo>
                    <a:lnTo>
                      <a:pt x="11" y="94"/>
                    </a:lnTo>
                    <a:lnTo>
                      <a:pt x="5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1" y="27"/>
                    </a:lnTo>
                    <a:lnTo>
                      <a:pt x="18" y="17"/>
                    </a:lnTo>
                    <a:lnTo>
                      <a:pt x="28" y="11"/>
                    </a:lnTo>
                    <a:lnTo>
                      <a:pt x="38" y="4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03"/>
              <p:cNvSpPr>
                <a:spLocks/>
              </p:cNvSpPr>
              <p:nvPr/>
            </p:nvSpPr>
            <p:spPr bwMode="auto">
              <a:xfrm>
                <a:off x="3970" y="1512"/>
                <a:ext cx="19" cy="1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79" y="4"/>
                  </a:cxn>
                  <a:cxn ang="0">
                    <a:pos x="89" y="10"/>
                  </a:cxn>
                  <a:cxn ang="0">
                    <a:pos x="98" y="16"/>
                  </a:cxn>
                  <a:cxn ang="0">
                    <a:pos x="104" y="25"/>
                  </a:cxn>
                  <a:cxn ang="0">
                    <a:pos x="110" y="35"/>
                  </a:cxn>
                  <a:cxn ang="0">
                    <a:pos x="113" y="44"/>
                  </a:cxn>
                  <a:cxn ang="0">
                    <a:pos x="114" y="56"/>
                  </a:cxn>
                  <a:cxn ang="0">
                    <a:pos x="113" y="68"/>
                  </a:cxn>
                  <a:cxn ang="0">
                    <a:pos x="110" y="78"/>
                  </a:cxn>
                  <a:cxn ang="0">
                    <a:pos x="104" y="88"/>
                  </a:cxn>
                  <a:cxn ang="0">
                    <a:pos x="98" y="97"/>
                  </a:cxn>
                  <a:cxn ang="0">
                    <a:pos x="89" y="103"/>
                  </a:cxn>
                  <a:cxn ang="0">
                    <a:pos x="79" y="108"/>
                  </a:cxn>
                  <a:cxn ang="0">
                    <a:pos x="69" y="112"/>
                  </a:cxn>
                  <a:cxn ang="0">
                    <a:pos x="57" y="113"/>
                  </a:cxn>
                  <a:cxn ang="0">
                    <a:pos x="45" y="112"/>
                  </a:cxn>
                  <a:cxn ang="0">
                    <a:pos x="35" y="108"/>
                  </a:cxn>
                  <a:cxn ang="0">
                    <a:pos x="25" y="103"/>
                  </a:cxn>
                  <a:cxn ang="0">
                    <a:pos x="17" y="97"/>
                  </a:cxn>
                  <a:cxn ang="0">
                    <a:pos x="10" y="88"/>
                  </a:cxn>
                  <a:cxn ang="0">
                    <a:pos x="5" y="78"/>
                  </a:cxn>
                  <a:cxn ang="0">
                    <a:pos x="1" y="68"/>
                  </a:cxn>
                  <a:cxn ang="0">
                    <a:pos x="0" y="56"/>
                  </a:cxn>
                  <a:cxn ang="0">
                    <a:pos x="1" y="44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7" y="16"/>
                  </a:cxn>
                  <a:cxn ang="0">
                    <a:pos x="25" y="10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lnTo>
                      <a:pt x="69" y="1"/>
                    </a:lnTo>
                    <a:lnTo>
                      <a:pt x="79" y="4"/>
                    </a:lnTo>
                    <a:lnTo>
                      <a:pt x="89" y="10"/>
                    </a:lnTo>
                    <a:lnTo>
                      <a:pt x="98" y="16"/>
                    </a:lnTo>
                    <a:lnTo>
                      <a:pt x="104" y="25"/>
                    </a:lnTo>
                    <a:lnTo>
                      <a:pt x="110" y="35"/>
                    </a:lnTo>
                    <a:lnTo>
                      <a:pt x="113" y="44"/>
                    </a:lnTo>
                    <a:lnTo>
                      <a:pt x="114" y="56"/>
                    </a:lnTo>
                    <a:lnTo>
                      <a:pt x="113" y="68"/>
                    </a:lnTo>
                    <a:lnTo>
                      <a:pt x="110" y="78"/>
                    </a:lnTo>
                    <a:lnTo>
                      <a:pt x="104" y="88"/>
                    </a:lnTo>
                    <a:lnTo>
                      <a:pt x="98" y="97"/>
                    </a:lnTo>
                    <a:lnTo>
                      <a:pt x="89" y="103"/>
                    </a:lnTo>
                    <a:lnTo>
                      <a:pt x="79" y="108"/>
                    </a:lnTo>
                    <a:lnTo>
                      <a:pt x="69" y="112"/>
                    </a:lnTo>
                    <a:lnTo>
                      <a:pt x="57" y="113"/>
                    </a:lnTo>
                    <a:lnTo>
                      <a:pt x="45" y="112"/>
                    </a:lnTo>
                    <a:lnTo>
                      <a:pt x="35" y="108"/>
                    </a:lnTo>
                    <a:lnTo>
                      <a:pt x="25" y="103"/>
                    </a:lnTo>
                    <a:lnTo>
                      <a:pt x="17" y="97"/>
                    </a:lnTo>
                    <a:lnTo>
                      <a:pt x="10" y="88"/>
                    </a:lnTo>
                    <a:lnTo>
                      <a:pt x="5" y="78"/>
                    </a:lnTo>
                    <a:lnTo>
                      <a:pt x="1" y="68"/>
                    </a:lnTo>
                    <a:lnTo>
                      <a:pt x="0" y="56"/>
                    </a:lnTo>
                    <a:lnTo>
                      <a:pt x="1" y="44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6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04"/>
              <p:cNvSpPr>
                <a:spLocks/>
              </p:cNvSpPr>
              <p:nvPr/>
            </p:nvSpPr>
            <p:spPr bwMode="auto">
              <a:xfrm>
                <a:off x="3971" y="1512"/>
                <a:ext cx="18" cy="1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4" y="1"/>
                  </a:cxn>
                  <a:cxn ang="0">
                    <a:pos x="75" y="4"/>
                  </a:cxn>
                  <a:cxn ang="0">
                    <a:pos x="84" y="9"/>
                  </a:cxn>
                  <a:cxn ang="0">
                    <a:pos x="93" y="15"/>
                  </a:cxn>
                  <a:cxn ang="0">
                    <a:pos x="99" y="23"/>
                  </a:cxn>
                  <a:cxn ang="0">
                    <a:pos x="105" y="31"/>
                  </a:cxn>
                  <a:cxn ang="0">
                    <a:pos x="108" y="41"/>
                  </a:cxn>
                  <a:cxn ang="0">
                    <a:pos x="109" y="51"/>
                  </a:cxn>
                  <a:cxn ang="0">
                    <a:pos x="108" y="62"/>
                  </a:cxn>
                  <a:cxn ang="0">
                    <a:pos x="105" y="72"/>
                  </a:cxn>
                  <a:cxn ang="0">
                    <a:pos x="99" y="80"/>
                  </a:cxn>
                  <a:cxn ang="0">
                    <a:pos x="93" y="89"/>
                  </a:cxn>
                  <a:cxn ang="0">
                    <a:pos x="84" y="95"/>
                  </a:cxn>
                  <a:cxn ang="0">
                    <a:pos x="75" y="100"/>
                  </a:cxn>
                  <a:cxn ang="0">
                    <a:pos x="64" y="103"/>
                  </a:cxn>
                  <a:cxn ang="0">
                    <a:pos x="54" y="104"/>
                  </a:cxn>
                  <a:cxn ang="0">
                    <a:pos x="43" y="103"/>
                  </a:cxn>
                  <a:cxn ang="0">
                    <a:pos x="33" y="100"/>
                  </a:cxn>
                  <a:cxn ang="0">
                    <a:pos x="24" y="95"/>
                  </a:cxn>
                  <a:cxn ang="0">
                    <a:pos x="16" y="89"/>
                  </a:cxn>
                  <a:cxn ang="0">
                    <a:pos x="9" y="80"/>
                  </a:cxn>
                  <a:cxn ang="0">
                    <a:pos x="5" y="72"/>
                  </a:cxn>
                  <a:cxn ang="0">
                    <a:pos x="2" y="62"/>
                  </a:cxn>
                  <a:cxn ang="0">
                    <a:pos x="0" y="51"/>
                  </a:cxn>
                  <a:cxn ang="0">
                    <a:pos x="2" y="41"/>
                  </a:cxn>
                  <a:cxn ang="0">
                    <a:pos x="5" y="31"/>
                  </a:cxn>
                  <a:cxn ang="0">
                    <a:pos x="9" y="23"/>
                  </a:cxn>
                  <a:cxn ang="0">
                    <a:pos x="16" y="15"/>
                  </a:cxn>
                  <a:cxn ang="0">
                    <a:pos x="24" y="9"/>
                  </a:cxn>
                  <a:cxn ang="0">
                    <a:pos x="33" y="4"/>
                  </a:cxn>
                  <a:cxn ang="0">
                    <a:pos x="43" y="1"/>
                  </a:cxn>
                  <a:cxn ang="0">
                    <a:pos x="54" y="0"/>
                  </a:cxn>
                </a:cxnLst>
                <a:rect l="0" t="0" r="r" b="b"/>
                <a:pathLst>
                  <a:path w="109" h="104">
                    <a:moveTo>
                      <a:pt x="54" y="0"/>
                    </a:moveTo>
                    <a:lnTo>
                      <a:pt x="64" y="1"/>
                    </a:lnTo>
                    <a:lnTo>
                      <a:pt x="75" y="4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99" y="23"/>
                    </a:lnTo>
                    <a:lnTo>
                      <a:pt x="105" y="31"/>
                    </a:lnTo>
                    <a:lnTo>
                      <a:pt x="108" y="41"/>
                    </a:lnTo>
                    <a:lnTo>
                      <a:pt x="109" y="51"/>
                    </a:lnTo>
                    <a:lnTo>
                      <a:pt x="108" y="62"/>
                    </a:lnTo>
                    <a:lnTo>
                      <a:pt x="105" y="72"/>
                    </a:lnTo>
                    <a:lnTo>
                      <a:pt x="99" y="80"/>
                    </a:lnTo>
                    <a:lnTo>
                      <a:pt x="93" y="89"/>
                    </a:lnTo>
                    <a:lnTo>
                      <a:pt x="84" y="95"/>
                    </a:lnTo>
                    <a:lnTo>
                      <a:pt x="75" y="100"/>
                    </a:lnTo>
                    <a:lnTo>
                      <a:pt x="64" y="103"/>
                    </a:lnTo>
                    <a:lnTo>
                      <a:pt x="54" y="104"/>
                    </a:lnTo>
                    <a:lnTo>
                      <a:pt x="43" y="103"/>
                    </a:lnTo>
                    <a:lnTo>
                      <a:pt x="33" y="100"/>
                    </a:lnTo>
                    <a:lnTo>
                      <a:pt x="24" y="95"/>
                    </a:lnTo>
                    <a:lnTo>
                      <a:pt x="16" y="89"/>
                    </a:lnTo>
                    <a:lnTo>
                      <a:pt x="9" y="80"/>
                    </a:lnTo>
                    <a:lnTo>
                      <a:pt x="5" y="72"/>
                    </a:lnTo>
                    <a:lnTo>
                      <a:pt x="2" y="62"/>
                    </a:lnTo>
                    <a:lnTo>
                      <a:pt x="0" y="51"/>
                    </a:lnTo>
                    <a:lnTo>
                      <a:pt x="2" y="41"/>
                    </a:lnTo>
                    <a:lnTo>
                      <a:pt x="5" y="31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3" y="4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05"/>
              <p:cNvSpPr>
                <a:spLocks/>
              </p:cNvSpPr>
              <p:nvPr/>
            </p:nvSpPr>
            <p:spPr bwMode="auto">
              <a:xfrm>
                <a:off x="3972" y="1512"/>
                <a:ext cx="16" cy="1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8" y="1"/>
                  </a:cxn>
                  <a:cxn ang="0">
                    <a:pos x="68" y="3"/>
                  </a:cxn>
                  <a:cxn ang="0">
                    <a:pos x="76" y="8"/>
                  </a:cxn>
                  <a:cxn ang="0">
                    <a:pos x="83" y="13"/>
                  </a:cxn>
                  <a:cxn ang="0">
                    <a:pos x="89" y="21"/>
                  </a:cxn>
                  <a:cxn ang="0">
                    <a:pos x="93" y="28"/>
                  </a:cxn>
                  <a:cxn ang="0">
                    <a:pos x="96" y="37"/>
                  </a:cxn>
                  <a:cxn ang="0">
                    <a:pos x="98" y="47"/>
                  </a:cxn>
                  <a:cxn ang="0">
                    <a:pos x="96" y="56"/>
                  </a:cxn>
                  <a:cxn ang="0">
                    <a:pos x="93" y="65"/>
                  </a:cxn>
                  <a:cxn ang="0">
                    <a:pos x="89" y="74"/>
                  </a:cxn>
                  <a:cxn ang="0">
                    <a:pos x="83" y="80"/>
                  </a:cxn>
                  <a:cxn ang="0">
                    <a:pos x="76" y="87"/>
                  </a:cxn>
                  <a:cxn ang="0">
                    <a:pos x="68" y="91"/>
                  </a:cxn>
                  <a:cxn ang="0">
                    <a:pos x="58" y="93"/>
                  </a:cxn>
                  <a:cxn ang="0">
                    <a:pos x="49" y="94"/>
                  </a:cxn>
                  <a:cxn ang="0">
                    <a:pos x="39" y="93"/>
                  </a:cxn>
                  <a:cxn ang="0">
                    <a:pos x="29" y="91"/>
                  </a:cxn>
                  <a:cxn ang="0">
                    <a:pos x="22" y="87"/>
                  </a:cxn>
                  <a:cxn ang="0">
                    <a:pos x="14" y="80"/>
                  </a:cxn>
                  <a:cxn ang="0">
                    <a:pos x="9" y="74"/>
                  </a:cxn>
                  <a:cxn ang="0">
                    <a:pos x="4" y="65"/>
                  </a:cxn>
                  <a:cxn ang="0">
                    <a:pos x="1" y="56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8"/>
                  </a:cxn>
                  <a:cxn ang="0">
                    <a:pos x="9" y="21"/>
                  </a:cxn>
                  <a:cxn ang="0">
                    <a:pos x="14" y="13"/>
                  </a:cxn>
                  <a:cxn ang="0">
                    <a:pos x="22" y="8"/>
                  </a:cxn>
                  <a:cxn ang="0">
                    <a:pos x="29" y="3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94">
                    <a:moveTo>
                      <a:pt x="49" y="0"/>
                    </a:moveTo>
                    <a:lnTo>
                      <a:pt x="58" y="1"/>
                    </a:lnTo>
                    <a:lnTo>
                      <a:pt x="68" y="3"/>
                    </a:lnTo>
                    <a:lnTo>
                      <a:pt x="76" y="8"/>
                    </a:lnTo>
                    <a:lnTo>
                      <a:pt x="83" y="13"/>
                    </a:lnTo>
                    <a:lnTo>
                      <a:pt x="89" y="21"/>
                    </a:lnTo>
                    <a:lnTo>
                      <a:pt x="93" y="28"/>
                    </a:lnTo>
                    <a:lnTo>
                      <a:pt x="96" y="37"/>
                    </a:lnTo>
                    <a:lnTo>
                      <a:pt x="98" y="47"/>
                    </a:lnTo>
                    <a:lnTo>
                      <a:pt x="96" y="56"/>
                    </a:lnTo>
                    <a:lnTo>
                      <a:pt x="93" y="65"/>
                    </a:lnTo>
                    <a:lnTo>
                      <a:pt x="89" y="74"/>
                    </a:lnTo>
                    <a:lnTo>
                      <a:pt x="83" y="80"/>
                    </a:lnTo>
                    <a:lnTo>
                      <a:pt x="76" y="87"/>
                    </a:lnTo>
                    <a:lnTo>
                      <a:pt x="68" y="91"/>
                    </a:lnTo>
                    <a:lnTo>
                      <a:pt x="58" y="93"/>
                    </a:lnTo>
                    <a:lnTo>
                      <a:pt x="49" y="94"/>
                    </a:lnTo>
                    <a:lnTo>
                      <a:pt x="39" y="93"/>
                    </a:lnTo>
                    <a:lnTo>
                      <a:pt x="29" y="91"/>
                    </a:lnTo>
                    <a:lnTo>
                      <a:pt x="22" y="87"/>
                    </a:lnTo>
                    <a:lnTo>
                      <a:pt x="14" y="80"/>
                    </a:lnTo>
                    <a:lnTo>
                      <a:pt x="9" y="74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8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22" y="8"/>
                    </a:lnTo>
                    <a:lnTo>
                      <a:pt x="29" y="3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06"/>
              <p:cNvSpPr>
                <a:spLocks/>
              </p:cNvSpPr>
              <p:nvPr/>
            </p:nvSpPr>
            <p:spPr bwMode="auto">
              <a:xfrm>
                <a:off x="3973" y="1512"/>
                <a:ext cx="14" cy="14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3" y="1"/>
                  </a:cxn>
                  <a:cxn ang="0">
                    <a:pos x="62" y="3"/>
                  </a:cxn>
                  <a:cxn ang="0">
                    <a:pos x="70" y="8"/>
                  </a:cxn>
                  <a:cxn ang="0">
                    <a:pos x="76" y="12"/>
                  </a:cxn>
                  <a:cxn ang="0">
                    <a:pos x="82" y="18"/>
                  </a:cxn>
                  <a:cxn ang="0">
                    <a:pos x="86" y="26"/>
                  </a:cxn>
                  <a:cxn ang="0">
                    <a:pos x="88" y="34"/>
                  </a:cxn>
                  <a:cxn ang="0">
                    <a:pos x="89" y="42"/>
                  </a:cxn>
                  <a:cxn ang="0">
                    <a:pos x="88" y="51"/>
                  </a:cxn>
                  <a:cxn ang="0">
                    <a:pos x="86" y="60"/>
                  </a:cxn>
                  <a:cxn ang="0">
                    <a:pos x="82" y="66"/>
                  </a:cxn>
                  <a:cxn ang="0">
                    <a:pos x="76" y="73"/>
                  </a:cxn>
                  <a:cxn ang="0">
                    <a:pos x="70" y="78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5" y="86"/>
                  </a:cxn>
                  <a:cxn ang="0">
                    <a:pos x="36" y="85"/>
                  </a:cxn>
                  <a:cxn ang="0">
                    <a:pos x="27" y="82"/>
                  </a:cxn>
                  <a:cxn ang="0">
                    <a:pos x="20" y="78"/>
                  </a:cxn>
                  <a:cxn ang="0">
                    <a:pos x="13" y="73"/>
                  </a:cxn>
                  <a:cxn ang="0">
                    <a:pos x="8" y="66"/>
                  </a:cxn>
                  <a:cxn ang="0">
                    <a:pos x="4" y="60"/>
                  </a:cxn>
                  <a:cxn ang="0">
                    <a:pos x="1" y="51"/>
                  </a:cxn>
                  <a:cxn ang="0">
                    <a:pos x="0" y="42"/>
                  </a:cxn>
                  <a:cxn ang="0">
                    <a:pos x="1" y="34"/>
                  </a:cxn>
                  <a:cxn ang="0">
                    <a:pos x="4" y="26"/>
                  </a:cxn>
                  <a:cxn ang="0">
                    <a:pos x="8" y="18"/>
                  </a:cxn>
                  <a:cxn ang="0">
                    <a:pos x="13" y="12"/>
                  </a:cxn>
                  <a:cxn ang="0">
                    <a:pos x="20" y="8"/>
                  </a:cxn>
                  <a:cxn ang="0">
                    <a:pos x="27" y="3"/>
                  </a:cxn>
                  <a:cxn ang="0">
                    <a:pos x="36" y="1"/>
                  </a:cxn>
                  <a:cxn ang="0">
                    <a:pos x="45" y="0"/>
                  </a:cxn>
                </a:cxnLst>
                <a:rect l="0" t="0" r="r" b="b"/>
                <a:pathLst>
                  <a:path w="89" h="86">
                    <a:moveTo>
                      <a:pt x="45" y="0"/>
                    </a:moveTo>
                    <a:lnTo>
                      <a:pt x="53" y="1"/>
                    </a:lnTo>
                    <a:lnTo>
                      <a:pt x="62" y="3"/>
                    </a:lnTo>
                    <a:lnTo>
                      <a:pt x="70" y="8"/>
                    </a:lnTo>
                    <a:lnTo>
                      <a:pt x="76" y="12"/>
                    </a:lnTo>
                    <a:lnTo>
                      <a:pt x="82" y="18"/>
                    </a:lnTo>
                    <a:lnTo>
                      <a:pt x="86" y="26"/>
                    </a:lnTo>
                    <a:lnTo>
                      <a:pt x="88" y="34"/>
                    </a:lnTo>
                    <a:lnTo>
                      <a:pt x="89" y="42"/>
                    </a:lnTo>
                    <a:lnTo>
                      <a:pt x="88" y="51"/>
                    </a:lnTo>
                    <a:lnTo>
                      <a:pt x="86" y="60"/>
                    </a:lnTo>
                    <a:lnTo>
                      <a:pt x="82" y="66"/>
                    </a:lnTo>
                    <a:lnTo>
                      <a:pt x="76" y="73"/>
                    </a:lnTo>
                    <a:lnTo>
                      <a:pt x="70" y="78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5" y="86"/>
                    </a:lnTo>
                    <a:lnTo>
                      <a:pt x="36" y="85"/>
                    </a:lnTo>
                    <a:lnTo>
                      <a:pt x="27" y="82"/>
                    </a:lnTo>
                    <a:lnTo>
                      <a:pt x="20" y="78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4" y="60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1" y="34"/>
                    </a:lnTo>
                    <a:lnTo>
                      <a:pt x="4" y="26"/>
                    </a:lnTo>
                    <a:lnTo>
                      <a:pt x="8" y="18"/>
                    </a:lnTo>
                    <a:lnTo>
                      <a:pt x="13" y="12"/>
                    </a:lnTo>
                    <a:lnTo>
                      <a:pt x="20" y="8"/>
                    </a:lnTo>
                    <a:lnTo>
                      <a:pt x="27" y="3"/>
                    </a:lnTo>
                    <a:lnTo>
                      <a:pt x="36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07"/>
              <p:cNvSpPr>
                <a:spLocks/>
              </p:cNvSpPr>
              <p:nvPr/>
            </p:nvSpPr>
            <p:spPr bwMode="auto">
              <a:xfrm>
                <a:off x="3973" y="1512"/>
                <a:ext cx="14" cy="1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8" y="1"/>
                  </a:cxn>
                  <a:cxn ang="0">
                    <a:pos x="56" y="3"/>
                  </a:cxn>
                  <a:cxn ang="0">
                    <a:pos x="62" y="7"/>
                  </a:cxn>
                  <a:cxn ang="0">
                    <a:pos x="69" y="11"/>
                  </a:cxn>
                  <a:cxn ang="0">
                    <a:pos x="74" y="16"/>
                  </a:cxn>
                  <a:cxn ang="0">
                    <a:pos x="78" y="23"/>
                  </a:cxn>
                  <a:cxn ang="0">
                    <a:pos x="80" y="30"/>
                  </a:cxn>
                  <a:cxn ang="0">
                    <a:pos x="81" y="38"/>
                  </a:cxn>
                  <a:cxn ang="0">
                    <a:pos x="80" y="46"/>
                  </a:cxn>
                  <a:cxn ang="0">
                    <a:pos x="78" y="53"/>
                  </a:cxn>
                  <a:cxn ang="0">
                    <a:pos x="74" y="60"/>
                  </a:cxn>
                  <a:cxn ang="0">
                    <a:pos x="69" y="65"/>
                  </a:cxn>
                  <a:cxn ang="0">
                    <a:pos x="62" y="71"/>
                  </a:cxn>
                  <a:cxn ang="0">
                    <a:pos x="56" y="74"/>
                  </a:cxn>
                  <a:cxn ang="0">
                    <a:pos x="48" y="76"/>
                  </a:cxn>
                  <a:cxn ang="0">
                    <a:pos x="41" y="77"/>
                  </a:cxn>
                  <a:cxn ang="0">
                    <a:pos x="32" y="76"/>
                  </a:cxn>
                  <a:cxn ang="0">
                    <a:pos x="25" y="74"/>
                  </a:cxn>
                  <a:cxn ang="0">
                    <a:pos x="18" y="71"/>
                  </a:cxn>
                  <a:cxn ang="0">
                    <a:pos x="12" y="65"/>
                  </a:cxn>
                  <a:cxn ang="0">
                    <a:pos x="6" y="60"/>
                  </a:cxn>
                  <a:cxn ang="0">
                    <a:pos x="3" y="53"/>
                  </a:cxn>
                  <a:cxn ang="0">
                    <a:pos x="1" y="46"/>
                  </a:cxn>
                  <a:cxn ang="0">
                    <a:pos x="0" y="38"/>
                  </a:cxn>
                  <a:cxn ang="0">
                    <a:pos x="1" y="30"/>
                  </a:cxn>
                  <a:cxn ang="0">
                    <a:pos x="3" y="23"/>
                  </a:cxn>
                  <a:cxn ang="0">
                    <a:pos x="6" y="16"/>
                  </a:cxn>
                  <a:cxn ang="0">
                    <a:pos x="12" y="11"/>
                  </a:cxn>
                  <a:cxn ang="0">
                    <a:pos x="18" y="7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77">
                    <a:moveTo>
                      <a:pt x="41" y="0"/>
                    </a:moveTo>
                    <a:lnTo>
                      <a:pt x="48" y="1"/>
                    </a:lnTo>
                    <a:lnTo>
                      <a:pt x="56" y="3"/>
                    </a:lnTo>
                    <a:lnTo>
                      <a:pt x="62" y="7"/>
                    </a:lnTo>
                    <a:lnTo>
                      <a:pt x="69" y="11"/>
                    </a:lnTo>
                    <a:lnTo>
                      <a:pt x="74" y="16"/>
                    </a:lnTo>
                    <a:lnTo>
                      <a:pt x="78" y="23"/>
                    </a:lnTo>
                    <a:lnTo>
                      <a:pt x="80" y="30"/>
                    </a:lnTo>
                    <a:lnTo>
                      <a:pt x="81" y="38"/>
                    </a:lnTo>
                    <a:lnTo>
                      <a:pt x="80" y="46"/>
                    </a:lnTo>
                    <a:lnTo>
                      <a:pt x="78" y="53"/>
                    </a:lnTo>
                    <a:lnTo>
                      <a:pt x="74" y="60"/>
                    </a:lnTo>
                    <a:lnTo>
                      <a:pt x="69" y="65"/>
                    </a:lnTo>
                    <a:lnTo>
                      <a:pt x="62" y="71"/>
                    </a:lnTo>
                    <a:lnTo>
                      <a:pt x="56" y="74"/>
                    </a:lnTo>
                    <a:lnTo>
                      <a:pt x="48" y="76"/>
                    </a:lnTo>
                    <a:lnTo>
                      <a:pt x="41" y="77"/>
                    </a:lnTo>
                    <a:lnTo>
                      <a:pt x="32" y="76"/>
                    </a:lnTo>
                    <a:lnTo>
                      <a:pt x="25" y="74"/>
                    </a:lnTo>
                    <a:lnTo>
                      <a:pt x="18" y="71"/>
                    </a:lnTo>
                    <a:lnTo>
                      <a:pt x="12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08"/>
              <p:cNvSpPr>
                <a:spLocks/>
              </p:cNvSpPr>
              <p:nvPr/>
            </p:nvSpPr>
            <p:spPr bwMode="auto">
              <a:xfrm>
                <a:off x="3974" y="1512"/>
                <a:ext cx="12" cy="1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3" y="1"/>
                  </a:cxn>
                  <a:cxn ang="0">
                    <a:pos x="50" y="2"/>
                  </a:cxn>
                  <a:cxn ang="0">
                    <a:pos x="55" y="5"/>
                  </a:cxn>
                  <a:cxn ang="0">
                    <a:pos x="61" y="10"/>
                  </a:cxn>
                  <a:cxn ang="0">
                    <a:pos x="65" y="14"/>
                  </a:cxn>
                  <a:cxn ang="0">
                    <a:pos x="68" y="21"/>
                  </a:cxn>
                  <a:cxn ang="0">
                    <a:pos x="70" y="26"/>
                  </a:cxn>
                  <a:cxn ang="0">
                    <a:pos x="72" y="34"/>
                  </a:cxn>
                  <a:cxn ang="0">
                    <a:pos x="70" y="40"/>
                  </a:cxn>
                  <a:cxn ang="0">
                    <a:pos x="68" y="47"/>
                  </a:cxn>
                  <a:cxn ang="0">
                    <a:pos x="65" y="52"/>
                  </a:cxn>
                  <a:cxn ang="0">
                    <a:pos x="61" y="58"/>
                  </a:cxn>
                  <a:cxn ang="0">
                    <a:pos x="55" y="62"/>
                  </a:cxn>
                  <a:cxn ang="0">
                    <a:pos x="50" y="65"/>
                  </a:cxn>
                  <a:cxn ang="0">
                    <a:pos x="43" y="66"/>
                  </a:cxn>
                  <a:cxn ang="0">
                    <a:pos x="36" y="67"/>
                  </a:cxn>
                  <a:cxn ang="0">
                    <a:pos x="28" y="66"/>
                  </a:cxn>
                  <a:cxn ang="0">
                    <a:pos x="22" y="65"/>
                  </a:cxn>
                  <a:cxn ang="0">
                    <a:pos x="16" y="62"/>
                  </a:cxn>
                  <a:cxn ang="0">
                    <a:pos x="11" y="58"/>
                  </a:cxn>
                  <a:cxn ang="0">
                    <a:pos x="7" y="52"/>
                  </a:cxn>
                  <a:cxn ang="0">
                    <a:pos x="3" y="47"/>
                  </a:cxn>
                  <a:cxn ang="0">
                    <a:pos x="1" y="40"/>
                  </a:cxn>
                  <a:cxn ang="0">
                    <a:pos x="0" y="34"/>
                  </a:cxn>
                  <a:cxn ang="0">
                    <a:pos x="1" y="26"/>
                  </a:cxn>
                  <a:cxn ang="0">
                    <a:pos x="3" y="21"/>
                  </a:cxn>
                  <a:cxn ang="0">
                    <a:pos x="7" y="14"/>
                  </a:cxn>
                  <a:cxn ang="0">
                    <a:pos x="11" y="10"/>
                  </a:cxn>
                  <a:cxn ang="0">
                    <a:pos x="16" y="5"/>
                  </a:cxn>
                  <a:cxn ang="0">
                    <a:pos x="22" y="2"/>
                  </a:cxn>
                  <a:cxn ang="0">
                    <a:pos x="28" y="1"/>
                  </a:cxn>
                  <a:cxn ang="0">
                    <a:pos x="36" y="0"/>
                  </a:cxn>
                </a:cxnLst>
                <a:rect l="0" t="0" r="r" b="b"/>
                <a:pathLst>
                  <a:path w="72" h="67">
                    <a:moveTo>
                      <a:pt x="36" y="0"/>
                    </a:moveTo>
                    <a:lnTo>
                      <a:pt x="43" y="1"/>
                    </a:lnTo>
                    <a:lnTo>
                      <a:pt x="50" y="2"/>
                    </a:lnTo>
                    <a:lnTo>
                      <a:pt x="55" y="5"/>
                    </a:lnTo>
                    <a:lnTo>
                      <a:pt x="61" y="10"/>
                    </a:lnTo>
                    <a:lnTo>
                      <a:pt x="65" y="14"/>
                    </a:lnTo>
                    <a:lnTo>
                      <a:pt x="68" y="21"/>
                    </a:lnTo>
                    <a:lnTo>
                      <a:pt x="70" y="26"/>
                    </a:lnTo>
                    <a:lnTo>
                      <a:pt x="72" y="34"/>
                    </a:lnTo>
                    <a:lnTo>
                      <a:pt x="70" y="40"/>
                    </a:lnTo>
                    <a:lnTo>
                      <a:pt x="68" y="47"/>
                    </a:lnTo>
                    <a:lnTo>
                      <a:pt x="65" y="52"/>
                    </a:lnTo>
                    <a:lnTo>
                      <a:pt x="61" y="58"/>
                    </a:lnTo>
                    <a:lnTo>
                      <a:pt x="55" y="62"/>
                    </a:lnTo>
                    <a:lnTo>
                      <a:pt x="50" y="65"/>
                    </a:lnTo>
                    <a:lnTo>
                      <a:pt x="43" y="66"/>
                    </a:lnTo>
                    <a:lnTo>
                      <a:pt x="36" y="67"/>
                    </a:lnTo>
                    <a:lnTo>
                      <a:pt x="28" y="66"/>
                    </a:lnTo>
                    <a:lnTo>
                      <a:pt x="22" y="65"/>
                    </a:lnTo>
                    <a:lnTo>
                      <a:pt x="16" y="62"/>
                    </a:lnTo>
                    <a:lnTo>
                      <a:pt x="11" y="58"/>
                    </a:lnTo>
                    <a:lnTo>
                      <a:pt x="7" y="52"/>
                    </a:lnTo>
                    <a:lnTo>
                      <a:pt x="3" y="47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1" y="26"/>
                    </a:lnTo>
                    <a:lnTo>
                      <a:pt x="3" y="21"/>
                    </a:lnTo>
                    <a:lnTo>
                      <a:pt x="7" y="14"/>
                    </a:lnTo>
                    <a:lnTo>
                      <a:pt x="11" y="10"/>
                    </a:lnTo>
                    <a:lnTo>
                      <a:pt x="16" y="5"/>
                    </a:lnTo>
                    <a:lnTo>
                      <a:pt x="22" y="2"/>
                    </a:lnTo>
                    <a:lnTo>
                      <a:pt x="28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09"/>
              <p:cNvSpPr>
                <a:spLocks/>
              </p:cNvSpPr>
              <p:nvPr/>
            </p:nvSpPr>
            <p:spPr bwMode="auto">
              <a:xfrm>
                <a:off x="3975" y="1512"/>
                <a:ext cx="11" cy="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4"/>
                  </a:cxn>
                  <a:cxn ang="0">
                    <a:pos x="55" y="8"/>
                  </a:cxn>
                  <a:cxn ang="0">
                    <a:pos x="59" y="12"/>
                  </a:cxn>
                  <a:cxn ang="0">
                    <a:pos x="62" y="17"/>
                  </a:cxn>
                  <a:cxn ang="0">
                    <a:pos x="63" y="23"/>
                  </a:cxn>
                  <a:cxn ang="0">
                    <a:pos x="64" y="28"/>
                  </a:cxn>
                  <a:cxn ang="0">
                    <a:pos x="63" y="35"/>
                  </a:cxn>
                  <a:cxn ang="0">
                    <a:pos x="62" y="40"/>
                  </a:cxn>
                  <a:cxn ang="0">
                    <a:pos x="59" y="46"/>
                  </a:cxn>
                  <a:cxn ang="0">
                    <a:pos x="55" y="50"/>
                  </a:cxn>
                  <a:cxn ang="0">
                    <a:pos x="50" y="53"/>
                  </a:cxn>
                  <a:cxn ang="0">
                    <a:pos x="44" y="56"/>
                  </a:cxn>
                  <a:cxn ang="0">
                    <a:pos x="38" y="58"/>
                  </a:cxn>
                  <a:cxn ang="0">
                    <a:pos x="32" y="59"/>
                  </a:cxn>
                  <a:cxn ang="0">
                    <a:pos x="20" y="56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8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20" y="2"/>
                  </a:cxn>
                  <a:cxn ang="0">
                    <a:pos x="32" y="0"/>
                  </a:cxn>
                </a:cxnLst>
                <a:rect l="0" t="0" r="r" b="b"/>
                <a:pathLst>
                  <a:path w="64" h="59">
                    <a:moveTo>
                      <a:pt x="32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5" y="8"/>
                    </a:lnTo>
                    <a:lnTo>
                      <a:pt x="59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4" y="28"/>
                    </a:lnTo>
                    <a:lnTo>
                      <a:pt x="63" y="35"/>
                    </a:lnTo>
                    <a:lnTo>
                      <a:pt x="62" y="40"/>
                    </a:lnTo>
                    <a:lnTo>
                      <a:pt x="59" y="46"/>
                    </a:lnTo>
                    <a:lnTo>
                      <a:pt x="55" y="50"/>
                    </a:lnTo>
                    <a:lnTo>
                      <a:pt x="50" y="53"/>
                    </a:lnTo>
                    <a:lnTo>
                      <a:pt x="44" y="56"/>
                    </a:lnTo>
                    <a:lnTo>
                      <a:pt x="38" y="58"/>
                    </a:lnTo>
                    <a:lnTo>
                      <a:pt x="32" y="59"/>
                    </a:lnTo>
                    <a:lnTo>
                      <a:pt x="20" y="56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10"/>
              <p:cNvSpPr>
                <a:spLocks/>
              </p:cNvSpPr>
              <p:nvPr/>
            </p:nvSpPr>
            <p:spPr bwMode="auto">
              <a:xfrm>
                <a:off x="3895" y="1528"/>
                <a:ext cx="31" cy="3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2" y="16"/>
                  </a:cxn>
                  <a:cxn ang="0">
                    <a:pos x="155" y="27"/>
                  </a:cxn>
                  <a:cxn ang="0">
                    <a:pos x="167" y="41"/>
                  </a:cxn>
                  <a:cxn ang="0">
                    <a:pos x="175" y="57"/>
                  </a:cxn>
                  <a:cxn ang="0">
                    <a:pos x="180" y="75"/>
                  </a:cxn>
                  <a:cxn ang="0">
                    <a:pos x="182" y="94"/>
                  </a:cxn>
                  <a:cxn ang="0">
                    <a:pos x="180" y="114"/>
                  </a:cxn>
                  <a:cxn ang="0">
                    <a:pos x="175" y="131"/>
                  </a:cxn>
                  <a:cxn ang="0">
                    <a:pos x="167" y="147"/>
                  </a:cxn>
                  <a:cxn ang="0">
                    <a:pos x="155" y="160"/>
                  </a:cxn>
                  <a:cxn ang="0">
                    <a:pos x="142" y="172"/>
                  </a:cxn>
                  <a:cxn ang="0">
                    <a:pos x="127" y="181"/>
                  </a:cxn>
                  <a:cxn ang="0">
                    <a:pos x="110" y="186"/>
                  </a:cxn>
                  <a:cxn ang="0">
                    <a:pos x="92" y="189"/>
                  </a:cxn>
                  <a:cxn ang="0">
                    <a:pos x="74" y="186"/>
                  </a:cxn>
                  <a:cxn ang="0">
                    <a:pos x="57" y="181"/>
                  </a:cxn>
                  <a:cxn ang="0">
                    <a:pos x="40" y="172"/>
                  </a:cxn>
                  <a:cxn ang="0">
                    <a:pos x="27" y="160"/>
                  </a:cxn>
                  <a:cxn ang="0">
                    <a:pos x="17" y="147"/>
                  </a:cxn>
                  <a:cxn ang="0">
                    <a:pos x="8" y="131"/>
                  </a:cxn>
                  <a:cxn ang="0">
                    <a:pos x="2" y="114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8" y="57"/>
                  </a:cxn>
                  <a:cxn ang="0">
                    <a:pos x="17" y="41"/>
                  </a:cxn>
                  <a:cxn ang="0">
                    <a:pos x="27" y="27"/>
                  </a:cxn>
                  <a:cxn ang="0">
                    <a:pos x="40" y="16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2" h="189">
                    <a:moveTo>
                      <a:pt x="92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2" y="16"/>
                    </a:lnTo>
                    <a:lnTo>
                      <a:pt x="155" y="27"/>
                    </a:lnTo>
                    <a:lnTo>
                      <a:pt x="167" y="41"/>
                    </a:lnTo>
                    <a:lnTo>
                      <a:pt x="175" y="57"/>
                    </a:lnTo>
                    <a:lnTo>
                      <a:pt x="180" y="75"/>
                    </a:lnTo>
                    <a:lnTo>
                      <a:pt x="182" y="94"/>
                    </a:lnTo>
                    <a:lnTo>
                      <a:pt x="180" y="114"/>
                    </a:lnTo>
                    <a:lnTo>
                      <a:pt x="175" y="131"/>
                    </a:lnTo>
                    <a:lnTo>
                      <a:pt x="167" y="147"/>
                    </a:lnTo>
                    <a:lnTo>
                      <a:pt x="155" y="160"/>
                    </a:lnTo>
                    <a:lnTo>
                      <a:pt x="142" y="172"/>
                    </a:lnTo>
                    <a:lnTo>
                      <a:pt x="127" y="181"/>
                    </a:lnTo>
                    <a:lnTo>
                      <a:pt x="110" y="186"/>
                    </a:lnTo>
                    <a:lnTo>
                      <a:pt x="92" y="189"/>
                    </a:lnTo>
                    <a:lnTo>
                      <a:pt x="74" y="186"/>
                    </a:lnTo>
                    <a:lnTo>
                      <a:pt x="57" y="181"/>
                    </a:lnTo>
                    <a:lnTo>
                      <a:pt x="40" y="172"/>
                    </a:lnTo>
                    <a:lnTo>
                      <a:pt x="27" y="160"/>
                    </a:lnTo>
                    <a:lnTo>
                      <a:pt x="17" y="147"/>
                    </a:lnTo>
                    <a:lnTo>
                      <a:pt x="8" y="131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8" y="57"/>
                    </a:lnTo>
                    <a:lnTo>
                      <a:pt x="17" y="41"/>
                    </a:lnTo>
                    <a:lnTo>
                      <a:pt x="27" y="27"/>
                    </a:lnTo>
                    <a:lnTo>
                      <a:pt x="40" y="16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11"/>
              <p:cNvSpPr>
                <a:spLocks/>
              </p:cNvSpPr>
              <p:nvPr/>
            </p:nvSpPr>
            <p:spPr bwMode="auto">
              <a:xfrm>
                <a:off x="3895" y="1528"/>
                <a:ext cx="31" cy="3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2" y="16"/>
                  </a:cxn>
                  <a:cxn ang="0">
                    <a:pos x="155" y="27"/>
                  </a:cxn>
                  <a:cxn ang="0">
                    <a:pos x="167" y="41"/>
                  </a:cxn>
                  <a:cxn ang="0">
                    <a:pos x="175" y="57"/>
                  </a:cxn>
                  <a:cxn ang="0">
                    <a:pos x="180" y="75"/>
                  </a:cxn>
                  <a:cxn ang="0">
                    <a:pos x="182" y="94"/>
                  </a:cxn>
                  <a:cxn ang="0">
                    <a:pos x="182" y="94"/>
                  </a:cxn>
                  <a:cxn ang="0">
                    <a:pos x="180" y="114"/>
                  </a:cxn>
                  <a:cxn ang="0">
                    <a:pos x="175" y="131"/>
                  </a:cxn>
                  <a:cxn ang="0">
                    <a:pos x="167" y="147"/>
                  </a:cxn>
                  <a:cxn ang="0">
                    <a:pos x="155" y="160"/>
                  </a:cxn>
                  <a:cxn ang="0">
                    <a:pos x="142" y="172"/>
                  </a:cxn>
                  <a:cxn ang="0">
                    <a:pos x="127" y="181"/>
                  </a:cxn>
                  <a:cxn ang="0">
                    <a:pos x="110" y="186"/>
                  </a:cxn>
                  <a:cxn ang="0">
                    <a:pos x="92" y="189"/>
                  </a:cxn>
                  <a:cxn ang="0">
                    <a:pos x="92" y="189"/>
                  </a:cxn>
                  <a:cxn ang="0">
                    <a:pos x="74" y="186"/>
                  </a:cxn>
                  <a:cxn ang="0">
                    <a:pos x="57" y="181"/>
                  </a:cxn>
                  <a:cxn ang="0">
                    <a:pos x="40" y="172"/>
                  </a:cxn>
                  <a:cxn ang="0">
                    <a:pos x="27" y="160"/>
                  </a:cxn>
                  <a:cxn ang="0">
                    <a:pos x="17" y="147"/>
                  </a:cxn>
                  <a:cxn ang="0">
                    <a:pos x="8" y="131"/>
                  </a:cxn>
                  <a:cxn ang="0">
                    <a:pos x="2" y="11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8" y="57"/>
                  </a:cxn>
                  <a:cxn ang="0">
                    <a:pos x="17" y="41"/>
                  </a:cxn>
                  <a:cxn ang="0">
                    <a:pos x="27" y="27"/>
                  </a:cxn>
                  <a:cxn ang="0">
                    <a:pos x="40" y="16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2" h="189">
                    <a:moveTo>
                      <a:pt x="92" y="0"/>
                    </a:moveTo>
                    <a:lnTo>
                      <a:pt x="92" y="0"/>
                    </a:lnTo>
                    <a:lnTo>
                      <a:pt x="110" y="2"/>
                    </a:lnTo>
                    <a:lnTo>
                      <a:pt x="127" y="7"/>
                    </a:lnTo>
                    <a:lnTo>
                      <a:pt x="142" y="16"/>
                    </a:lnTo>
                    <a:lnTo>
                      <a:pt x="155" y="27"/>
                    </a:lnTo>
                    <a:lnTo>
                      <a:pt x="167" y="41"/>
                    </a:lnTo>
                    <a:lnTo>
                      <a:pt x="175" y="57"/>
                    </a:lnTo>
                    <a:lnTo>
                      <a:pt x="180" y="75"/>
                    </a:lnTo>
                    <a:lnTo>
                      <a:pt x="182" y="94"/>
                    </a:lnTo>
                    <a:lnTo>
                      <a:pt x="182" y="94"/>
                    </a:lnTo>
                    <a:lnTo>
                      <a:pt x="180" y="114"/>
                    </a:lnTo>
                    <a:lnTo>
                      <a:pt x="175" y="131"/>
                    </a:lnTo>
                    <a:lnTo>
                      <a:pt x="167" y="147"/>
                    </a:lnTo>
                    <a:lnTo>
                      <a:pt x="155" y="160"/>
                    </a:lnTo>
                    <a:lnTo>
                      <a:pt x="142" y="172"/>
                    </a:lnTo>
                    <a:lnTo>
                      <a:pt x="127" y="181"/>
                    </a:lnTo>
                    <a:lnTo>
                      <a:pt x="110" y="186"/>
                    </a:lnTo>
                    <a:lnTo>
                      <a:pt x="92" y="189"/>
                    </a:lnTo>
                    <a:lnTo>
                      <a:pt x="92" y="189"/>
                    </a:lnTo>
                    <a:lnTo>
                      <a:pt x="74" y="186"/>
                    </a:lnTo>
                    <a:lnTo>
                      <a:pt x="57" y="181"/>
                    </a:lnTo>
                    <a:lnTo>
                      <a:pt x="40" y="172"/>
                    </a:lnTo>
                    <a:lnTo>
                      <a:pt x="27" y="160"/>
                    </a:lnTo>
                    <a:lnTo>
                      <a:pt x="17" y="147"/>
                    </a:lnTo>
                    <a:lnTo>
                      <a:pt x="8" y="131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8" y="57"/>
                    </a:lnTo>
                    <a:lnTo>
                      <a:pt x="17" y="41"/>
                    </a:lnTo>
                    <a:lnTo>
                      <a:pt x="27" y="27"/>
                    </a:lnTo>
                    <a:lnTo>
                      <a:pt x="40" y="16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12"/>
              <p:cNvSpPr>
                <a:spLocks/>
              </p:cNvSpPr>
              <p:nvPr/>
            </p:nvSpPr>
            <p:spPr bwMode="auto">
              <a:xfrm>
                <a:off x="3862" y="1536"/>
                <a:ext cx="19" cy="2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2"/>
                  </a:cxn>
                  <a:cxn ang="0">
                    <a:pos x="80" y="5"/>
                  </a:cxn>
                  <a:cxn ang="0">
                    <a:pos x="89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3" y="47"/>
                  </a:cxn>
                  <a:cxn ang="0">
                    <a:pos x="114" y="59"/>
                  </a:cxn>
                  <a:cxn ang="0">
                    <a:pos x="113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8" y="100"/>
                  </a:cxn>
                  <a:cxn ang="0">
                    <a:pos x="89" y="108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8"/>
                  </a:cxn>
                  <a:cxn ang="0">
                    <a:pos x="45" y="116"/>
                  </a:cxn>
                  <a:cxn ang="0">
                    <a:pos x="34" y="113"/>
                  </a:cxn>
                  <a:cxn ang="0">
                    <a:pos x="24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5" y="82"/>
                  </a:cxn>
                  <a:cxn ang="0">
                    <a:pos x="2" y="71"/>
                  </a:cxn>
                  <a:cxn ang="0">
                    <a:pos x="0" y="59"/>
                  </a:cxn>
                  <a:cxn ang="0">
                    <a:pos x="2" y="47"/>
                  </a:cxn>
                  <a:cxn ang="0">
                    <a:pos x="5" y="36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4" y="10"/>
                  </a:cxn>
                  <a:cxn ang="0">
                    <a:pos x="34" y="5"/>
                  </a:cxn>
                  <a:cxn ang="0">
                    <a:pos x="45" y="2"/>
                  </a:cxn>
                  <a:cxn ang="0">
                    <a:pos x="57" y="0"/>
                  </a:cxn>
                </a:cxnLst>
                <a:rect l="0" t="0" r="r" b="b"/>
                <a:pathLst>
                  <a:path w="114" h="118">
                    <a:moveTo>
                      <a:pt x="57" y="0"/>
                    </a:moveTo>
                    <a:lnTo>
                      <a:pt x="69" y="2"/>
                    </a:lnTo>
                    <a:lnTo>
                      <a:pt x="80" y="5"/>
                    </a:lnTo>
                    <a:lnTo>
                      <a:pt x="89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3" y="47"/>
                    </a:lnTo>
                    <a:lnTo>
                      <a:pt x="114" y="59"/>
                    </a:lnTo>
                    <a:lnTo>
                      <a:pt x="113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8" y="100"/>
                    </a:lnTo>
                    <a:lnTo>
                      <a:pt x="89" y="108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8"/>
                    </a:lnTo>
                    <a:lnTo>
                      <a:pt x="45" y="116"/>
                    </a:lnTo>
                    <a:lnTo>
                      <a:pt x="34" y="113"/>
                    </a:lnTo>
                    <a:lnTo>
                      <a:pt x="24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5" y="82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2" y="47"/>
                    </a:lnTo>
                    <a:lnTo>
                      <a:pt x="5" y="36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5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13"/>
              <p:cNvSpPr>
                <a:spLocks/>
              </p:cNvSpPr>
              <p:nvPr/>
            </p:nvSpPr>
            <p:spPr bwMode="auto">
              <a:xfrm>
                <a:off x="3862" y="1536"/>
                <a:ext cx="19" cy="2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2"/>
                  </a:cxn>
                  <a:cxn ang="0">
                    <a:pos x="80" y="5"/>
                  </a:cxn>
                  <a:cxn ang="0">
                    <a:pos x="89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3" y="47"/>
                  </a:cxn>
                  <a:cxn ang="0">
                    <a:pos x="114" y="59"/>
                  </a:cxn>
                  <a:cxn ang="0">
                    <a:pos x="114" y="59"/>
                  </a:cxn>
                  <a:cxn ang="0">
                    <a:pos x="113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8" y="100"/>
                  </a:cxn>
                  <a:cxn ang="0">
                    <a:pos x="89" y="108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8"/>
                  </a:cxn>
                  <a:cxn ang="0">
                    <a:pos x="57" y="118"/>
                  </a:cxn>
                  <a:cxn ang="0">
                    <a:pos x="45" y="116"/>
                  </a:cxn>
                  <a:cxn ang="0">
                    <a:pos x="34" y="113"/>
                  </a:cxn>
                  <a:cxn ang="0">
                    <a:pos x="24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5" y="82"/>
                  </a:cxn>
                  <a:cxn ang="0">
                    <a:pos x="2" y="71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2" y="47"/>
                  </a:cxn>
                  <a:cxn ang="0">
                    <a:pos x="5" y="36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4" y="10"/>
                  </a:cxn>
                  <a:cxn ang="0">
                    <a:pos x="34" y="5"/>
                  </a:cxn>
                  <a:cxn ang="0">
                    <a:pos x="45" y="2"/>
                  </a:cxn>
                  <a:cxn ang="0">
                    <a:pos x="57" y="0"/>
                  </a:cxn>
                </a:cxnLst>
                <a:rect l="0" t="0" r="r" b="b"/>
                <a:pathLst>
                  <a:path w="114" h="118">
                    <a:moveTo>
                      <a:pt x="57" y="0"/>
                    </a:moveTo>
                    <a:lnTo>
                      <a:pt x="57" y="0"/>
                    </a:lnTo>
                    <a:lnTo>
                      <a:pt x="69" y="2"/>
                    </a:lnTo>
                    <a:lnTo>
                      <a:pt x="80" y="5"/>
                    </a:lnTo>
                    <a:lnTo>
                      <a:pt x="89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3" y="47"/>
                    </a:lnTo>
                    <a:lnTo>
                      <a:pt x="114" y="59"/>
                    </a:lnTo>
                    <a:lnTo>
                      <a:pt x="114" y="59"/>
                    </a:lnTo>
                    <a:lnTo>
                      <a:pt x="113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8" y="100"/>
                    </a:lnTo>
                    <a:lnTo>
                      <a:pt x="89" y="108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45" y="116"/>
                    </a:lnTo>
                    <a:lnTo>
                      <a:pt x="34" y="113"/>
                    </a:lnTo>
                    <a:lnTo>
                      <a:pt x="24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5" y="82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2" y="47"/>
                    </a:lnTo>
                    <a:lnTo>
                      <a:pt x="5" y="36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5" y="2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14"/>
              <p:cNvSpPr>
                <a:spLocks/>
              </p:cNvSpPr>
              <p:nvPr/>
            </p:nvSpPr>
            <p:spPr bwMode="auto">
              <a:xfrm>
                <a:off x="3828" y="1539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9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7"/>
                  </a:cxn>
                  <a:cxn ang="0">
                    <a:pos x="115" y="59"/>
                  </a:cxn>
                  <a:cxn ang="0">
                    <a:pos x="114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7" y="100"/>
                  </a:cxn>
                  <a:cxn ang="0">
                    <a:pos x="90" y="108"/>
                  </a:cxn>
                  <a:cxn ang="0">
                    <a:pos x="80" y="113"/>
                  </a:cxn>
                  <a:cxn ang="0">
                    <a:pos x="69" y="117"/>
                  </a:cxn>
                  <a:cxn ang="0">
                    <a:pos x="57" y="118"/>
                  </a:cxn>
                  <a:cxn ang="0">
                    <a:pos x="45" y="117"/>
                  </a:cxn>
                  <a:cxn ang="0">
                    <a:pos x="35" y="113"/>
                  </a:cxn>
                  <a:cxn ang="0">
                    <a:pos x="25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1" y="71"/>
                  </a:cxn>
                  <a:cxn ang="0">
                    <a:pos x="0" y="59"/>
                  </a:cxn>
                  <a:cxn ang="0">
                    <a:pos x="1" y="47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7" y="17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8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9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7"/>
                    </a:lnTo>
                    <a:lnTo>
                      <a:pt x="115" y="59"/>
                    </a:lnTo>
                    <a:lnTo>
                      <a:pt x="114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7" y="100"/>
                    </a:lnTo>
                    <a:lnTo>
                      <a:pt x="90" y="108"/>
                    </a:lnTo>
                    <a:lnTo>
                      <a:pt x="80" y="113"/>
                    </a:lnTo>
                    <a:lnTo>
                      <a:pt x="69" y="117"/>
                    </a:lnTo>
                    <a:lnTo>
                      <a:pt x="57" y="118"/>
                    </a:lnTo>
                    <a:lnTo>
                      <a:pt x="45" y="117"/>
                    </a:lnTo>
                    <a:lnTo>
                      <a:pt x="35" y="113"/>
                    </a:lnTo>
                    <a:lnTo>
                      <a:pt x="25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1" y="71"/>
                    </a:lnTo>
                    <a:lnTo>
                      <a:pt x="0" y="59"/>
                    </a:lnTo>
                    <a:lnTo>
                      <a:pt x="1" y="47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15"/>
              <p:cNvSpPr>
                <a:spLocks/>
              </p:cNvSpPr>
              <p:nvPr/>
            </p:nvSpPr>
            <p:spPr bwMode="auto">
              <a:xfrm>
                <a:off x="3828" y="1539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9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7"/>
                  </a:cxn>
                  <a:cxn ang="0">
                    <a:pos x="115" y="59"/>
                  </a:cxn>
                  <a:cxn ang="0">
                    <a:pos x="115" y="59"/>
                  </a:cxn>
                  <a:cxn ang="0">
                    <a:pos x="114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7" y="100"/>
                  </a:cxn>
                  <a:cxn ang="0">
                    <a:pos x="90" y="108"/>
                  </a:cxn>
                  <a:cxn ang="0">
                    <a:pos x="80" y="113"/>
                  </a:cxn>
                  <a:cxn ang="0">
                    <a:pos x="69" y="117"/>
                  </a:cxn>
                  <a:cxn ang="0">
                    <a:pos x="57" y="118"/>
                  </a:cxn>
                  <a:cxn ang="0">
                    <a:pos x="57" y="118"/>
                  </a:cxn>
                  <a:cxn ang="0">
                    <a:pos x="45" y="117"/>
                  </a:cxn>
                  <a:cxn ang="0">
                    <a:pos x="35" y="113"/>
                  </a:cxn>
                  <a:cxn ang="0">
                    <a:pos x="25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1" y="71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1" y="47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7" y="17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8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4"/>
                    </a:lnTo>
                    <a:lnTo>
                      <a:pt x="90" y="9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7"/>
                    </a:lnTo>
                    <a:lnTo>
                      <a:pt x="115" y="59"/>
                    </a:lnTo>
                    <a:lnTo>
                      <a:pt x="115" y="59"/>
                    </a:lnTo>
                    <a:lnTo>
                      <a:pt x="114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7" y="100"/>
                    </a:lnTo>
                    <a:lnTo>
                      <a:pt x="90" y="108"/>
                    </a:lnTo>
                    <a:lnTo>
                      <a:pt x="80" y="113"/>
                    </a:lnTo>
                    <a:lnTo>
                      <a:pt x="69" y="117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45" y="117"/>
                    </a:lnTo>
                    <a:lnTo>
                      <a:pt x="35" y="113"/>
                    </a:lnTo>
                    <a:lnTo>
                      <a:pt x="25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1" y="7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47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16"/>
              <p:cNvSpPr>
                <a:spLocks/>
              </p:cNvSpPr>
              <p:nvPr/>
            </p:nvSpPr>
            <p:spPr bwMode="auto">
              <a:xfrm>
                <a:off x="3939" y="1524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10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4" y="70"/>
                  </a:cxn>
                  <a:cxn ang="0">
                    <a:pos x="110" y="81"/>
                  </a:cxn>
                  <a:cxn ang="0">
                    <a:pos x="105" y="91"/>
                  </a:cxn>
                  <a:cxn ang="0">
                    <a:pos x="97" y="100"/>
                  </a:cxn>
                  <a:cxn ang="0">
                    <a:pos x="90" y="107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7"/>
                  </a:cxn>
                  <a:cxn ang="0">
                    <a:pos x="46" y="116"/>
                  </a:cxn>
                  <a:cxn ang="0">
                    <a:pos x="36" y="113"/>
                  </a:cxn>
                  <a:cxn ang="0">
                    <a:pos x="26" y="107"/>
                  </a:cxn>
                  <a:cxn ang="0">
                    <a:pos x="17" y="100"/>
                  </a:cxn>
                  <a:cxn ang="0">
                    <a:pos x="9" y="91"/>
                  </a:cxn>
                  <a:cxn ang="0">
                    <a:pos x="4" y="81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6"/>
                  </a:cxn>
                  <a:cxn ang="0">
                    <a:pos x="9" y="26"/>
                  </a:cxn>
                  <a:cxn ang="0">
                    <a:pos x="17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7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1"/>
                    </a:lnTo>
                    <a:lnTo>
                      <a:pt x="97" y="100"/>
                    </a:lnTo>
                    <a:lnTo>
                      <a:pt x="90" y="107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7"/>
                    </a:lnTo>
                    <a:lnTo>
                      <a:pt x="46" y="116"/>
                    </a:lnTo>
                    <a:lnTo>
                      <a:pt x="36" y="113"/>
                    </a:lnTo>
                    <a:lnTo>
                      <a:pt x="26" y="107"/>
                    </a:lnTo>
                    <a:lnTo>
                      <a:pt x="17" y="100"/>
                    </a:lnTo>
                    <a:lnTo>
                      <a:pt x="9" y="91"/>
                    </a:lnTo>
                    <a:lnTo>
                      <a:pt x="4" y="81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6"/>
                    </a:lnTo>
                    <a:lnTo>
                      <a:pt x="9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17"/>
              <p:cNvSpPr>
                <a:spLocks/>
              </p:cNvSpPr>
              <p:nvPr/>
            </p:nvSpPr>
            <p:spPr bwMode="auto">
              <a:xfrm>
                <a:off x="3939" y="1524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10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5" y="58"/>
                  </a:cxn>
                  <a:cxn ang="0">
                    <a:pos x="114" y="70"/>
                  </a:cxn>
                  <a:cxn ang="0">
                    <a:pos x="110" y="81"/>
                  </a:cxn>
                  <a:cxn ang="0">
                    <a:pos x="105" y="91"/>
                  </a:cxn>
                  <a:cxn ang="0">
                    <a:pos x="97" y="100"/>
                  </a:cxn>
                  <a:cxn ang="0">
                    <a:pos x="90" y="107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7"/>
                  </a:cxn>
                  <a:cxn ang="0">
                    <a:pos x="57" y="117"/>
                  </a:cxn>
                  <a:cxn ang="0">
                    <a:pos x="46" y="116"/>
                  </a:cxn>
                  <a:cxn ang="0">
                    <a:pos x="36" y="113"/>
                  </a:cxn>
                  <a:cxn ang="0">
                    <a:pos x="26" y="107"/>
                  </a:cxn>
                  <a:cxn ang="0">
                    <a:pos x="17" y="100"/>
                  </a:cxn>
                  <a:cxn ang="0">
                    <a:pos x="9" y="91"/>
                  </a:cxn>
                  <a:cxn ang="0">
                    <a:pos x="4" y="81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6"/>
                  </a:cxn>
                  <a:cxn ang="0">
                    <a:pos x="9" y="26"/>
                  </a:cxn>
                  <a:cxn ang="0">
                    <a:pos x="17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7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5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1"/>
                    </a:lnTo>
                    <a:lnTo>
                      <a:pt x="97" y="100"/>
                    </a:lnTo>
                    <a:lnTo>
                      <a:pt x="90" y="107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7"/>
                    </a:lnTo>
                    <a:lnTo>
                      <a:pt x="57" y="117"/>
                    </a:lnTo>
                    <a:lnTo>
                      <a:pt x="46" y="116"/>
                    </a:lnTo>
                    <a:lnTo>
                      <a:pt x="36" y="113"/>
                    </a:lnTo>
                    <a:lnTo>
                      <a:pt x="26" y="107"/>
                    </a:lnTo>
                    <a:lnTo>
                      <a:pt x="17" y="100"/>
                    </a:lnTo>
                    <a:lnTo>
                      <a:pt x="9" y="91"/>
                    </a:lnTo>
                    <a:lnTo>
                      <a:pt x="4" y="81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6"/>
                    </a:lnTo>
                    <a:lnTo>
                      <a:pt x="9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18"/>
              <p:cNvSpPr>
                <a:spLocks/>
              </p:cNvSpPr>
              <p:nvPr/>
            </p:nvSpPr>
            <p:spPr bwMode="auto">
              <a:xfrm>
                <a:off x="3970" y="1515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1" y="37"/>
                  </a:cxn>
                  <a:cxn ang="0">
                    <a:pos x="114" y="48"/>
                  </a:cxn>
                  <a:cxn ang="0">
                    <a:pos x="115" y="60"/>
                  </a:cxn>
                  <a:cxn ang="0">
                    <a:pos x="114" y="72"/>
                  </a:cxn>
                  <a:cxn ang="0">
                    <a:pos x="111" y="83"/>
                  </a:cxn>
                  <a:cxn ang="0">
                    <a:pos x="105" y="93"/>
                  </a:cxn>
                  <a:cxn ang="0">
                    <a:pos x="98" y="101"/>
                  </a:cxn>
                  <a:cxn ang="0">
                    <a:pos x="90" y="109"/>
                  </a:cxn>
                  <a:cxn ang="0">
                    <a:pos x="80" y="114"/>
                  </a:cxn>
                  <a:cxn ang="0">
                    <a:pos x="69" y="117"/>
                  </a:cxn>
                  <a:cxn ang="0">
                    <a:pos x="57" y="119"/>
                  </a:cxn>
                  <a:cxn ang="0">
                    <a:pos x="46" y="117"/>
                  </a:cxn>
                  <a:cxn ang="0">
                    <a:pos x="35" y="114"/>
                  </a:cxn>
                  <a:cxn ang="0">
                    <a:pos x="25" y="109"/>
                  </a:cxn>
                  <a:cxn ang="0">
                    <a:pos x="17" y="101"/>
                  </a:cxn>
                  <a:cxn ang="0">
                    <a:pos x="10" y="93"/>
                  </a:cxn>
                  <a:cxn ang="0">
                    <a:pos x="4" y="83"/>
                  </a:cxn>
                  <a:cxn ang="0">
                    <a:pos x="1" y="72"/>
                  </a:cxn>
                  <a:cxn ang="0">
                    <a:pos x="0" y="60"/>
                  </a:cxn>
                  <a:cxn ang="0">
                    <a:pos x="1" y="48"/>
                  </a:cxn>
                  <a:cxn ang="0">
                    <a:pos x="4" y="37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9">
                    <a:moveTo>
                      <a:pt x="57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1" y="37"/>
                    </a:lnTo>
                    <a:lnTo>
                      <a:pt x="114" y="48"/>
                    </a:lnTo>
                    <a:lnTo>
                      <a:pt x="115" y="60"/>
                    </a:lnTo>
                    <a:lnTo>
                      <a:pt x="114" y="72"/>
                    </a:lnTo>
                    <a:lnTo>
                      <a:pt x="111" y="83"/>
                    </a:lnTo>
                    <a:lnTo>
                      <a:pt x="105" y="93"/>
                    </a:lnTo>
                    <a:lnTo>
                      <a:pt x="98" y="101"/>
                    </a:lnTo>
                    <a:lnTo>
                      <a:pt x="90" y="109"/>
                    </a:lnTo>
                    <a:lnTo>
                      <a:pt x="80" y="114"/>
                    </a:lnTo>
                    <a:lnTo>
                      <a:pt x="69" y="117"/>
                    </a:lnTo>
                    <a:lnTo>
                      <a:pt x="57" y="119"/>
                    </a:lnTo>
                    <a:lnTo>
                      <a:pt x="46" y="117"/>
                    </a:lnTo>
                    <a:lnTo>
                      <a:pt x="35" y="114"/>
                    </a:lnTo>
                    <a:lnTo>
                      <a:pt x="25" y="109"/>
                    </a:lnTo>
                    <a:lnTo>
                      <a:pt x="17" y="101"/>
                    </a:lnTo>
                    <a:lnTo>
                      <a:pt x="10" y="93"/>
                    </a:lnTo>
                    <a:lnTo>
                      <a:pt x="4" y="83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1" y="48"/>
                    </a:lnTo>
                    <a:lnTo>
                      <a:pt x="4" y="37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19"/>
              <p:cNvSpPr>
                <a:spLocks/>
              </p:cNvSpPr>
              <p:nvPr/>
            </p:nvSpPr>
            <p:spPr bwMode="auto">
              <a:xfrm>
                <a:off x="3970" y="1515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1" y="37"/>
                  </a:cxn>
                  <a:cxn ang="0">
                    <a:pos x="114" y="48"/>
                  </a:cxn>
                  <a:cxn ang="0">
                    <a:pos x="115" y="60"/>
                  </a:cxn>
                  <a:cxn ang="0">
                    <a:pos x="115" y="60"/>
                  </a:cxn>
                  <a:cxn ang="0">
                    <a:pos x="114" y="72"/>
                  </a:cxn>
                  <a:cxn ang="0">
                    <a:pos x="111" y="83"/>
                  </a:cxn>
                  <a:cxn ang="0">
                    <a:pos x="105" y="93"/>
                  </a:cxn>
                  <a:cxn ang="0">
                    <a:pos x="98" y="101"/>
                  </a:cxn>
                  <a:cxn ang="0">
                    <a:pos x="90" y="109"/>
                  </a:cxn>
                  <a:cxn ang="0">
                    <a:pos x="80" y="114"/>
                  </a:cxn>
                  <a:cxn ang="0">
                    <a:pos x="69" y="117"/>
                  </a:cxn>
                  <a:cxn ang="0">
                    <a:pos x="57" y="119"/>
                  </a:cxn>
                  <a:cxn ang="0">
                    <a:pos x="57" y="119"/>
                  </a:cxn>
                  <a:cxn ang="0">
                    <a:pos x="46" y="117"/>
                  </a:cxn>
                  <a:cxn ang="0">
                    <a:pos x="35" y="114"/>
                  </a:cxn>
                  <a:cxn ang="0">
                    <a:pos x="25" y="109"/>
                  </a:cxn>
                  <a:cxn ang="0">
                    <a:pos x="17" y="101"/>
                  </a:cxn>
                  <a:cxn ang="0">
                    <a:pos x="10" y="93"/>
                  </a:cxn>
                  <a:cxn ang="0">
                    <a:pos x="4" y="83"/>
                  </a:cxn>
                  <a:cxn ang="0">
                    <a:pos x="1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1" y="48"/>
                  </a:cxn>
                  <a:cxn ang="0">
                    <a:pos x="4" y="37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9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1" y="37"/>
                    </a:lnTo>
                    <a:lnTo>
                      <a:pt x="114" y="48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4" y="72"/>
                    </a:lnTo>
                    <a:lnTo>
                      <a:pt x="111" y="83"/>
                    </a:lnTo>
                    <a:lnTo>
                      <a:pt x="105" y="93"/>
                    </a:lnTo>
                    <a:lnTo>
                      <a:pt x="98" y="101"/>
                    </a:lnTo>
                    <a:lnTo>
                      <a:pt x="90" y="109"/>
                    </a:lnTo>
                    <a:lnTo>
                      <a:pt x="80" y="114"/>
                    </a:lnTo>
                    <a:lnTo>
                      <a:pt x="69" y="117"/>
                    </a:lnTo>
                    <a:lnTo>
                      <a:pt x="57" y="119"/>
                    </a:lnTo>
                    <a:lnTo>
                      <a:pt x="57" y="119"/>
                    </a:lnTo>
                    <a:lnTo>
                      <a:pt x="46" y="117"/>
                    </a:lnTo>
                    <a:lnTo>
                      <a:pt x="35" y="114"/>
                    </a:lnTo>
                    <a:lnTo>
                      <a:pt x="25" y="109"/>
                    </a:lnTo>
                    <a:lnTo>
                      <a:pt x="17" y="101"/>
                    </a:lnTo>
                    <a:lnTo>
                      <a:pt x="10" y="93"/>
                    </a:lnTo>
                    <a:lnTo>
                      <a:pt x="4" y="83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48"/>
                    </a:lnTo>
                    <a:lnTo>
                      <a:pt x="4" y="37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20"/>
              <p:cNvSpPr>
                <a:spLocks/>
              </p:cNvSpPr>
              <p:nvPr/>
            </p:nvSpPr>
            <p:spPr bwMode="auto">
              <a:xfrm>
                <a:off x="3897" y="1530"/>
                <a:ext cx="27" cy="2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99" y="2"/>
                  </a:cxn>
                  <a:cxn ang="0">
                    <a:pos x="113" y="6"/>
                  </a:cxn>
                  <a:cxn ang="0">
                    <a:pos x="127" y="14"/>
                  </a:cxn>
                  <a:cxn ang="0">
                    <a:pos x="139" y="25"/>
                  </a:cxn>
                  <a:cxn ang="0">
                    <a:pos x="149" y="37"/>
                  </a:cxn>
                  <a:cxn ang="0">
                    <a:pos x="156" y="52"/>
                  </a:cxn>
                  <a:cxn ang="0">
                    <a:pos x="160" y="67"/>
                  </a:cxn>
                  <a:cxn ang="0">
                    <a:pos x="163" y="84"/>
                  </a:cxn>
                  <a:cxn ang="0">
                    <a:pos x="160" y="102"/>
                  </a:cxn>
                  <a:cxn ang="0">
                    <a:pos x="156" y="117"/>
                  </a:cxn>
                  <a:cxn ang="0">
                    <a:pos x="149" y="132"/>
                  </a:cxn>
                  <a:cxn ang="0">
                    <a:pos x="139" y="144"/>
                  </a:cxn>
                  <a:cxn ang="0">
                    <a:pos x="127" y="155"/>
                  </a:cxn>
                  <a:cxn ang="0">
                    <a:pos x="113" y="162"/>
                  </a:cxn>
                  <a:cxn ang="0">
                    <a:pos x="99" y="167"/>
                  </a:cxn>
                  <a:cxn ang="0">
                    <a:pos x="82" y="169"/>
                  </a:cxn>
                  <a:cxn ang="0">
                    <a:pos x="66" y="167"/>
                  </a:cxn>
                  <a:cxn ang="0">
                    <a:pos x="50" y="162"/>
                  </a:cxn>
                  <a:cxn ang="0">
                    <a:pos x="36" y="155"/>
                  </a:cxn>
                  <a:cxn ang="0">
                    <a:pos x="24" y="144"/>
                  </a:cxn>
                  <a:cxn ang="0">
                    <a:pos x="14" y="132"/>
                  </a:cxn>
                  <a:cxn ang="0">
                    <a:pos x="7" y="117"/>
                  </a:cxn>
                  <a:cxn ang="0">
                    <a:pos x="2" y="102"/>
                  </a:cxn>
                  <a:cxn ang="0">
                    <a:pos x="0" y="84"/>
                  </a:cxn>
                  <a:cxn ang="0">
                    <a:pos x="2" y="67"/>
                  </a:cxn>
                  <a:cxn ang="0">
                    <a:pos x="7" y="52"/>
                  </a:cxn>
                  <a:cxn ang="0">
                    <a:pos x="14" y="37"/>
                  </a:cxn>
                  <a:cxn ang="0">
                    <a:pos x="24" y="25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6" y="2"/>
                  </a:cxn>
                  <a:cxn ang="0">
                    <a:pos x="82" y="0"/>
                  </a:cxn>
                </a:cxnLst>
                <a:rect l="0" t="0" r="r" b="b"/>
                <a:pathLst>
                  <a:path w="163" h="169">
                    <a:moveTo>
                      <a:pt x="82" y="0"/>
                    </a:moveTo>
                    <a:lnTo>
                      <a:pt x="99" y="2"/>
                    </a:lnTo>
                    <a:lnTo>
                      <a:pt x="113" y="6"/>
                    </a:lnTo>
                    <a:lnTo>
                      <a:pt x="127" y="14"/>
                    </a:lnTo>
                    <a:lnTo>
                      <a:pt x="139" y="25"/>
                    </a:lnTo>
                    <a:lnTo>
                      <a:pt x="149" y="37"/>
                    </a:lnTo>
                    <a:lnTo>
                      <a:pt x="156" y="52"/>
                    </a:lnTo>
                    <a:lnTo>
                      <a:pt x="160" y="67"/>
                    </a:lnTo>
                    <a:lnTo>
                      <a:pt x="163" y="84"/>
                    </a:lnTo>
                    <a:lnTo>
                      <a:pt x="160" y="102"/>
                    </a:lnTo>
                    <a:lnTo>
                      <a:pt x="156" y="117"/>
                    </a:lnTo>
                    <a:lnTo>
                      <a:pt x="149" y="132"/>
                    </a:lnTo>
                    <a:lnTo>
                      <a:pt x="139" y="144"/>
                    </a:lnTo>
                    <a:lnTo>
                      <a:pt x="127" y="155"/>
                    </a:lnTo>
                    <a:lnTo>
                      <a:pt x="113" y="162"/>
                    </a:lnTo>
                    <a:lnTo>
                      <a:pt x="99" y="167"/>
                    </a:lnTo>
                    <a:lnTo>
                      <a:pt x="82" y="169"/>
                    </a:lnTo>
                    <a:lnTo>
                      <a:pt x="66" y="167"/>
                    </a:lnTo>
                    <a:lnTo>
                      <a:pt x="50" y="162"/>
                    </a:lnTo>
                    <a:lnTo>
                      <a:pt x="36" y="155"/>
                    </a:lnTo>
                    <a:lnTo>
                      <a:pt x="24" y="144"/>
                    </a:lnTo>
                    <a:lnTo>
                      <a:pt x="14" y="132"/>
                    </a:lnTo>
                    <a:lnTo>
                      <a:pt x="7" y="117"/>
                    </a:lnTo>
                    <a:lnTo>
                      <a:pt x="2" y="102"/>
                    </a:lnTo>
                    <a:lnTo>
                      <a:pt x="0" y="84"/>
                    </a:lnTo>
                    <a:lnTo>
                      <a:pt x="2" y="67"/>
                    </a:lnTo>
                    <a:lnTo>
                      <a:pt x="7" y="52"/>
                    </a:lnTo>
                    <a:lnTo>
                      <a:pt x="14" y="37"/>
                    </a:lnTo>
                    <a:lnTo>
                      <a:pt x="24" y="25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21"/>
              <p:cNvSpPr>
                <a:spLocks/>
              </p:cNvSpPr>
              <p:nvPr/>
            </p:nvSpPr>
            <p:spPr bwMode="auto">
              <a:xfrm>
                <a:off x="3897" y="1530"/>
                <a:ext cx="27" cy="2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99" y="2"/>
                  </a:cxn>
                  <a:cxn ang="0">
                    <a:pos x="113" y="6"/>
                  </a:cxn>
                  <a:cxn ang="0">
                    <a:pos x="127" y="14"/>
                  </a:cxn>
                  <a:cxn ang="0">
                    <a:pos x="139" y="25"/>
                  </a:cxn>
                  <a:cxn ang="0">
                    <a:pos x="149" y="37"/>
                  </a:cxn>
                  <a:cxn ang="0">
                    <a:pos x="156" y="52"/>
                  </a:cxn>
                  <a:cxn ang="0">
                    <a:pos x="160" y="67"/>
                  </a:cxn>
                  <a:cxn ang="0">
                    <a:pos x="163" y="84"/>
                  </a:cxn>
                  <a:cxn ang="0">
                    <a:pos x="163" y="84"/>
                  </a:cxn>
                  <a:cxn ang="0">
                    <a:pos x="160" y="102"/>
                  </a:cxn>
                  <a:cxn ang="0">
                    <a:pos x="156" y="117"/>
                  </a:cxn>
                  <a:cxn ang="0">
                    <a:pos x="149" y="132"/>
                  </a:cxn>
                  <a:cxn ang="0">
                    <a:pos x="139" y="144"/>
                  </a:cxn>
                  <a:cxn ang="0">
                    <a:pos x="127" y="155"/>
                  </a:cxn>
                  <a:cxn ang="0">
                    <a:pos x="113" y="162"/>
                  </a:cxn>
                  <a:cxn ang="0">
                    <a:pos x="99" y="167"/>
                  </a:cxn>
                  <a:cxn ang="0">
                    <a:pos x="82" y="169"/>
                  </a:cxn>
                  <a:cxn ang="0">
                    <a:pos x="82" y="169"/>
                  </a:cxn>
                  <a:cxn ang="0">
                    <a:pos x="66" y="167"/>
                  </a:cxn>
                  <a:cxn ang="0">
                    <a:pos x="50" y="162"/>
                  </a:cxn>
                  <a:cxn ang="0">
                    <a:pos x="36" y="155"/>
                  </a:cxn>
                  <a:cxn ang="0">
                    <a:pos x="24" y="144"/>
                  </a:cxn>
                  <a:cxn ang="0">
                    <a:pos x="14" y="132"/>
                  </a:cxn>
                  <a:cxn ang="0">
                    <a:pos x="7" y="117"/>
                  </a:cxn>
                  <a:cxn ang="0">
                    <a:pos x="2" y="102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67"/>
                  </a:cxn>
                  <a:cxn ang="0">
                    <a:pos x="7" y="52"/>
                  </a:cxn>
                  <a:cxn ang="0">
                    <a:pos x="14" y="37"/>
                  </a:cxn>
                  <a:cxn ang="0">
                    <a:pos x="24" y="25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6" y="2"/>
                  </a:cxn>
                  <a:cxn ang="0">
                    <a:pos x="82" y="0"/>
                  </a:cxn>
                </a:cxnLst>
                <a:rect l="0" t="0" r="r" b="b"/>
                <a:pathLst>
                  <a:path w="163" h="169">
                    <a:moveTo>
                      <a:pt x="82" y="0"/>
                    </a:moveTo>
                    <a:lnTo>
                      <a:pt x="82" y="0"/>
                    </a:lnTo>
                    <a:lnTo>
                      <a:pt x="99" y="2"/>
                    </a:lnTo>
                    <a:lnTo>
                      <a:pt x="113" y="6"/>
                    </a:lnTo>
                    <a:lnTo>
                      <a:pt x="127" y="14"/>
                    </a:lnTo>
                    <a:lnTo>
                      <a:pt x="139" y="25"/>
                    </a:lnTo>
                    <a:lnTo>
                      <a:pt x="149" y="37"/>
                    </a:lnTo>
                    <a:lnTo>
                      <a:pt x="156" y="52"/>
                    </a:lnTo>
                    <a:lnTo>
                      <a:pt x="160" y="67"/>
                    </a:lnTo>
                    <a:lnTo>
                      <a:pt x="163" y="84"/>
                    </a:lnTo>
                    <a:lnTo>
                      <a:pt x="163" y="84"/>
                    </a:lnTo>
                    <a:lnTo>
                      <a:pt x="160" y="102"/>
                    </a:lnTo>
                    <a:lnTo>
                      <a:pt x="156" y="117"/>
                    </a:lnTo>
                    <a:lnTo>
                      <a:pt x="149" y="132"/>
                    </a:lnTo>
                    <a:lnTo>
                      <a:pt x="139" y="144"/>
                    </a:lnTo>
                    <a:lnTo>
                      <a:pt x="127" y="155"/>
                    </a:lnTo>
                    <a:lnTo>
                      <a:pt x="113" y="162"/>
                    </a:lnTo>
                    <a:lnTo>
                      <a:pt x="99" y="167"/>
                    </a:lnTo>
                    <a:lnTo>
                      <a:pt x="82" y="169"/>
                    </a:lnTo>
                    <a:lnTo>
                      <a:pt x="82" y="169"/>
                    </a:lnTo>
                    <a:lnTo>
                      <a:pt x="66" y="167"/>
                    </a:lnTo>
                    <a:lnTo>
                      <a:pt x="50" y="162"/>
                    </a:lnTo>
                    <a:lnTo>
                      <a:pt x="36" y="155"/>
                    </a:lnTo>
                    <a:lnTo>
                      <a:pt x="24" y="144"/>
                    </a:lnTo>
                    <a:lnTo>
                      <a:pt x="14" y="132"/>
                    </a:lnTo>
                    <a:lnTo>
                      <a:pt x="7" y="117"/>
                    </a:lnTo>
                    <a:lnTo>
                      <a:pt x="2" y="10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67"/>
                    </a:lnTo>
                    <a:lnTo>
                      <a:pt x="7" y="52"/>
                    </a:lnTo>
                    <a:lnTo>
                      <a:pt x="14" y="37"/>
                    </a:lnTo>
                    <a:lnTo>
                      <a:pt x="24" y="25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22"/>
              <p:cNvSpPr>
                <a:spLocks/>
              </p:cNvSpPr>
              <p:nvPr/>
            </p:nvSpPr>
            <p:spPr bwMode="auto">
              <a:xfrm>
                <a:off x="3898" y="1531"/>
                <a:ext cx="26" cy="27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3" y="1"/>
                  </a:cxn>
                  <a:cxn ang="0">
                    <a:pos x="107" y="7"/>
                  </a:cxn>
                  <a:cxn ang="0">
                    <a:pos x="120" y="14"/>
                  </a:cxn>
                  <a:cxn ang="0">
                    <a:pos x="131" y="24"/>
                  </a:cxn>
                  <a:cxn ang="0">
                    <a:pos x="140" y="36"/>
                  </a:cxn>
                  <a:cxn ang="0">
                    <a:pos x="147" y="49"/>
                  </a:cxn>
                  <a:cxn ang="0">
                    <a:pos x="152" y="64"/>
                  </a:cxn>
                  <a:cxn ang="0">
                    <a:pos x="153" y="80"/>
                  </a:cxn>
                  <a:cxn ang="0">
                    <a:pos x="152" y="97"/>
                  </a:cxn>
                  <a:cxn ang="0">
                    <a:pos x="147" y="112"/>
                  </a:cxn>
                  <a:cxn ang="0">
                    <a:pos x="140" y="125"/>
                  </a:cxn>
                  <a:cxn ang="0">
                    <a:pos x="131" y="137"/>
                  </a:cxn>
                  <a:cxn ang="0">
                    <a:pos x="120" y="147"/>
                  </a:cxn>
                  <a:cxn ang="0">
                    <a:pos x="107" y="154"/>
                  </a:cxn>
                  <a:cxn ang="0">
                    <a:pos x="93" y="160"/>
                  </a:cxn>
                  <a:cxn ang="0">
                    <a:pos x="78" y="161"/>
                  </a:cxn>
                  <a:cxn ang="0">
                    <a:pos x="62" y="160"/>
                  </a:cxn>
                  <a:cxn ang="0">
                    <a:pos x="47" y="154"/>
                  </a:cxn>
                  <a:cxn ang="0">
                    <a:pos x="34" y="147"/>
                  </a:cxn>
                  <a:cxn ang="0">
                    <a:pos x="22" y="137"/>
                  </a:cxn>
                  <a:cxn ang="0">
                    <a:pos x="13" y="125"/>
                  </a:cxn>
                  <a:cxn ang="0">
                    <a:pos x="6" y="112"/>
                  </a:cxn>
                  <a:cxn ang="0">
                    <a:pos x="1" y="97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6" y="49"/>
                  </a:cxn>
                  <a:cxn ang="0">
                    <a:pos x="13" y="36"/>
                  </a:cxn>
                  <a:cxn ang="0">
                    <a:pos x="22" y="24"/>
                  </a:cxn>
                  <a:cxn ang="0">
                    <a:pos x="34" y="14"/>
                  </a:cxn>
                  <a:cxn ang="0">
                    <a:pos x="47" y="7"/>
                  </a:cxn>
                  <a:cxn ang="0">
                    <a:pos x="62" y="1"/>
                  </a:cxn>
                  <a:cxn ang="0">
                    <a:pos x="78" y="0"/>
                  </a:cxn>
                </a:cxnLst>
                <a:rect l="0" t="0" r="r" b="b"/>
                <a:pathLst>
                  <a:path w="153" h="161">
                    <a:moveTo>
                      <a:pt x="78" y="0"/>
                    </a:moveTo>
                    <a:lnTo>
                      <a:pt x="93" y="1"/>
                    </a:lnTo>
                    <a:lnTo>
                      <a:pt x="107" y="7"/>
                    </a:lnTo>
                    <a:lnTo>
                      <a:pt x="120" y="14"/>
                    </a:lnTo>
                    <a:lnTo>
                      <a:pt x="131" y="24"/>
                    </a:lnTo>
                    <a:lnTo>
                      <a:pt x="140" y="36"/>
                    </a:lnTo>
                    <a:lnTo>
                      <a:pt x="147" y="49"/>
                    </a:lnTo>
                    <a:lnTo>
                      <a:pt x="152" y="64"/>
                    </a:lnTo>
                    <a:lnTo>
                      <a:pt x="153" y="80"/>
                    </a:lnTo>
                    <a:lnTo>
                      <a:pt x="152" y="97"/>
                    </a:lnTo>
                    <a:lnTo>
                      <a:pt x="147" y="112"/>
                    </a:lnTo>
                    <a:lnTo>
                      <a:pt x="140" y="125"/>
                    </a:lnTo>
                    <a:lnTo>
                      <a:pt x="131" y="137"/>
                    </a:lnTo>
                    <a:lnTo>
                      <a:pt x="120" y="147"/>
                    </a:lnTo>
                    <a:lnTo>
                      <a:pt x="107" y="154"/>
                    </a:lnTo>
                    <a:lnTo>
                      <a:pt x="93" y="160"/>
                    </a:lnTo>
                    <a:lnTo>
                      <a:pt x="78" y="161"/>
                    </a:lnTo>
                    <a:lnTo>
                      <a:pt x="62" y="160"/>
                    </a:lnTo>
                    <a:lnTo>
                      <a:pt x="47" y="154"/>
                    </a:lnTo>
                    <a:lnTo>
                      <a:pt x="34" y="147"/>
                    </a:lnTo>
                    <a:lnTo>
                      <a:pt x="22" y="137"/>
                    </a:lnTo>
                    <a:lnTo>
                      <a:pt x="13" y="125"/>
                    </a:lnTo>
                    <a:lnTo>
                      <a:pt x="6" y="112"/>
                    </a:lnTo>
                    <a:lnTo>
                      <a:pt x="1" y="97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6" y="49"/>
                    </a:lnTo>
                    <a:lnTo>
                      <a:pt x="13" y="36"/>
                    </a:lnTo>
                    <a:lnTo>
                      <a:pt x="22" y="24"/>
                    </a:lnTo>
                    <a:lnTo>
                      <a:pt x="34" y="14"/>
                    </a:lnTo>
                    <a:lnTo>
                      <a:pt x="47" y="7"/>
                    </a:lnTo>
                    <a:lnTo>
                      <a:pt x="62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23"/>
              <p:cNvSpPr>
                <a:spLocks/>
              </p:cNvSpPr>
              <p:nvPr/>
            </p:nvSpPr>
            <p:spPr bwMode="auto">
              <a:xfrm>
                <a:off x="3899" y="1533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88" y="1"/>
                  </a:cxn>
                  <a:cxn ang="0">
                    <a:pos x="101" y="5"/>
                  </a:cxn>
                  <a:cxn ang="0">
                    <a:pos x="113" y="13"/>
                  </a:cxn>
                  <a:cxn ang="0">
                    <a:pos x="124" y="22"/>
                  </a:cxn>
                  <a:cxn ang="0">
                    <a:pos x="132" y="32"/>
                  </a:cxn>
                  <a:cxn ang="0">
                    <a:pos x="140" y="45"/>
                  </a:cxn>
                  <a:cxn ang="0">
                    <a:pos x="144" y="60"/>
                  </a:cxn>
                  <a:cxn ang="0">
                    <a:pos x="145" y="75"/>
                  </a:cxn>
                  <a:cxn ang="0">
                    <a:pos x="144" y="90"/>
                  </a:cxn>
                  <a:cxn ang="0">
                    <a:pos x="140" y="104"/>
                  </a:cxn>
                  <a:cxn ang="0">
                    <a:pos x="132" y="117"/>
                  </a:cxn>
                  <a:cxn ang="0">
                    <a:pos x="124" y="128"/>
                  </a:cxn>
                  <a:cxn ang="0">
                    <a:pos x="113" y="137"/>
                  </a:cxn>
                  <a:cxn ang="0">
                    <a:pos x="101" y="144"/>
                  </a:cxn>
                  <a:cxn ang="0">
                    <a:pos x="88" y="148"/>
                  </a:cxn>
                  <a:cxn ang="0">
                    <a:pos x="74" y="150"/>
                  </a:cxn>
                  <a:cxn ang="0">
                    <a:pos x="59" y="148"/>
                  </a:cxn>
                  <a:cxn ang="0">
                    <a:pos x="45" y="144"/>
                  </a:cxn>
                  <a:cxn ang="0">
                    <a:pos x="33" y="137"/>
                  </a:cxn>
                  <a:cxn ang="0">
                    <a:pos x="22" y="128"/>
                  </a:cxn>
                  <a:cxn ang="0">
                    <a:pos x="12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5"/>
                  </a:cxn>
                  <a:cxn ang="0">
                    <a:pos x="12" y="32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5" y="5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45" h="150">
                    <a:moveTo>
                      <a:pt x="74" y="0"/>
                    </a:moveTo>
                    <a:lnTo>
                      <a:pt x="88" y="1"/>
                    </a:lnTo>
                    <a:lnTo>
                      <a:pt x="101" y="5"/>
                    </a:lnTo>
                    <a:lnTo>
                      <a:pt x="113" y="13"/>
                    </a:lnTo>
                    <a:lnTo>
                      <a:pt x="124" y="22"/>
                    </a:lnTo>
                    <a:lnTo>
                      <a:pt x="132" y="32"/>
                    </a:lnTo>
                    <a:lnTo>
                      <a:pt x="140" y="45"/>
                    </a:lnTo>
                    <a:lnTo>
                      <a:pt x="144" y="60"/>
                    </a:lnTo>
                    <a:lnTo>
                      <a:pt x="145" y="75"/>
                    </a:lnTo>
                    <a:lnTo>
                      <a:pt x="144" y="90"/>
                    </a:lnTo>
                    <a:lnTo>
                      <a:pt x="140" y="104"/>
                    </a:lnTo>
                    <a:lnTo>
                      <a:pt x="132" y="117"/>
                    </a:lnTo>
                    <a:lnTo>
                      <a:pt x="124" y="128"/>
                    </a:lnTo>
                    <a:lnTo>
                      <a:pt x="113" y="137"/>
                    </a:lnTo>
                    <a:lnTo>
                      <a:pt x="101" y="144"/>
                    </a:lnTo>
                    <a:lnTo>
                      <a:pt x="88" y="148"/>
                    </a:lnTo>
                    <a:lnTo>
                      <a:pt x="74" y="150"/>
                    </a:lnTo>
                    <a:lnTo>
                      <a:pt x="59" y="148"/>
                    </a:lnTo>
                    <a:lnTo>
                      <a:pt x="45" y="144"/>
                    </a:lnTo>
                    <a:lnTo>
                      <a:pt x="33" y="137"/>
                    </a:lnTo>
                    <a:lnTo>
                      <a:pt x="22" y="128"/>
                    </a:lnTo>
                    <a:lnTo>
                      <a:pt x="12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5"/>
                    </a:lnTo>
                    <a:lnTo>
                      <a:pt x="12" y="32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5" y="5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24"/>
              <p:cNvSpPr>
                <a:spLocks/>
              </p:cNvSpPr>
              <p:nvPr/>
            </p:nvSpPr>
            <p:spPr bwMode="auto">
              <a:xfrm>
                <a:off x="3900" y="1534"/>
                <a:ext cx="23" cy="24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82" y="2"/>
                  </a:cxn>
                  <a:cxn ang="0">
                    <a:pos x="95" y="6"/>
                  </a:cxn>
                  <a:cxn ang="0">
                    <a:pos x="106" y="12"/>
                  </a:cxn>
                  <a:cxn ang="0">
                    <a:pos x="116" y="21"/>
                  </a:cxn>
                  <a:cxn ang="0">
                    <a:pos x="124" y="32"/>
                  </a:cxn>
                  <a:cxn ang="0">
                    <a:pos x="131" y="44"/>
                  </a:cxn>
                  <a:cxn ang="0">
                    <a:pos x="135" y="57"/>
                  </a:cxn>
                  <a:cxn ang="0">
                    <a:pos x="136" y="71"/>
                  </a:cxn>
                  <a:cxn ang="0">
                    <a:pos x="135" y="85"/>
                  </a:cxn>
                  <a:cxn ang="0">
                    <a:pos x="131" y="98"/>
                  </a:cxn>
                  <a:cxn ang="0">
                    <a:pos x="124" y="110"/>
                  </a:cxn>
                  <a:cxn ang="0">
                    <a:pos x="116" y="121"/>
                  </a:cxn>
                  <a:cxn ang="0">
                    <a:pos x="106" y="130"/>
                  </a:cxn>
                  <a:cxn ang="0">
                    <a:pos x="95" y="136"/>
                  </a:cxn>
                  <a:cxn ang="0">
                    <a:pos x="82" y="140"/>
                  </a:cxn>
                  <a:cxn ang="0">
                    <a:pos x="69" y="141"/>
                  </a:cxn>
                  <a:cxn ang="0">
                    <a:pos x="55" y="140"/>
                  </a:cxn>
                  <a:cxn ang="0">
                    <a:pos x="42" y="136"/>
                  </a:cxn>
                  <a:cxn ang="0">
                    <a:pos x="30" y="130"/>
                  </a:cxn>
                  <a:cxn ang="0">
                    <a:pos x="20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0" y="21"/>
                  </a:cxn>
                  <a:cxn ang="0">
                    <a:pos x="30" y="12"/>
                  </a:cxn>
                  <a:cxn ang="0">
                    <a:pos x="42" y="6"/>
                  </a:cxn>
                  <a:cxn ang="0">
                    <a:pos x="55" y="2"/>
                  </a:cxn>
                  <a:cxn ang="0">
                    <a:pos x="69" y="0"/>
                  </a:cxn>
                </a:cxnLst>
                <a:rect l="0" t="0" r="r" b="b"/>
                <a:pathLst>
                  <a:path w="136" h="141">
                    <a:moveTo>
                      <a:pt x="69" y="0"/>
                    </a:moveTo>
                    <a:lnTo>
                      <a:pt x="82" y="2"/>
                    </a:lnTo>
                    <a:lnTo>
                      <a:pt x="95" y="6"/>
                    </a:lnTo>
                    <a:lnTo>
                      <a:pt x="106" y="12"/>
                    </a:lnTo>
                    <a:lnTo>
                      <a:pt x="116" y="21"/>
                    </a:lnTo>
                    <a:lnTo>
                      <a:pt x="124" y="32"/>
                    </a:lnTo>
                    <a:lnTo>
                      <a:pt x="131" y="44"/>
                    </a:lnTo>
                    <a:lnTo>
                      <a:pt x="135" y="57"/>
                    </a:lnTo>
                    <a:lnTo>
                      <a:pt x="136" y="71"/>
                    </a:lnTo>
                    <a:lnTo>
                      <a:pt x="135" y="85"/>
                    </a:lnTo>
                    <a:lnTo>
                      <a:pt x="131" y="98"/>
                    </a:lnTo>
                    <a:lnTo>
                      <a:pt x="124" y="110"/>
                    </a:lnTo>
                    <a:lnTo>
                      <a:pt x="116" y="121"/>
                    </a:lnTo>
                    <a:lnTo>
                      <a:pt x="106" y="130"/>
                    </a:lnTo>
                    <a:lnTo>
                      <a:pt x="95" y="136"/>
                    </a:lnTo>
                    <a:lnTo>
                      <a:pt x="82" y="140"/>
                    </a:lnTo>
                    <a:lnTo>
                      <a:pt x="69" y="141"/>
                    </a:lnTo>
                    <a:lnTo>
                      <a:pt x="55" y="140"/>
                    </a:lnTo>
                    <a:lnTo>
                      <a:pt x="42" y="136"/>
                    </a:lnTo>
                    <a:lnTo>
                      <a:pt x="30" y="130"/>
                    </a:lnTo>
                    <a:lnTo>
                      <a:pt x="20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0" y="21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5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25"/>
              <p:cNvSpPr>
                <a:spLocks/>
              </p:cNvSpPr>
              <p:nvPr/>
            </p:nvSpPr>
            <p:spPr bwMode="auto">
              <a:xfrm>
                <a:off x="3902" y="1535"/>
                <a:ext cx="21" cy="22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76" y="1"/>
                  </a:cxn>
                  <a:cxn ang="0">
                    <a:pos x="88" y="6"/>
                  </a:cxn>
                  <a:cxn ang="0">
                    <a:pos x="99" y="11"/>
                  </a:cxn>
                  <a:cxn ang="0">
                    <a:pos x="109" y="20"/>
                  </a:cxn>
                  <a:cxn ang="0">
                    <a:pos x="116" y="29"/>
                  </a:cxn>
                  <a:cxn ang="0">
                    <a:pos x="122" y="40"/>
                  </a:cxn>
                  <a:cxn ang="0">
                    <a:pos x="126" y="53"/>
                  </a:cxn>
                  <a:cxn ang="0">
                    <a:pos x="127" y="66"/>
                  </a:cxn>
                  <a:cxn ang="0">
                    <a:pos x="126" y="79"/>
                  </a:cxn>
                  <a:cxn ang="0">
                    <a:pos x="122" y="91"/>
                  </a:cxn>
                  <a:cxn ang="0">
                    <a:pos x="116" y="103"/>
                  </a:cxn>
                  <a:cxn ang="0">
                    <a:pos x="109" y="113"/>
                  </a:cxn>
                  <a:cxn ang="0">
                    <a:pos x="99" y="120"/>
                  </a:cxn>
                  <a:cxn ang="0">
                    <a:pos x="88" y="127"/>
                  </a:cxn>
                  <a:cxn ang="0">
                    <a:pos x="76" y="131"/>
                  </a:cxn>
                  <a:cxn ang="0">
                    <a:pos x="64" y="132"/>
                  </a:cxn>
                  <a:cxn ang="0">
                    <a:pos x="51" y="131"/>
                  </a:cxn>
                  <a:cxn ang="0">
                    <a:pos x="39" y="127"/>
                  </a:cxn>
                  <a:cxn ang="0">
                    <a:pos x="28" y="120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28" y="11"/>
                  </a:cxn>
                  <a:cxn ang="0">
                    <a:pos x="39" y="6"/>
                  </a:cxn>
                  <a:cxn ang="0">
                    <a:pos x="51" y="1"/>
                  </a:cxn>
                  <a:cxn ang="0">
                    <a:pos x="64" y="0"/>
                  </a:cxn>
                </a:cxnLst>
                <a:rect l="0" t="0" r="r" b="b"/>
                <a:pathLst>
                  <a:path w="127" h="132">
                    <a:moveTo>
                      <a:pt x="64" y="0"/>
                    </a:moveTo>
                    <a:lnTo>
                      <a:pt x="76" y="1"/>
                    </a:lnTo>
                    <a:lnTo>
                      <a:pt x="88" y="6"/>
                    </a:lnTo>
                    <a:lnTo>
                      <a:pt x="99" y="11"/>
                    </a:lnTo>
                    <a:lnTo>
                      <a:pt x="109" y="20"/>
                    </a:lnTo>
                    <a:lnTo>
                      <a:pt x="116" y="29"/>
                    </a:lnTo>
                    <a:lnTo>
                      <a:pt x="122" y="40"/>
                    </a:lnTo>
                    <a:lnTo>
                      <a:pt x="126" y="53"/>
                    </a:lnTo>
                    <a:lnTo>
                      <a:pt x="127" y="66"/>
                    </a:lnTo>
                    <a:lnTo>
                      <a:pt x="126" y="79"/>
                    </a:lnTo>
                    <a:lnTo>
                      <a:pt x="122" y="91"/>
                    </a:lnTo>
                    <a:lnTo>
                      <a:pt x="116" y="103"/>
                    </a:lnTo>
                    <a:lnTo>
                      <a:pt x="109" y="113"/>
                    </a:lnTo>
                    <a:lnTo>
                      <a:pt x="99" y="120"/>
                    </a:lnTo>
                    <a:lnTo>
                      <a:pt x="88" y="127"/>
                    </a:lnTo>
                    <a:lnTo>
                      <a:pt x="76" y="131"/>
                    </a:lnTo>
                    <a:lnTo>
                      <a:pt x="64" y="132"/>
                    </a:lnTo>
                    <a:lnTo>
                      <a:pt x="51" y="131"/>
                    </a:lnTo>
                    <a:lnTo>
                      <a:pt x="39" y="127"/>
                    </a:lnTo>
                    <a:lnTo>
                      <a:pt x="28" y="120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1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26"/>
              <p:cNvSpPr>
                <a:spLocks/>
              </p:cNvSpPr>
              <p:nvPr/>
            </p:nvSpPr>
            <p:spPr bwMode="auto">
              <a:xfrm>
                <a:off x="3903" y="1537"/>
                <a:ext cx="19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71" y="1"/>
                  </a:cxn>
                  <a:cxn ang="0">
                    <a:pos x="82" y="5"/>
                  </a:cxn>
                  <a:cxn ang="0">
                    <a:pos x="92" y="11"/>
                  </a:cxn>
                  <a:cxn ang="0">
                    <a:pos x="101" y="18"/>
                  </a:cxn>
                  <a:cxn ang="0">
                    <a:pos x="108" y="27"/>
                  </a:cxn>
                  <a:cxn ang="0">
                    <a:pos x="114" y="38"/>
                  </a:cxn>
                  <a:cxn ang="0">
                    <a:pos x="117" y="50"/>
                  </a:cxn>
                  <a:cxn ang="0">
                    <a:pos x="118" y="61"/>
                  </a:cxn>
                  <a:cxn ang="0">
                    <a:pos x="117" y="73"/>
                  </a:cxn>
                  <a:cxn ang="0">
                    <a:pos x="114" y="85"/>
                  </a:cxn>
                  <a:cxn ang="0">
                    <a:pos x="108" y="95"/>
                  </a:cxn>
                  <a:cxn ang="0">
                    <a:pos x="101" y="105"/>
                  </a:cxn>
                  <a:cxn ang="0">
                    <a:pos x="92" y="111"/>
                  </a:cxn>
                  <a:cxn ang="0">
                    <a:pos x="82" y="118"/>
                  </a:cxn>
                  <a:cxn ang="0">
                    <a:pos x="71" y="121"/>
                  </a:cxn>
                  <a:cxn ang="0">
                    <a:pos x="60" y="122"/>
                  </a:cxn>
                  <a:cxn ang="0">
                    <a:pos x="48" y="121"/>
                  </a:cxn>
                  <a:cxn ang="0">
                    <a:pos x="37" y="118"/>
                  </a:cxn>
                  <a:cxn ang="0">
                    <a:pos x="27" y="111"/>
                  </a:cxn>
                  <a:cxn ang="0">
                    <a:pos x="17" y="105"/>
                  </a:cxn>
                  <a:cxn ang="0">
                    <a:pos x="11" y="95"/>
                  </a:cxn>
                  <a:cxn ang="0">
                    <a:pos x="4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50"/>
                  </a:cxn>
                  <a:cxn ang="0">
                    <a:pos x="4" y="38"/>
                  </a:cxn>
                  <a:cxn ang="0">
                    <a:pos x="11" y="27"/>
                  </a:cxn>
                  <a:cxn ang="0">
                    <a:pos x="17" y="18"/>
                  </a:cxn>
                  <a:cxn ang="0">
                    <a:pos x="27" y="11"/>
                  </a:cxn>
                  <a:cxn ang="0">
                    <a:pos x="37" y="5"/>
                  </a:cxn>
                  <a:cxn ang="0">
                    <a:pos x="48" y="1"/>
                  </a:cxn>
                  <a:cxn ang="0">
                    <a:pos x="60" y="0"/>
                  </a:cxn>
                </a:cxnLst>
                <a:rect l="0" t="0" r="r" b="b"/>
                <a:pathLst>
                  <a:path w="118" h="122">
                    <a:moveTo>
                      <a:pt x="60" y="0"/>
                    </a:moveTo>
                    <a:lnTo>
                      <a:pt x="71" y="1"/>
                    </a:lnTo>
                    <a:lnTo>
                      <a:pt x="82" y="5"/>
                    </a:lnTo>
                    <a:lnTo>
                      <a:pt x="92" y="11"/>
                    </a:lnTo>
                    <a:lnTo>
                      <a:pt x="101" y="18"/>
                    </a:lnTo>
                    <a:lnTo>
                      <a:pt x="108" y="27"/>
                    </a:lnTo>
                    <a:lnTo>
                      <a:pt x="114" y="38"/>
                    </a:lnTo>
                    <a:lnTo>
                      <a:pt x="117" y="50"/>
                    </a:lnTo>
                    <a:lnTo>
                      <a:pt x="118" y="61"/>
                    </a:lnTo>
                    <a:lnTo>
                      <a:pt x="117" y="73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1" y="105"/>
                    </a:lnTo>
                    <a:lnTo>
                      <a:pt x="92" y="111"/>
                    </a:lnTo>
                    <a:lnTo>
                      <a:pt x="82" y="118"/>
                    </a:lnTo>
                    <a:lnTo>
                      <a:pt x="71" y="121"/>
                    </a:lnTo>
                    <a:lnTo>
                      <a:pt x="60" y="122"/>
                    </a:lnTo>
                    <a:lnTo>
                      <a:pt x="48" y="121"/>
                    </a:lnTo>
                    <a:lnTo>
                      <a:pt x="37" y="118"/>
                    </a:lnTo>
                    <a:lnTo>
                      <a:pt x="27" y="111"/>
                    </a:lnTo>
                    <a:lnTo>
                      <a:pt x="17" y="105"/>
                    </a:lnTo>
                    <a:lnTo>
                      <a:pt x="11" y="95"/>
                    </a:lnTo>
                    <a:lnTo>
                      <a:pt x="4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50"/>
                    </a:lnTo>
                    <a:lnTo>
                      <a:pt x="4" y="38"/>
                    </a:lnTo>
                    <a:lnTo>
                      <a:pt x="11" y="27"/>
                    </a:lnTo>
                    <a:lnTo>
                      <a:pt x="17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27"/>
              <p:cNvSpPr>
                <a:spLocks/>
              </p:cNvSpPr>
              <p:nvPr/>
            </p:nvSpPr>
            <p:spPr bwMode="auto">
              <a:xfrm>
                <a:off x="3904" y="1538"/>
                <a:ext cx="18" cy="1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6" y="1"/>
                  </a:cxn>
                  <a:cxn ang="0">
                    <a:pos x="76" y="5"/>
                  </a:cxn>
                  <a:cxn ang="0">
                    <a:pos x="85" y="10"/>
                  </a:cxn>
                  <a:cxn ang="0">
                    <a:pos x="92" y="18"/>
                  </a:cxn>
                  <a:cxn ang="0">
                    <a:pos x="99" y="25"/>
                  </a:cxn>
                  <a:cxn ang="0">
                    <a:pos x="104" y="35"/>
                  </a:cxn>
                  <a:cxn ang="0">
                    <a:pos x="108" y="46"/>
                  </a:cxn>
                  <a:cxn ang="0">
                    <a:pos x="109" y="58"/>
                  </a:cxn>
                  <a:cxn ang="0">
                    <a:pos x="108" y="70"/>
                  </a:cxn>
                  <a:cxn ang="0">
                    <a:pos x="104" y="79"/>
                  </a:cxn>
                  <a:cxn ang="0">
                    <a:pos x="99" y="89"/>
                  </a:cxn>
                  <a:cxn ang="0">
                    <a:pos x="92" y="98"/>
                  </a:cxn>
                  <a:cxn ang="0">
                    <a:pos x="85" y="104"/>
                  </a:cxn>
                  <a:cxn ang="0">
                    <a:pos x="76" y="110"/>
                  </a:cxn>
                  <a:cxn ang="0">
                    <a:pos x="66" y="113"/>
                  </a:cxn>
                  <a:cxn ang="0">
                    <a:pos x="56" y="114"/>
                  </a:cxn>
                  <a:cxn ang="0">
                    <a:pos x="45" y="113"/>
                  </a:cxn>
                  <a:cxn ang="0">
                    <a:pos x="34" y="110"/>
                  </a:cxn>
                  <a:cxn ang="0">
                    <a:pos x="25" y="104"/>
                  </a:cxn>
                  <a:cxn ang="0">
                    <a:pos x="17" y="98"/>
                  </a:cxn>
                  <a:cxn ang="0">
                    <a:pos x="10" y="89"/>
                  </a:cxn>
                  <a:cxn ang="0">
                    <a:pos x="5" y="79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4" y="5"/>
                  </a:cxn>
                  <a:cxn ang="0">
                    <a:pos x="45" y="1"/>
                  </a:cxn>
                  <a:cxn ang="0">
                    <a:pos x="56" y="0"/>
                  </a:cxn>
                </a:cxnLst>
                <a:rect l="0" t="0" r="r" b="b"/>
                <a:pathLst>
                  <a:path w="109" h="114">
                    <a:moveTo>
                      <a:pt x="56" y="0"/>
                    </a:moveTo>
                    <a:lnTo>
                      <a:pt x="66" y="1"/>
                    </a:lnTo>
                    <a:lnTo>
                      <a:pt x="76" y="5"/>
                    </a:lnTo>
                    <a:lnTo>
                      <a:pt x="85" y="10"/>
                    </a:lnTo>
                    <a:lnTo>
                      <a:pt x="92" y="18"/>
                    </a:lnTo>
                    <a:lnTo>
                      <a:pt x="99" y="25"/>
                    </a:lnTo>
                    <a:lnTo>
                      <a:pt x="104" y="35"/>
                    </a:lnTo>
                    <a:lnTo>
                      <a:pt x="108" y="46"/>
                    </a:lnTo>
                    <a:lnTo>
                      <a:pt x="109" y="58"/>
                    </a:lnTo>
                    <a:lnTo>
                      <a:pt x="108" y="70"/>
                    </a:lnTo>
                    <a:lnTo>
                      <a:pt x="104" y="79"/>
                    </a:lnTo>
                    <a:lnTo>
                      <a:pt x="99" y="89"/>
                    </a:lnTo>
                    <a:lnTo>
                      <a:pt x="92" y="98"/>
                    </a:lnTo>
                    <a:lnTo>
                      <a:pt x="85" y="104"/>
                    </a:lnTo>
                    <a:lnTo>
                      <a:pt x="76" y="110"/>
                    </a:lnTo>
                    <a:lnTo>
                      <a:pt x="66" y="113"/>
                    </a:lnTo>
                    <a:lnTo>
                      <a:pt x="56" y="114"/>
                    </a:lnTo>
                    <a:lnTo>
                      <a:pt x="45" y="113"/>
                    </a:lnTo>
                    <a:lnTo>
                      <a:pt x="34" y="110"/>
                    </a:lnTo>
                    <a:lnTo>
                      <a:pt x="25" y="104"/>
                    </a:lnTo>
                    <a:lnTo>
                      <a:pt x="17" y="98"/>
                    </a:lnTo>
                    <a:lnTo>
                      <a:pt x="10" y="89"/>
                    </a:lnTo>
                    <a:lnTo>
                      <a:pt x="5" y="79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4" y="5"/>
                    </a:lnTo>
                    <a:lnTo>
                      <a:pt x="45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28"/>
              <p:cNvSpPr>
                <a:spLocks/>
              </p:cNvSpPr>
              <p:nvPr/>
            </p:nvSpPr>
            <p:spPr bwMode="auto">
              <a:xfrm>
                <a:off x="3905" y="1539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1" y="1"/>
                  </a:cxn>
                  <a:cxn ang="0">
                    <a:pos x="70" y="4"/>
                  </a:cxn>
                  <a:cxn ang="0">
                    <a:pos x="78" y="9"/>
                  </a:cxn>
                  <a:cxn ang="0">
                    <a:pos x="86" y="15"/>
                  </a:cxn>
                  <a:cxn ang="0">
                    <a:pos x="91" y="23"/>
                  </a:cxn>
                  <a:cxn ang="0">
                    <a:pos x="95" y="31"/>
                  </a:cxn>
                  <a:cxn ang="0">
                    <a:pos x="99" y="41"/>
                  </a:cxn>
                  <a:cxn ang="0">
                    <a:pos x="100" y="52"/>
                  </a:cxn>
                  <a:cxn ang="0">
                    <a:pos x="99" y="63"/>
                  </a:cxn>
                  <a:cxn ang="0">
                    <a:pos x="95" y="72"/>
                  </a:cxn>
                  <a:cxn ang="0">
                    <a:pos x="91" y="81"/>
                  </a:cxn>
                  <a:cxn ang="0">
                    <a:pos x="86" y="89"/>
                  </a:cxn>
                  <a:cxn ang="0">
                    <a:pos x="78" y="95"/>
                  </a:cxn>
                  <a:cxn ang="0">
                    <a:pos x="70" y="100"/>
                  </a:cxn>
                  <a:cxn ang="0">
                    <a:pos x="61" y="103"/>
                  </a:cxn>
                  <a:cxn ang="0">
                    <a:pos x="52" y="104"/>
                  </a:cxn>
                  <a:cxn ang="0">
                    <a:pos x="41" y="103"/>
                  </a:cxn>
                  <a:cxn ang="0">
                    <a:pos x="31" y="100"/>
                  </a:cxn>
                  <a:cxn ang="0">
                    <a:pos x="23" y="95"/>
                  </a:cxn>
                  <a:cxn ang="0">
                    <a:pos x="15" y="89"/>
                  </a:cxn>
                  <a:cxn ang="0">
                    <a:pos x="9" y="81"/>
                  </a:cxn>
                  <a:cxn ang="0">
                    <a:pos x="4" y="72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0" h="104">
                    <a:moveTo>
                      <a:pt x="52" y="0"/>
                    </a:moveTo>
                    <a:lnTo>
                      <a:pt x="61" y="1"/>
                    </a:lnTo>
                    <a:lnTo>
                      <a:pt x="70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1" y="23"/>
                    </a:lnTo>
                    <a:lnTo>
                      <a:pt x="95" y="31"/>
                    </a:lnTo>
                    <a:lnTo>
                      <a:pt x="99" y="41"/>
                    </a:lnTo>
                    <a:lnTo>
                      <a:pt x="100" y="52"/>
                    </a:lnTo>
                    <a:lnTo>
                      <a:pt x="99" y="63"/>
                    </a:lnTo>
                    <a:lnTo>
                      <a:pt x="95" y="72"/>
                    </a:lnTo>
                    <a:lnTo>
                      <a:pt x="91" y="81"/>
                    </a:lnTo>
                    <a:lnTo>
                      <a:pt x="86" y="89"/>
                    </a:lnTo>
                    <a:lnTo>
                      <a:pt x="78" y="95"/>
                    </a:lnTo>
                    <a:lnTo>
                      <a:pt x="70" y="100"/>
                    </a:lnTo>
                    <a:lnTo>
                      <a:pt x="61" y="103"/>
                    </a:lnTo>
                    <a:lnTo>
                      <a:pt x="52" y="104"/>
                    </a:lnTo>
                    <a:lnTo>
                      <a:pt x="41" y="103"/>
                    </a:lnTo>
                    <a:lnTo>
                      <a:pt x="31" y="100"/>
                    </a:lnTo>
                    <a:lnTo>
                      <a:pt x="23" y="95"/>
                    </a:lnTo>
                    <a:lnTo>
                      <a:pt x="15" y="89"/>
                    </a:lnTo>
                    <a:lnTo>
                      <a:pt x="9" y="81"/>
                    </a:lnTo>
                    <a:lnTo>
                      <a:pt x="4" y="72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29"/>
              <p:cNvSpPr>
                <a:spLocks/>
              </p:cNvSpPr>
              <p:nvPr/>
            </p:nvSpPr>
            <p:spPr bwMode="auto">
              <a:xfrm>
                <a:off x="3906" y="1541"/>
                <a:ext cx="16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4" y="3"/>
                  </a:cxn>
                  <a:cxn ang="0">
                    <a:pos x="72" y="8"/>
                  </a:cxn>
                  <a:cxn ang="0">
                    <a:pos x="78" y="14"/>
                  </a:cxn>
                  <a:cxn ang="0">
                    <a:pos x="84" y="21"/>
                  </a:cxn>
                  <a:cxn ang="0">
                    <a:pos x="88" y="29"/>
                  </a:cxn>
                  <a:cxn ang="0">
                    <a:pos x="90" y="37"/>
                  </a:cxn>
                  <a:cxn ang="0">
                    <a:pos x="91" y="47"/>
                  </a:cxn>
                  <a:cxn ang="0">
                    <a:pos x="90" y="57"/>
                  </a:cxn>
                  <a:cxn ang="0">
                    <a:pos x="88" y="66"/>
                  </a:cxn>
                  <a:cxn ang="0">
                    <a:pos x="84" y="73"/>
                  </a:cxn>
                  <a:cxn ang="0">
                    <a:pos x="78" y="81"/>
                  </a:cxn>
                  <a:cxn ang="0">
                    <a:pos x="72" y="86"/>
                  </a:cxn>
                  <a:cxn ang="0">
                    <a:pos x="64" y="91"/>
                  </a:cxn>
                  <a:cxn ang="0">
                    <a:pos x="56" y="94"/>
                  </a:cxn>
                  <a:cxn ang="0">
                    <a:pos x="47" y="95"/>
                  </a:cxn>
                  <a:cxn ang="0">
                    <a:pos x="37" y="94"/>
                  </a:cxn>
                  <a:cxn ang="0">
                    <a:pos x="29" y="91"/>
                  </a:cxn>
                  <a:cxn ang="0">
                    <a:pos x="21" y="86"/>
                  </a:cxn>
                  <a:cxn ang="0">
                    <a:pos x="14" y="81"/>
                  </a:cxn>
                  <a:cxn ang="0">
                    <a:pos x="8" y="73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4" y="14"/>
                  </a:cxn>
                  <a:cxn ang="0">
                    <a:pos x="21" y="8"/>
                  </a:cxn>
                  <a:cxn ang="0">
                    <a:pos x="29" y="3"/>
                  </a:cxn>
                  <a:cxn ang="0">
                    <a:pos x="37" y="1"/>
                  </a:cxn>
                  <a:cxn ang="0">
                    <a:pos x="47" y="0"/>
                  </a:cxn>
                </a:cxnLst>
                <a:rect l="0" t="0" r="r" b="b"/>
                <a:pathLst>
                  <a:path w="91" h="95">
                    <a:moveTo>
                      <a:pt x="47" y="0"/>
                    </a:moveTo>
                    <a:lnTo>
                      <a:pt x="56" y="1"/>
                    </a:lnTo>
                    <a:lnTo>
                      <a:pt x="64" y="3"/>
                    </a:lnTo>
                    <a:lnTo>
                      <a:pt x="72" y="8"/>
                    </a:lnTo>
                    <a:lnTo>
                      <a:pt x="78" y="14"/>
                    </a:lnTo>
                    <a:lnTo>
                      <a:pt x="84" y="21"/>
                    </a:lnTo>
                    <a:lnTo>
                      <a:pt x="88" y="29"/>
                    </a:lnTo>
                    <a:lnTo>
                      <a:pt x="90" y="37"/>
                    </a:lnTo>
                    <a:lnTo>
                      <a:pt x="91" y="47"/>
                    </a:lnTo>
                    <a:lnTo>
                      <a:pt x="90" y="57"/>
                    </a:lnTo>
                    <a:lnTo>
                      <a:pt x="88" y="66"/>
                    </a:lnTo>
                    <a:lnTo>
                      <a:pt x="84" y="73"/>
                    </a:lnTo>
                    <a:lnTo>
                      <a:pt x="78" y="81"/>
                    </a:lnTo>
                    <a:lnTo>
                      <a:pt x="72" y="86"/>
                    </a:lnTo>
                    <a:lnTo>
                      <a:pt x="64" y="91"/>
                    </a:lnTo>
                    <a:lnTo>
                      <a:pt x="56" y="94"/>
                    </a:lnTo>
                    <a:lnTo>
                      <a:pt x="47" y="95"/>
                    </a:lnTo>
                    <a:lnTo>
                      <a:pt x="37" y="94"/>
                    </a:lnTo>
                    <a:lnTo>
                      <a:pt x="29" y="91"/>
                    </a:lnTo>
                    <a:lnTo>
                      <a:pt x="21" y="86"/>
                    </a:lnTo>
                    <a:lnTo>
                      <a:pt x="14" y="81"/>
                    </a:lnTo>
                    <a:lnTo>
                      <a:pt x="8" y="73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4" y="14"/>
                    </a:lnTo>
                    <a:lnTo>
                      <a:pt x="21" y="8"/>
                    </a:lnTo>
                    <a:lnTo>
                      <a:pt x="29" y="3"/>
                    </a:lnTo>
                    <a:lnTo>
                      <a:pt x="37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30"/>
              <p:cNvSpPr>
                <a:spLocks/>
              </p:cNvSpPr>
              <p:nvPr/>
            </p:nvSpPr>
            <p:spPr bwMode="auto">
              <a:xfrm>
                <a:off x="3908" y="1542"/>
                <a:ext cx="13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4" y="8"/>
                  </a:cxn>
                  <a:cxn ang="0">
                    <a:pos x="70" y="13"/>
                  </a:cxn>
                  <a:cxn ang="0">
                    <a:pos x="75" y="20"/>
                  </a:cxn>
                  <a:cxn ang="0">
                    <a:pos x="79" y="26"/>
                  </a:cxn>
                  <a:cxn ang="0">
                    <a:pos x="81" y="35"/>
                  </a:cxn>
                  <a:cxn ang="0">
                    <a:pos x="82" y="43"/>
                  </a:cxn>
                  <a:cxn ang="0">
                    <a:pos x="81" y="52"/>
                  </a:cxn>
                  <a:cxn ang="0">
                    <a:pos x="79" y="60"/>
                  </a:cxn>
                  <a:cxn ang="0">
                    <a:pos x="75" y="67"/>
                  </a:cxn>
                  <a:cxn ang="0">
                    <a:pos x="70" y="73"/>
                  </a:cxn>
                  <a:cxn ang="0">
                    <a:pos x="64" y="78"/>
                  </a:cxn>
                  <a:cxn ang="0">
                    <a:pos x="56" y="83"/>
                  </a:cxn>
                  <a:cxn ang="0">
                    <a:pos x="49" y="85"/>
                  </a:cxn>
                  <a:cxn ang="0">
                    <a:pos x="41" y="86"/>
                  </a:cxn>
                  <a:cxn ang="0">
                    <a:pos x="33" y="85"/>
                  </a:cxn>
                  <a:cxn ang="0">
                    <a:pos x="25" y="83"/>
                  </a:cxn>
                  <a:cxn ang="0">
                    <a:pos x="18" y="78"/>
                  </a:cxn>
                  <a:cxn ang="0">
                    <a:pos x="12" y="73"/>
                  </a:cxn>
                  <a:cxn ang="0">
                    <a:pos x="6" y="67"/>
                  </a:cxn>
                  <a:cxn ang="0">
                    <a:pos x="3" y="60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6" y="20"/>
                  </a:cxn>
                  <a:cxn ang="0">
                    <a:pos x="12" y="13"/>
                  </a:cxn>
                  <a:cxn ang="0">
                    <a:pos x="18" y="8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41" y="0"/>
                  </a:cxn>
                </a:cxnLst>
                <a:rect l="0" t="0" r="r" b="b"/>
                <a:pathLst>
                  <a:path w="82" h="86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4" y="8"/>
                    </a:lnTo>
                    <a:lnTo>
                      <a:pt x="70" y="13"/>
                    </a:lnTo>
                    <a:lnTo>
                      <a:pt x="75" y="20"/>
                    </a:lnTo>
                    <a:lnTo>
                      <a:pt x="79" y="26"/>
                    </a:lnTo>
                    <a:lnTo>
                      <a:pt x="81" y="35"/>
                    </a:lnTo>
                    <a:lnTo>
                      <a:pt x="82" y="43"/>
                    </a:lnTo>
                    <a:lnTo>
                      <a:pt x="81" y="52"/>
                    </a:lnTo>
                    <a:lnTo>
                      <a:pt x="79" y="60"/>
                    </a:lnTo>
                    <a:lnTo>
                      <a:pt x="75" y="67"/>
                    </a:lnTo>
                    <a:lnTo>
                      <a:pt x="70" y="73"/>
                    </a:lnTo>
                    <a:lnTo>
                      <a:pt x="64" y="78"/>
                    </a:lnTo>
                    <a:lnTo>
                      <a:pt x="56" y="83"/>
                    </a:lnTo>
                    <a:lnTo>
                      <a:pt x="49" y="85"/>
                    </a:lnTo>
                    <a:lnTo>
                      <a:pt x="41" y="86"/>
                    </a:lnTo>
                    <a:lnTo>
                      <a:pt x="33" y="85"/>
                    </a:lnTo>
                    <a:lnTo>
                      <a:pt x="25" y="83"/>
                    </a:lnTo>
                    <a:lnTo>
                      <a:pt x="18" y="78"/>
                    </a:lnTo>
                    <a:lnTo>
                      <a:pt x="12" y="73"/>
                    </a:lnTo>
                    <a:lnTo>
                      <a:pt x="6" y="67"/>
                    </a:lnTo>
                    <a:lnTo>
                      <a:pt x="3" y="60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6" y="20"/>
                    </a:lnTo>
                    <a:lnTo>
                      <a:pt x="12" y="13"/>
                    </a:lnTo>
                    <a:lnTo>
                      <a:pt x="18" y="8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31"/>
              <p:cNvSpPr>
                <a:spLocks/>
              </p:cNvSpPr>
              <p:nvPr/>
            </p:nvSpPr>
            <p:spPr bwMode="auto">
              <a:xfrm>
                <a:off x="3909" y="1543"/>
                <a:ext cx="12" cy="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5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2" y="11"/>
                  </a:cxn>
                  <a:cxn ang="0">
                    <a:pos x="67" y="17"/>
                  </a:cxn>
                  <a:cxn ang="0">
                    <a:pos x="70" y="24"/>
                  </a:cxn>
                  <a:cxn ang="0">
                    <a:pos x="72" y="31"/>
                  </a:cxn>
                  <a:cxn ang="0">
                    <a:pos x="73" y="39"/>
                  </a:cxn>
                  <a:cxn ang="0">
                    <a:pos x="72" y="46"/>
                  </a:cxn>
                  <a:cxn ang="0">
                    <a:pos x="70" y="53"/>
                  </a:cxn>
                  <a:cxn ang="0">
                    <a:pos x="67" y="59"/>
                  </a:cxn>
                  <a:cxn ang="0">
                    <a:pos x="62" y="66"/>
                  </a:cxn>
                  <a:cxn ang="0">
                    <a:pos x="58" y="70"/>
                  </a:cxn>
                  <a:cxn ang="0">
                    <a:pos x="51" y="73"/>
                  </a:cxn>
                  <a:cxn ang="0">
                    <a:pos x="45" y="76"/>
                  </a:cxn>
                  <a:cxn ang="0">
                    <a:pos x="38" y="77"/>
                  </a:cxn>
                  <a:cxn ang="0">
                    <a:pos x="31" y="76"/>
                  </a:cxn>
                  <a:cxn ang="0">
                    <a:pos x="24" y="73"/>
                  </a:cxn>
                  <a:cxn ang="0">
                    <a:pos x="18" y="70"/>
                  </a:cxn>
                  <a:cxn ang="0">
                    <a:pos x="11" y="66"/>
                  </a:cxn>
                  <a:cxn ang="0">
                    <a:pos x="7" y="59"/>
                  </a:cxn>
                  <a:cxn ang="0">
                    <a:pos x="4" y="53"/>
                  </a:cxn>
                  <a:cxn ang="0">
                    <a:pos x="2" y="46"/>
                  </a:cxn>
                  <a:cxn ang="0">
                    <a:pos x="0" y="39"/>
                  </a:cxn>
                  <a:cxn ang="0">
                    <a:pos x="2" y="31"/>
                  </a:cxn>
                  <a:cxn ang="0">
                    <a:pos x="4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31" y="1"/>
                  </a:cxn>
                  <a:cxn ang="0">
                    <a:pos x="38" y="0"/>
                  </a:cxn>
                </a:cxnLst>
                <a:rect l="0" t="0" r="r" b="b"/>
                <a:pathLst>
                  <a:path w="73" h="77">
                    <a:moveTo>
                      <a:pt x="38" y="0"/>
                    </a:moveTo>
                    <a:lnTo>
                      <a:pt x="45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2" y="11"/>
                    </a:lnTo>
                    <a:lnTo>
                      <a:pt x="67" y="17"/>
                    </a:lnTo>
                    <a:lnTo>
                      <a:pt x="70" y="24"/>
                    </a:lnTo>
                    <a:lnTo>
                      <a:pt x="72" y="31"/>
                    </a:lnTo>
                    <a:lnTo>
                      <a:pt x="73" y="39"/>
                    </a:lnTo>
                    <a:lnTo>
                      <a:pt x="72" y="46"/>
                    </a:lnTo>
                    <a:lnTo>
                      <a:pt x="70" y="53"/>
                    </a:lnTo>
                    <a:lnTo>
                      <a:pt x="67" y="59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1" y="73"/>
                    </a:lnTo>
                    <a:lnTo>
                      <a:pt x="45" y="76"/>
                    </a:lnTo>
                    <a:lnTo>
                      <a:pt x="38" y="77"/>
                    </a:lnTo>
                    <a:lnTo>
                      <a:pt x="31" y="76"/>
                    </a:lnTo>
                    <a:lnTo>
                      <a:pt x="24" y="73"/>
                    </a:lnTo>
                    <a:lnTo>
                      <a:pt x="18" y="70"/>
                    </a:lnTo>
                    <a:lnTo>
                      <a:pt x="11" y="66"/>
                    </a:lnTo>
                    <a:lnTo>
                      <a:pt x="7" y="59"/>
                    </a:lnTo>
                    <a:lnTo>
                      <a:pt x="4" y="53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2" y="31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32"/>
              <p:cNvSpPr>
                <a:spLocks/>
              </p:cNvSpPr>
              <p:nvPr/>
            </p:nvSpPr>
            <p:spPr bwMode="auto">
              <a:xfrm>
                <a:off x="3910" y="1545"/>
                <a:ext cx="10" cy="1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5" y="3"/>
                  </a:cxn>
                  <a:cxn ang="0">
                    <a:pos x="54" y="10"/>
                  </a:cxn>
                  <a:cxn ang="0">
                    <a:pos x="61" y="21"/>
                  </a:cxn>
                  <a:cxn ang="0">
                    <a:pos x="63" y="34"/>
                  </a:cxn>
                  <a:cxn ang="0">
                    <a:pos x="61" y="47"/>
                  </a:cxn>
                  <a:cxn ang="0">
                    <a:pos x="54" y="58"/>
                  </a:cxn>
                  <a:cxn ang="0">
                    <a:pos x="45" y="65"/>
                  </a:cxn>
                  <a:cxn ang="0">
                    <a:pos x="33" y="68"/>
                  </a:cxn>
                  <a:cxn ang="0">
                    <a:pos x="26" y="67"/>
                  </a:cxn>
                  <a:cxn ang="0">
                    <a:pos x="20" y="65"/>
                  </a:cxn>
                  <a:cxn ang="0">
                    <a:pos x="14" y="62"/>
                  </a:cxn>
                  <a:cxn ang="0">
                    <a:pos x="10" y="58"/>
                  </a:cxn>
                  <a:cxn ang="0">
                    <a:pos x="5" y="52"/>
                  </a:cxn>
                  <a:cxn ang="0">
                    <a:pos x="2" y="47"/>
                  </a:cxn>
                  <a:cxn ang="0">
                    <a:pos x="1" y="41"/>
                  </a:cxn>
                  <a:cxn ang="0">
                    <a:pos x="0" y="34"/>
                  </a:cxn>
                  <a:cxn ang="0">
                    <a:pos x="1" y="26"/>
                  </a:cxn>
                  <a:cxn ang="0">
                    <a:pos x="2" y="21"/>
                  </a:cxn>
                  <a:cxn ang="0">
                    <a:pos x="5" y="14"/>
                  </a:cxn>
                  <a:cxn ang="0">
                    <a:pos x="10" y="10"/>
                  </a:cxn>
                  <a:cxn ang="0">
                    <a:pos x="14" y="6"/>
                  </a:cxn>
                  <a:cxn ang="0">
                    <a:pos x="20" y="3"/>
                  </a:cxn>
                  <a:cxn ang="0">
                    <a:pos x="26" y="1"/>
                  </a:cxn>
                  <a:cxn ang="0">
                    <a:pos x="33" y="0"/>
                  </a:cxn>
                </a:cxnLst>
                <a:rect l="0" t="0" r="r" b="b"/>
                <a:pathLst>
                  <a:path w="63" h="68">
                    <a:moveTo>
                      <a:pt x="33" y="0"/>
                    </a:moveTo>
                    <a:lnTo>
                      <a:pt x="45" y="3"/>
                    </a:lnTo>
                    <a:lnTo>
                      <a:pt x="54" y="10"/>
                    </a:lnTo>
                    <a:lnTo>
                      <a:pt x="61" y="21"/>
                    </a:lnTo>
                    <a:lnTo>
                      <a:pt x="63" y="34"/>
                    </a:lnTo>
                    <a:lnTo>
                      <a:pt x="61" y="47"/>
                    </a:lnTo>
                    <a:lnTo>
                      <a:pt x="54" y="58"/>
                    </a:lnTo>
                    <a:lnTo>
                      <a:pt x="45" y="65"/>
                    </a:lnTo>
                    <a:lnTo>
                      <a:pt x="33" y="68"/>
                    </a:lnTo>
                    <a:lnTo>
                      <a:pt x="26" y="67"/>
                    </a:lnTo>
                    <a:lnTo>
                      <a:pt x="20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33"/>
              <p:cNvSpPr>
                <a:spLocks/>
              </p:cNvSpPr>
              <p:nvPr/>
            </p:nvSpPr>
            <p:spPr bwMode="auto">
              <a:xfrm>
                <a:off x="3862" y="1537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2" y="1"/>
                  </a:cxn>
                  <a:cxn ang="0">
                    <a:pos x="71" y="4"/>
                  </a:cxn>
                  <a:cxn ang="0">
                    <a:pos x="80" y="9"/>
                  </a:cxn>
                  <a:cxn ang="0">
                    <a:pos x="88" y="15"/>
                  </a:cxn>
                  <a:cxn ang="0">
                    <a:pos x="94" y="24"/>
                  </a:cxn>
                  <a:cxn ang="0">
                    <a:pos x="98" y="32"/>
                  </a:cxn>
                  <a:cxn ang="0">
                    <a:pos x="102" y="42"/>
                  </a:cxn>
                  <a:cxn ang="0">
                    <a:pos x="103" y="53"/>
                  </a:cxn>
                  <a:cxn ang="0">
                    <a:pos x="102" y="64"/>
                  </a:cxn>
                  <a:cxn ang="0">
                    <a:pos x="98" y="74"/>
                  </a:cxn>
                  <a:cxn ang="0">
                    <a:pos x="94" y="82"/>
                  </a:cxn>
                  <a:cxn ang="0">
                    <a:pos x="88" y="90"/>
                  </a:cxn>
                  <a:cxn ang="0">
                    <a:pos x="80" y="96"/>
                  </a:cxn>
                  <a:cxn ang="0">
                    <a:pos x="71" y="101"/>
                  </a:cxn>
                  <a:cxn ang="0">
                    <a:pos x="62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1" y="101"/>
                  </a:cxn>
                  <a:cxn ang="0">
                    <a:pos x="23" y="96"/>
                  </a:cxn>
                  <a:cxn ang="0">
                    <a:pos x="15" y="90"/>
                  </a:cxn>
                  <a:cxn ang="0">
                    <a:pos x="8" y="82"/>
                  </a:cxn>
                  <a:cxn ang="0">
                    <a:pos x="4" y="74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8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105">
                    <a:moveTo>
                      <a:pt x="52" y="0"/>
                    </a:moveTo>
                    <a:lnTo>
                      <a:pt x="62" y="1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8" y="15"/>
                    </a:lnTo>
                    <a:lnTo>
                      <a:pt x="94" y="24"/>
                    </a:lnTo>
                    <a:lnTo>
                      <a:pt x="98" y="32"/>
                    </a:lnTo>
                    <a:lnTo>
                      <a:pt x="102" y="42"/>
                    </a:lnTo>
                    <a:lnTo>
                      <a:pt x="103" y="53"/>
                    </a:lnTo>
                    <a:lnTo>
                      <a:pt x="102" y="64"/>
                    </a:lnTo>
                    <a:lnTo>
                      <a:pt x="98" y="74"/>
                    </a:lnTo>
                    <a:lnTo>
                      <a:pt x="94" y="82"/>
                    </a:lnTo>
                    <a:lnTo>
                      <a:pt x="88" y="90"/>
                    </a:lnTo>
                    <a:lnTo>
                      <a:pt x="80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1" y="101"/>
                    </a:lnTo>
                    <a:lnTo>
                      <a:pt x="23" y="96"/>
                    </a:lnTo>
                    <a:lnTo>
                      <a:pt x="15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34"/>
              <p:cNvSpPr>
                <a:spLocks/>
              </p:cNvSpPr>
              <p:nvPr/>
            </p:nvSpPr>
            <p:spPr bwMode="auto">
              <a:xfrm>
                <a:off x="3862" y="1537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2" y="1"/>
                  </a:cxn>
                  <a:cxn ang="0">
                    <a:pos x="71" y="4"/>
                  </a:cxn>
                  <a:cxn ang="0">
                    <a:pos x="80" y="9"/>
                  </a:cxn>
                  <a:cxn ang="0">
                    <a:pos x="88" y="15"/>
                  </a:cxn>
                  <a:cxn ang="0">
                    <a:pos x="94" y="24"/>
                  </a:cxn>
                  <a:cxn ang="0">
                    <a:pos x="98" y="32"/>
                  </a:cxn>
                  <a:cxn ang="0">
                    <a:pos x="102" y="42"/>
                  </a:cxn>
                  <a:cxn ang="0">
                    <a:pos x="103" y="53"/>
                  </a:cxn>
                  <a:cxn ang="0">
                    <a:pos x="103" y="53"/>
                  </a:cxn>
                  <a:cxn ang="0">
                    <a:pos x="102" y="64"/>
                  </a:cxn>
                  <a:cxn ang="0">
                    <a:pos x="98" y="74"/>
                  </a:cxn>
                  <a:cxn ang="0">
                    <a:pos x="94" y="82"/>
                  </a:cxn>
                  <a:cxn ang="0">
                    <a:pos x="88" y="90"/>
                  </a:cxn>
                  <a:cxn ang="0">
                    <a:pos x="80" y="96"/>
                  </a:cxn>
                  <a:cxn ang="0">
                    <a:pos x="71" y="101"/>
                  </a:cxn>
                  <a:cxn ang="0">
                    <a:pos x="62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1" y="101"/>
                  </a:cxn>
                  <a:cxn ang="0">
                    <a:pos x="23" y="96"/>
                  </a:cxn>
                  <a:cxn ang="0">
                    <a:pos x="15" y="90"/>
                  </a:cxn>
                  <a:cxn ang="0">
                    <a:pos x="8" y="82"/>
                  </a:cxn>
                  <a:cxn ang="0">
                    <a:pos x="4" y="74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8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2" y="1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8" y="15"/>
                    </a:lnTo>
                    <a:lnTo>
                      <a:pt x="94" y="24"/>
                    </a:lnTo>
                    <a:lnTo>
                      <a:pt x="98" y="32"/>
                    </a:lnTo>
                    <a:lnTo>
                      <a:pt x="102" y="42"/>
                    </a:lnTo>
                    <a:lnTo>
                      <a:pt x="103" y="53"/>
                    </a:lnTo>
                    <a:lnTo>
                      <a:pt x="103" y="53"/>
                    </a:lnTo>
                    <a:lnTo>
                      <a:pt x="102" y="64"/>
                    </a:lnTo>
                    <a:lnTo>
                      <a:pt x="98" y="74"/>
                    </a:lnTo>
                    <a:lnTo>
                      <a:pt x="94" y="82"/>
                    </a:lnTo>
                    <a:lnTo>
                      <a:pt x="88" y="90"/>
                    </a:lnTo>
                    <a:lnTo>
                      <a:pt x="80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1" y="101"/>
                    </a:lnTo>
                    <a:lnTo>
                      <a:pt x="23" y="96"/>
                    </a:lnTo>
                    <a:lnTo>
                      <a:pt x="15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35"/>
              <p:cNvSpPr>
                <a:spLocks/>
              </p:cNvSpPr>
              <p:nvPr/>
            </p:nvSpPr>
            <p:spPr bwMode="auto">
              <a:xfrm>
                <a:off x="3863" y="1538"/>
                <a:ext cx="16" cy="1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9" y="1"/>
                  </a:cxn>
                  <a:cxn ang="0">
                    <a:pos x="68" y="5"/>
                  </a:cxn>
                  <a:cxn ang="0">
                    <a:pos x="76" y="9"/>
                  </a:cxn>
                  <a:cxn ang="0">
                    <a:pos x="84" y="14"/>
                  </a:cxn>
                  <a:cxn ang="0">
                    <a:pos x="89" y="22"/>
                  </a:cxn>
                  <a:cxn ang="0">
                    <a:pos x="93" y="31"/>
                  </a:cxn>
                  <a:cxn ang="0">
                    <a:pos x="97" y="40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3" y="70"/>
                  </a:cxn>
                  <a:cxn ang="0">
                    <a:pos x="89" y="78"/>
                  </a:cxn>
                  <a:cxn ang="0">
                    <a:pos x="84" y="85"/>
                  </a:cxn>
                  <a:cxn ang="0">
                    <a:pos x="76" y="91"/>
                  </a:cxn>
                  <a:cxn ang="0">
                    <a:pos x="68" y="96"/>
                  </a:cxn>
                  <a:cxn ang="0">
                    <a:pos x="59" y="99"/>
                  </a:cxn>
                  <a:cxn ang="0">
                    <a:pos x="49" y="100"/>
                  </a:cxn>
                  <a:cxn ang="0">
                    <a:pos x="39" y="99"/>
                  </a:cxn>
                  <a:cxn ang="0">
                    <a:pos x="29" y="96"/>
                  </a:cxn>
                  <a:cxn ang="0">
                    <a:pos x="22" y="91"/>
                  </a:cxn>
                  <a:cxn ang="0">
                    <a:pos x="14" y="85"/>
                  </a:cxn>
                  <a:cxn ang="0">
                    <a:pos x="9" y="78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0"/>
                  </a:cxn>
                  <a:cxn ang="0">
                    <a:pos x="4" y="31"/>
                  </a:cxn>
                  <a:cxn ang="0">
                    <a:pos x="9" y="22"/>
                  </a:cxn>
                  <a:cxn ang="0">
                    <a:pos x="14" y="14"/>
                  </a:cxn>
                  <a:cxn ang="0">
                    <a:pos x="22" y="9"/>
                  </a:cxn>
                  <a:cxn ang="0">
                    <a:pos x="29" y="5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100">
                    <a:moveTo>
                      <a:pt x="49" y="0"/>
                    </a:moveTo>
                    <a:lnTo>
                      <a:pt x="59" y="1"/>
                    </a:lnTo>
                    <a:lnTo>
                      <a:pt x="68" y="5"/>
                    </a:lnTo>
                    <a:lnTo>
                      <a:pt x="76" y="9"/>
                    </a:lnTo>
                    <a:lnTo>
                      <a:pt x="84" y="14"/>
                    </a:lnTo>
                    <a:lnTo>
                      <a:pt x="89" y="22"/>
                    </a:lnTo>
                    <a:lnTo>
                      <a:pt x="93" y="31"/>
                    </a:lnTo>
                    <a:lnTo>
                      <a:pt x="97" y="40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3" y="70"/>
                    </a:lnTo>
                    <a:lnTo>
                      <a:pt x="89" y="78"/>
                    </a:lnTo>
                    <a:lnTo>
                      <a:pt x="84" y="85"/>
                    </a:lnTo>
                    <a:lnTo>
                      <a:pt x="76" y="91"/>
                    </a:lnTo>
                    <a:lnTo>
                      <a:pt x="68" y="96"/>
                    </a:lnTo>
                    <a:lnTo>
                      <a:pt x="59" y="99"/>
                    </a:lnTo>
                    <a:lnTo>
                      <a:pt x="49" y="100"/>
                    </a:lnTo>
                    <a:lnTo>
                      <a:pt x="39" y="99"/>
                    </a:lnTo>
                    <a:lnTo>
                      <a:pt x="29" y="96"/>
                    </a:lnTo>
                    <a:lnTo>
                      <a:pt x="22" y="91"/>
                    </a:lnTo>
                    <a:lnTo>
                      <a:pt x="14" y="85"/>
                    </a:lnTo>
                    <a:lnTo>
                      <a:pt x="9" y="78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4" y="31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29" y="5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36"/>
              <p:cNvSpPr>
                <a:spLocks/>
              </p:cNvSpPr>
              <p:nvPr/>
            </p:nvSpPr>
            <p:spPr bwMode="auto">
              <a:xfrm>
                <a:off x="3864" y="1539"/>
                <a:ext cx="15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4" y="3"/>
                  </a:cxn>
                  <a:cxn ang="0">
                    <a:pos x="72" y="8"/>
                  </a:cxn>
                  <a:cxn ang="0">
                    <a:pos x="80" y="14"/>
                  </a:cxn>
                  <a:cxn ang="0">
                    <a:pos x="85" y="20"/>
                  </a:cxn>
                  <a:cxn ang="0">
                    <a:pos x="89" y="29"/>
                  </a:cxn>
                  <a:cxn ang="0">
                    <a:pos x="92" y="38"/>
                  </a:cxn>
                  <a:cxn ang="0">
                    <a:pos x="93" y="46"/>
                  </a:cxn>
                  <a:cxn ang="0">
                    <a:pos x="92" y="56"/>
                  </a:cxn>
                  <a:cxn ang="0">
                    <a:pos x="89" y="65"/>
                  </a:cxn>
                  <a:cxn ang="0">
                    <a:pos x="85" y="72"/>
                  </a:cxn>
                  <a:cxn ang="0">
                    <a:pos x="80" y="80"/>
                  </a:cxn>
                  <a:cxn ang="0">
                    <a:pos x="72" y="85"/>
                  </a:cxn>
                  <a:cxn ang="0">
                    <a:pos x="64" y="90"/>
                  </a:cxn>
                  <a:cxn ang="0">
                    <a:pos x="56" y="93"/>
                  </a:cxn>
                  <a:cxn ang="0">
                    <a:pos x="47" y="94"/>
                  </a:cxn>
                  <a:cxn ang="0">
                    <a:pos x="37" y="93"/>
                  </a:cxn>
                  <a:cxn ang="0">
                    <a:pos x="29" y="90"/>
                  </a:cxn>
                  <a:cxn ang="0">
                    <a:pos x="21" y="85"/>
                  </a:cxn>
                  <a:cxn ang="0">
                    <a:pos x="15" y="80"/>
                  </a:cxn>
                  <a:cxn ang="0">
                    <a:pos x="8" y="72"/>
                  </a:cxn>
                  <a:cxn ang="0">
                    <a:pos x="4" y="65"/>
                  </a:cxn>
                  <a:cxn ang="0">
                    <a:pos x="2" y="56"/>
                  </a:cxn>
                  <a:cxn ang="0">
                    <a:pos x="0" y="46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20"/>
                  </a:cxn>
                  <a:cxn ang="0">
                    <a:pos x="15" y="14"/>
                  </a:cxn>
                  <a:cxn ang="0">
                    <a:pos x="21" y="8"/>
                  </a:cxn>
                  <a:cxn ang="0">
                    <a:pos x="29" y="3"/>
                  </a:cxn>
                  <a:cxn ang="0">
                    <a:pos x="37" y="1"/>
                  </a:cxn>
                  <a:cxn ang="0">
                    <a:pos x="47" y="0"/>
                  </a:cxn>
                </a:cxnLst>
                <a:rect l="0" t="0" r="r" b="b"/>
                <a:pathLst>
                  <a:path w="93" h="94">
                    <a:moveTo>
                      <a:pt x="47" y="0"/>
                    </a:moveTo>
                    <a:lnTo>
                      <a:pt x="56" y="1"/>
                    </a:lnTo>
                    <a:lnTo>
                      <a:pt x="64" y="3"/>
                    </a:lnTo>
                    <a:lnTo>
                      <a:pt x="72" y="8"/>
                    </a:lnTo>
                    <a:lnTo>
                      <a:pt x="80" y="14"/>
                    </a:lnTo>
                    <a:lnTo>
                      <a:pt x="85" y="20"/>
                    </a:lnTo>
                    <a:lnTo>
                      <a:pt x="89" y="29"/>
                    </a:lnTo>
                    <a:lnTo>
                      <a:pt x="92" y="38"/>
                    </a:lnTo>
                    <a:lnTo>
                      <a:pt x="93" y="46"/>
                    </a:lnTo>
                    <a:lnTo>
                      <a:pt x="92" y="56"/>
                    </a:lnTo>
                    <a:lnTo>
                      <a:pt x="89" y="65"/>
                    </a:lnTo>
                    <a:lnTo>
                      <a:pt x="85" y="72"/>
                    </a:lnTo>
                    <a:lnTo>
                      <a:pt x="80" y="80"/>
                    </a:lnTo>
                    <a:lnTo>
                      <a:pt x="72" y="85"/>
                    </a:lnTo>
                    <a:lnTo>
                      <a:pt x="64" y="90"/>
                    </a:lnTo>
                    <a:lnTo>
                      <a:pt x="56" y="93"/>
                    </a:lnTo>
                    <a:lnTo>
                      <a:pt x="47" y="94"/>
                    </a:lnTo>
                    <a:lnTo>
                      <a:pt x="37" y="93"/>
                    </a:lnTo>
                    <a:lnTo>
                      <a:pt x="29" y="90"/>
                    </a:lnTo>
                    <a:lnTo>
                      <a:pt x="21" y="85"/>
                    </a:lnTo>
                    <a:lnTo>
                      <a:pt x="15" y="80"/>
                    </a:lnTo>
                    <a:lnTo>
                      <a:pt x="8" y="72"/>
                    </a:lnTo>
                    <a:lnTo>
                      <a:pt x="4" y="65"/>
                    </a:lnTo>
                    <a:lnTo>
                      <a:pt x="2" y="56"/>
                    </a:lnTo>
                    <a:lnTo>
                      <a:pt x="0" y="46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20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29" y="3"/>
                    </a:lnTo>
                    <a:lnTo>
                      <a:pt x="37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37"/>
              <p:cNvSpPr>
                <a:spLocks/>
              </p:cNvSpPr>
              <p:nvPr/>
            </p:nvSpPr>
            <p:spPr bwMode="auto">
              <a:xfrm>
                <a:off x="3864" y="1540"/>
                <a:ext cx="15" cy="14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2" y="1"/>
                  </a:cxn>
                  <a:cxn ang="0">
                    <a:pos x="61" y="3"/>
                  </a:cxn>
                  <a:cxn ang="0">
                    <a:pos x="67" y="8"/>
                  </a:cxn>
                  <a:cxn ang="0">
                    <a:pos x="74" y="13"/>
                  </a:cxn>
                  <a:cxn ang="0">
                    <a:pos x="79" y="20"/>
                  </a:cxn>
                  <a:cxn ang="0">
                    <a:pos x="83" y="26"/>
                  </a:cxn>
                  <a:cxn ang="0">
                    <a:pos x="85" y="35"/>
                  </a:cxn>
                  <a:cxn ang="0">
                    <a:pos x="87" y="43"/>
                  </a:cxn>
                  <a:cxn ang="0">
                    <a:pos x="85" y="52"/>
                  </a:cxn>
                  <a:cxn ang="0">
                    <a:pos x="83" y="61"/>
                  </a:cxn>
                  <a:cxn ang="0">
                    <a:pos x="79" y="68"/>
                  </a:cxn>
                  <a:cxn ang="0">
                    <a:pos x="74" y="75"/>
                  </a:cxn>
                  <a:cxn ang="0">
                    <a:pos x="67" y="80"/>
                  </a:cxn>
                  <a:cxn ang="0">
                    <a:pos x="61" y="85"/>
                  </a:cxn>
                  <a:cxn ang="0">
                    <a:pos x="52" y="87"/>
                  </a:cxn>
                  <a:cxn ang="0">
                    <a:pos x="43" y="88"/>
                  </a:cxn>
                  <a:cxn ang="0">
                    <a:pos x="35" y="87"/>
                  </a:cxn>
                  <a:cxn ang="0">
                    <a:pos x="26" y="85"/>
                  </a:cxn>
                  <a:cxn ang="0">
                    <a:pos x="19" y="80"/>
                  </a:cxn>
                  <a:cxn ang="0">
                    <a:pos x="13" y="75"/>
                  </a:cxn>
                  <a:cxn ang="0">
                    <a:pos x="7" y="68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7" y="20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3" y="0"/>
                  </a:cxn>
                </a:cxnLst>
                <a:rect l="0" t="0" r="r" b="b"/>
                <a:pathLst>
                  <a:path w="87" h="88">
                    <a:moveTo>
                      <a:pt x="43" y="0"/>
                    </a:moveTo>
                    <a:lnTo>
                      <a:pt x="52" y="1"/>
                    </a:lnTo>
                    <a:lnTo>
                      <a:pt x="61" y="3"/>
                    </a:lnTo>
                    <a:lnTo>
                      <a:pt x="67" y="8"/>
                    </a:lnTo>
                    <a:lnTo>
                      <a:pt x="74" y="13"/>
                    </a:lnTo>
                    <a:lnTo>
                      <a:pt x="79" y="20"/>
                    </a:lnTo>
                    <a:lnTo>
                      <a:pt x="83" y="26"/>
                    </a:lnTo>
                    <a:lnTo>
                      <a:pt x="85" y="35"/>
                    </a:lnTo>
                    <a:lnTo>
                      <a:pt x="87" y="43"/>
                    </a:lnTo>
                    <a:lnTo>
                      <a:pt x="85" y="52"/>
                    </a:lnTo>
                    <a:lnTo>
                      <a:pt x="83" y="61"/>
                    </a:lnTo>
                    <a:lnTo>
                      <a:pt x="79" y="68"/>
                    </a:lnTo>
                    <a:lnTo>
                      <a:pt x="74" y="75"/>
                    </a:lnTo>
                    <a:lnTo>
                      <a:pt x="67" y="80"/>
                    </a:lnTo>
                    <a:lnTo>
                      <a:pt x="61" y="85"/>
                    </a:lnTo>
                    <a:lnTo>
                      <a:pt x="52" y="87"/>
                    </a:lnTo>
                    <a:lnTo>
                      <a:pt x="43" y="88"/>
                    </a:lnTo>
                    <a:lnTo>
                      <a:pt x="35" y="87"/>
                    </a:lnTo>
                    <a:lnTo>
                      <a:pt x="26" y="85"/>
                    </a:lnTo>
                    <a:lnTo>
                      <a:pt x="19" y="80"/>
                    </a:lnTo>
                    <a:lnTo>
                      <a:pt x="13" y="75"/>
                    </a:lnTo>
                    <a:lnTo>
                      <a:pt x="7" y="68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38"/>
              <p:cNvSpPr>
                <a:spLocks/>
              </p:cNvSpPr>
              <p:nvPr/>
            </p:nvSpPr>
            <p:spPr bwMode="auto">
              <a:xfrm>
                <a:off x="3865" y="1540"/>
                <a:ext cx="14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7" y="4"/>
                  </a:cxn>
                  <a:cxn ang="0">
                    <a:pos x="63" y="7"/>
                  </a:cxn>
                  <a:cxn ang="0">
                    <a:pos x="70" y="12"/>
                  </a:cxn>
                  <a:cxn ang="0">
                    <a:pos x="75" y="19"/>
                  </a:cxn>
                  <a:cxn ang="0">
                    <a:pos x="78" y="25"/>
                  </a:cxn>
                  <a:cxn ang="0">
                    <a:pos x="80" y="33"/>
                  </a:cxn>
                  <a:cxn ang="0">
                    <a:pos x="81" y="42"/>
                  </a:cxn>
                  <a:cxn ang="0">
                    <a:pos x="80" y="50"/>
                  </a:cxn>
                  <a:cxn ang="0">
                    <a:pos x="78" y="58"/>
                  </a:cxn>
                  <a:cxn ang="0">
                    <a:pos x="75" y="64"/>
                  </a:cxn>
                  <a:cxn ang="0">
                    <a:pos x="70" y="71"/>
                  </a:cxn>
                  <a:cxn ang="0">
                    <a:pos x="63" y="76"/>
                  </a:cxn>
                  <a:cxn ang="0">
                    <a:pos x="57" y="80"/>
                  </a:cxn>
                  <a:cxn ang="0">
                    <a:pos x="49" y="82"/>
                  </a:cxn>
                  <a:cxn ang="0">
                    <a:pos x="41" y="83"/>
                  </a:cxn>
                  <a:cxn ang="0">
                    <a:pos x="33" y="82"/>
                  </a:cxn>
                  <a:cxn ang="0">
                    <a:pos x="25" y="80"/>
                  </a:cxn>
                  <a:cxn ang="0">
                    <a:pos x="19" y="76"/>
                  </a:cxn>
                  <a:cxn ang="0">
                    <a:pos x="12" y="71"/>
                  </a:cxn>
                  <a:cxn ang="0">
                    <a:pos x="7" y="64"/>
                  </a:cxn>
                  <a:cxn ang="0">
                    <a:pos x="3" y="58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1" y="33"/>
                  </a:cxn>
                  <a:cxn ang="0">
                    <a:pos x="3" y="25"/>
                  </a:cxn>
                  <a:cxn ang="0">
                    <a:pos x="7" y="19"/>
                  </a:cxn>
                  <a:cxn ang="0">
                    <a:pos x="12" y="12"/>
                  </a:cxn>
                  <a:cxn ang="0">
                    <a:pos x="19" y="7"/>
                  </a:cxn>
                  <a:cxn ang="0">
                    <a:pos x="25" y="4"/>
                  </a:cxn>
                  <a:cxn ang="0">
                    <a:pos x="33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83">
                    <a:moveTo>
                      <a:pt x="41" y="0"/>
                    </a:moveTo>
                    <a:lnTo>
                      <a:pt x="49" y="1"/>
                    </a:lnTo>
                    <a:lnTo>
                      <a:pt x="57" y="4"/>
                    </a:lnTo>
                    <a:lnTo>
                      <a:pt x="63" y="7"/>
                    </a:lnTo>
                    <a:lnTo>
                      <a:pt x="70" y="12"/>
                    </a:lnTo>
                    <a:lnTo>
                      <a:pt x="75" y="19"/>
                    </a:lnTo>
                    <a:lnTo>
                      <a:pt x="78" y="25"/>
                    </a:lnTo>
                    <a:lnTo>
                      <a:pt x="80" y="33"/>
                    </a:lnTo>
                    <a:lnTo>
                      <a:pt x="81" y="42"/>
                    </a:lnTo>
                    <a:lnTo>
                      <a:pt x="80" y="50"/>
                    </a:lnTo>
                    <a:lnTo>
                      <a:pt x="78" y="58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3" y="76"/>
                    </a:lnTo>
                    <a:lnTo>
                      <a:pt x="57" y="80"/>
                    </a:lnTo>
                    <a:lnTo>
                      <a:pt x="49" y="82"/>
                    </a:lnTo>
                    <a:lnTo>
                      <a:pt x="41" y="83"/>
                    </a:lnTo>
                    <a:lnTo>
                      <a:pt x="33" y="82"/>
                    </a:lnTo>
                    <a:lnTo>
                      <a:pt x="25" y="80"/>
                    </a:lnTo>
                    <a:lnTo>
                      <a:pt x="19" y="76"/>
                    </a:lnTo>
                    <a:lnTo>
                      <a:pt x="12" y="71"/>
                    </a:lnTo>
                    <a:lnTo>
                      <a:pt x="7" y="64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25" y="4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39"/>
              <p:cNvSpPr>
                <a:spLocks/>
              </p:cNvSpPr>
              <p:nvPr/>
            </p:nvSpPr>
            <p:spPr bwMode="auto">
              <a:xfrm>
                <a:off x="3866" y="1541"/>
                <a:ext cx="13" cy="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6" y="1"/>
                  </a:cxn>
                  <a:cxn ang="0">
                    <a:pos x="53" y="3"/>
                  </a:cxn>
                  <a:cxn ang="0">
                    <a:pos x="59" y="6"/>
                  </a:cxn>
                  <a:cxn ang="0">
                    <a:pos x="66" y="11"/>
                  </a:cxn>
                  <a:cxn ang="0">
                    <a:pos x="70" y="17"/>
                  </a:cxn>
                  <a:cxn ang="0">
                    <a:pos x="73" y="24"/>
                  </a:cxn>
                  <a:cxn ang="0">
                    <a:pos x="75" y="30"/>
                  </a:cxn>
                  <a:cxn ang="0">
                    <a:pos x="76" y="38"/>
                  </a:cxn>
                  <a:cxn ang="0">
                    <a:pos x="75" y="45"/>
                  </a:cxn>
                  <a:cxn ang="0">
                    <a:pos x="73" y="53"/>
                  </a:cxn>
                  <a:cxn ang="0">
                    <a:pos x="70" y="59"/>
                  </a:cxn>
                  <a:cxn ang="0">
                    <a:pos x="66" y="65"/>
                  </a:cxn>
                  <a:cxn ang="0">
                    <a:pos x="59" y="69"/>
                  </a:cxn>
                  <a:cxn ang="0">
                    <a:pos x="53" y="72"/>
                  </a:cxn>
                  <a:cxn ang="0">
                    <a:pos x="46" y="75"/>
                  </a:cxn>
                  <a:cxn ang="0">
                    <a:pos x="38" y="76"/>
                  </a:cxn>
                  <a:cxn ang="0">
                    <a:pos x="31" y="75"/>
                  </a:cxn>
                  <a:cxn ang="0">
                    <a:pos x="24" y="72"/>
                  </a:cxn>
                  <a:cxn ang="0">
                    <a:pos x="18" y="69"/>
                  </a:cxn>
                  <a:cxn ang="0">
                    <a:pos x="11" y="65"/>
                  </a:cxn>
                  <a:cxn ang="0">
                    <a:pos x="7" y="59"/>
                  </a:cxn>
                  <a:cxn ang="0">
                    <a:pos x="4" y="53"/>
                  </a:cxn>
                  <a:cxn ang="0">
                    <a:pos x="2" y="45"/>
                  </a:cxn>
                  <a:cxn ang="0">
                    <a:pos x="0" y="38"/>
                  </a:cxn>
                  <a:cxn ang="0">
                    <a:pos x="2" y="30"/>
                  </a:cxn>
                  <a:cxn ang="0">
                    <a:pos x="4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31" y="1"/>
                  </a:cxn>
                  <a:cxn ang="0">
                    <a:pos x="38" y="0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6"/>
                    </a:lnTo>
                    <a:lnTo>
                      <a:pt x="66" y="11"/>
                    </a:lnTo>
                    <a:lnTo>
                      <a:pt x="70" y="17"/>
                    </a:lnTo>
                    <a:lnTo>
                      <a:pt x="73" y="24"/>
                    </a:lnTo>
                    <a:lnTo>
                      <a:pt x="75" y="30"/>
                    </a:lnTo>
                    <a:lnTo>
                      <a:pt x="76" y="38"/>
                    </a:lnTo>
                    <a:lnTo>
                      <a:pt x="75" y="45"/>
                    </a:lnTo>
                    <a:lnTo>
                      <a:pt x="73" y="53"/>
                    </a:lnTo>
                    <a:lnTo>
                      <a:pt x="70" y="59"/>
                    </a:lnTo>
                    <a:lnTo>
                      <a:pt x="66" y="65"/>
                    </a:lnTo>
                    <a:lnTo>
                      <a:pt x="59" y="69"/>
                    </a:lnTo>
                    <a:lnTo>
                      <a:pt x="53" y="72"/>
                    </a:lnTo>
                    <a:lnTo>
                      <a:pt x="46" y="75"/>
                    </a:lnTo>
                    <a:lnTo>
                      <a:pt x="38" y="76"/>
                    </a:lnTo>
                    <a:lnTo>
                      <a:pt x="31" y="75"/>
                    </a:lnTo>
                    <a:lnTo>
                      <a:pt x="24" y="72"/>
                    </a:lnTo>
                    <a:lnTo>
                      <a:pt x="18" y="69"/>
                    </a:lnTo>
                    <a:lnTo>
                      <a:pt x="11" y="65"/>
                    </a:lnTo>
                    <a:lnTo>
                      <a:pt x="7" y="59"/>
                    </a:lnTo>
                    <a:lnTo>
                      <a:pt x="4" y="53"/>
                    </a:lnTo>
                    <a:lnTo>
                      <a:pt x="2" y="45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40"/>
              <p:cNvSpPr>
                <a:spLocks/>
              </p:cNvSpPr>
              <p:nvPr/>
            </p:nvSpPr>
            <p:spPr bwMode="auto">
              <a:xfrm>
                <a:off x="3867" y="1542"/>
                <a:ext cx="11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1"/>
                  </a:cxn>
                  <a:cxn ang="0">
                    <a:pos x="49" y="3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4" y="16"/>
                  </a:cxn>
                  <a:cxn ang="0">
                    <a:pos x="67" y="22"/>
                  </a:cxn>
                  <a:cxn ang="0">
                    <a:pos x="68" y="28"/>
                  </a:cxn>
                  <a:cxn ang="0">
                    <a:pos x="69" y="36"/>
                  </a:cxn>
                  <a:cxn ang="0">
                    <a:pos x="68" y="43"/>
                  </a:cxn>
                  <a:cxn ang="0">
                    <a:pos x="67" y="50"/>
                  </a:cxn>
                  <a:cxn ang="0">
                    <a:pos x="64" y="55"/>
                  </a:cxn>
                  <a:cxn ang="0">
                    <a:pos x="59" y="61"/>
                  </a:cxn>
                  <a:cxn ang="0">
                    <a:pos x="54" y="65"/>
                  </a:cxn>
                  <a:cxn ang="0">
                    <a:pos x="49" y="68"/>
                  </a:cxn>
                  <a:cxn ang="0">
                    <a:pos x="42" y="71"/>
                  </a:cxn>
                  <a:cxn ang="0">
                    <a:pos x="35" y="72"/>
                  </a:cxn>
                  <a:cxn ang="0">
                    <a:pos x="28" y="71"/>
                  </a:cxn>
                  <a:cxn ang="0">
                    <a:pos x="22" y="68"/>
                  </a:cxn>
                  <a:cxn ang="0">
                    <a:pos x="15" y="65"/>
                  </a:cxn>
                  <a:cxn ang="0">
                    <a:pos x="11" y="61"/>
                  </a:cxn>
                  <a:cxn ang="0">
                    <a:pos x="6" y="55"/>
                  </a:cxn>
                  <a:cxn ang="0">
                    <a:pos x="3" y="50"/>
                  </a:cxn>
                  <a:cxn ang="0">
                    <a:pos x="1" y="43"/>
                  </a:cxn>
                  <a:cxn ang="0">
                    <a:pos x="0" y="36"/>
                  </a:cxn>
                  <a:cxn ang="0">
                    <a:pos x="1" y="28"/>
                  </a:cxn>
                  <a:cxn ang="0">
                    <a:pos x="3" y="22"/>
                  </a:cxn>
                  <a:cxn ang="0">
                    <a:pos x="6" y="16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2" y="3"/>
                  </a:cxn>
                  <a:cxn ang="0">
                    <a:pos x="28" y="1"/>
                  </a:cxn>
                  <a:cxn ang="0">
                    <a:pos x="35" y="0"/>
                  </a:cxn>
                </a:cxnLst>
                <a:rect l="0" t="0" r="r" b="b"/>
                <a:pathLst>
                  <a:path w="69" h="72">
                    <a:moveTo>
                      <a:pt x="35" y="0"/>
                    </a:moveTo>
                    <a:lnTo>
                      <a:pt x="42" y="1"/>
                    </a:lnTo>
                    <a:lnTo>
                      <a:pt x="49" y="3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8" y="28"/>
                    </a:lnTo>
                    <a:lnTo>
                      <a:pt x="69" y="36"/>
                    </a:lnTo>
                    <a:lnTo>
                      <a:pt x="68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59" y="61"/>
                    </a:lnTo>
                    <a:lnTo>
                      <a:pt x="54" y="65"/>
                    </a:lnTo>
                    <a:lnTo>
                      <a:pt x="49" y="68"/>
                    </a:lnTo>
                    <a:lnTo>
                      <a:pt x="42" y="71"/>
                    </a:lnTo>
                    <a:lnTo>
                      <a:pt x="35" y="72"/>
                    </a:lnTo>
                    <a:lnTo>
                      <a:pt x="28" y="71"/>
                    </a:lnTo>
                    <a:lnTo>
                      <a:pt x="22" y="68"/>
                    </a:lnTo>
                    <a:lnTo>
                      <a:pt x="15" y="65"/>
                    </a:lnTo>
                    <a:lnTo>
                      <a:pt x="11" y="61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41"/>
              <p:cNvSpPr>
                <a:spLocks/>
              </p:cNvSpPr>
              <p:nvPr/>
            </p:nvSpPr>
            <p:spPr bwMode="auto">
              <a:xfrm>
                <a:off x="3868" y="1543"/>
                <a:ext cx="10" cy="11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4" y="2"/>
                  </a:cxn>
                  <a:cxn ang="0">
                    <a:pos x="54" y="9"/>
                  </a:cxn>
                  <a:cxn ang="0">
                    <a:pos x="61" y="19"/>
                  </a:cxn>
                  <a:cxn ang="0">
                    <a:pos x="63" y="32"/>
                  </a:cxn>
                  <a:cxn ang="0">
                    <a:pos x="61" y="44"/>
                  </a:cxn>
                  <a:cxn ang="0">
                    <a:pos x="54" y="55"/>
                  </a:cxn>
                  <a:cxn ang="0">
                    <a:pos x="44" y="62"/>
                  </a:cxn>
                  <a:cxn ang="0">
                    <a:pos x="32" y="65"/>
                  </a:cxn>
                  <a:cxn ang="0">
                    <a:pos x="20" y="62"/>
                  </a:cxn>
                  <a:cxn ang="0">
                    <a:pos x="10" y="55"/>
                  </a:cxn>
                  <a:cxn ang="0">
                    <a:pos x="2" y="44"/>
                  </a:cxn>
                  <a:cxn ang="0">
                    <a:pos x="0" y="32"/>
                  </a:cxn>
                  <a:cxn ang="0">
                    <a:pos x="2" y="19"/>
                  </a:cxn>
                  <a:cxn ang="0">
                    <a:pos x="10" y="9"/>
                  </a:cxn>
                  <a:cxn ang="0">
                    <a:pos x="20" y="2"/>
                  </a:cxn>
                  <a:cxn ang="0">
                    <a:pos x="32" y="0"/>
                  </a:cxn>
                </a:cxnLst>
                <a:rect l="0" t="0" r="r" b="b"/>
                <a:pathLst>
                  <a:path w="63" h="65">
                    <a:moveTo>
                      <a:pt x="32" y="0"/>
                    </a:moveTo>
                    <a:lnTo>
                      <a:pt x="44" y="2"/>
                    </a:lnTo>
                    <a:lnTo>
                      <a:pt x="54" y="9"/>
                    </a:lnTo>
                    <a:lnTo>
                      <a:pt x="61" y="19"/>
                    </a:lnTo>
                    <a:lnTo>
                      <a:pt x="63" y="32"/>
                    </a:lnTo>
                    <a:lnTo>
                      <a:pt x="61" y="44"/>
                    </a:lnTo>
                    <a:lnTo>
                      <a:pt x="54" y="55"/>
                    </a:lnTo>
                    <a:lnTo>
                      <a:pt x="44" y="62"/>
                    </a:lnTo>
                    <a:lnTo>
                      <a:pt x="32" y="65"/>
                    </a:lnTo>
                    <a:lnTo>
                      <a:pt x="20" y="62"/>
                    </a:lnTo>
                    <a:lnTo>
                      <a:pt x="10" y="55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10" y="9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42"/>
              <p:cNvSpPr>
                <a:spLocks/>
              </p:cNvSpPr>
              <p:nvPr/>
            </p:nvSpPr>
            <p:spPr bwMode="auto">
              <a:xfrm>
                <a:off x="3868" y="1543"/>
                <a:ext cx="10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2"/>
                  </a:cxn>
                  <a:cxn ang="0">
                    <a:pos x="48" y="9"/>
                  </a:cxn>
                  <a:cxn ang="0">
                    <a:pos x="55" y="18"/>
                  </a:cxn>
                  <a:cxn ang="0">
                    <a:pos x="57" y="30"/>
                  </a:cxn>
                  <a:cxn ang="0">
                    <a:pos x="55" y="42"/>
                  </a:cxn>
                  <a:cxn ang="0">
                    <a:pos x="48" y="51"/>
                  </a:cxn>
                  <a:cxn ang="0">
                    <a:pos x="40" y="57"/>
                  </a:cxn>
                  <a:cxn ang="0">
                    <a:pos x="28" y="60"/>
                  </a:cxn>
                  <a:cxn ang="0">
                    <a:pos x="17" y="57"/>
                  </a:cxn>
                  <a:cxn ang="0">
                    <a:pos x="8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7" y="2"/>
                  </a:cxn>
                  <a:cxn ang="0">
                    <a:pos x="28" y="0"/>
                  </a:cxn>
                </a:cxnLst>
                <a:rect l="0" t="0" r="r" b="b"/>
                <a:pathLst>
                  <a:path w="57" h="60">
                    <a:moveTo>
                      <a:pt x="28" y="0"/>
                    </a:moveTo>
                    <a:lnTo>
                      <a:pt x="40" y="2"/>
                    </a:lnTo>
                    <a:lnTo>
                      <a:pt x="48" y="9"/>
                    </a:lnTo>
                    <a:lnTo>
                      <a:pt x="55" y="18"/>
                    </a:lnTo>
                    <a:lnTo>
                      <a:pt x="57" y="30"/>
                    </a:lnTo>
                    <a:lnTo>
                      <a:pt x="55" y="42"/>
                    </a:lnTo>
                    <a:lnTo>
                      <a:pt x="48" y="51"/>
                    </a:lnTo>
                    <a:lnTo>
                      <a:pt x="40" y="57"/>
                    </a:lnTo>
                    <a:lnTo>
                      <a:pt x="28" y="60"/>
                    </a:lnTo>
                    <a:lnTo>
                      <a:pt x="17" y="57"/>
                    </a:lnTo>
                    <a:lnTo>
                      <a:pt x="8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43"/>
              <p:cNvSpPr>
                <a:spLocks/>
              </p:cNvSpPr>
              <p:nvPr/>
            </p:nvSpPr>
            <p:spPr bwMode="auto">
              <a:xfrm>
                <a:off x="3869" y="1544"/>
                <a:ext cx="9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50" y="17"/>
                  </a:cxn>
                  <a:cxn ang="0">
                    <a:pos x="52" y="26"/>
                  </a:cxn>
                  <a:cxn ang="0">
                    <a:pos x="50" y="37"/>
                  </a:cxn>
                  <a:cxn ang="0">
                    <a:pos x="44" y="46"/>
                  </a:cxn>
                  <a:cxn ang="0">
                    <a:pos x="36" y="51"/>
                  </a:cxn>
                  <a:cxn ang="0">
                    <a:pos x="26" y="53"/>
                  </a:cxn>
                  <a:cxn ang="0">
                    <a:pos x="16" y="51"/>
                  </a:cxn>
                  <a:cxn ang="0">
                    <a:pos x="8" y="46"/>
                  </a:cxn>
                  <a:cxn ang="0">
                    <a:pos x="2" y="37"/>
                  </a:cxn>
                  <a:cxn ang="0">
                    <a:pos x="0" y="26"/>
                  </a:cxn>
                  <a:cxn ang="0">
                    <a:pos x="2" y="17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6" y="0"/>
                  </a:cxn>
                </a:cxnLst>
                <a:rect l="0" t="0" r="r" b="b"/>
                <a:pathLst>
                  <a:path w="52" h="53">
                    <a:moveTo>
                      <a:pt x="26" y="0"/>
                    </a:moveTo>
                    <a:lnTo>
                      <a:pt x="36" y="2"/>
                    </a:lnTo>
                    <a:lnTo>
                      <a:pt x="44" y="8"/>
                    </a:lnTo>
                    <a:lnTo>
                      <a:pt x="50" y="17"/>
                    </a:lnTo>
                    <a:lnTo>
                      <a:pt x="52" y="26"/>
                    </a:lnTo>
                    <a:lnTo>
                      <a:pt x="50" y="37"/>
                    </a:lnTo>
                    <a:lnTo>
                      <a:pt x="44" y="46"/>
                    </a:lnTo>
                    <a:lnTo>
                      <a:pt x="36" y="51"/>
                    </a:lnTo>
                    <a:lnTo>
                      <a:pt x="26" y="53"/>
                    </a:lnTo>
                    <a:lnTo>
                      <a:pt x="16" y="51"/>
                    </a:lnTo>
                    <a:lnTo>
                      <a:pt x="8" y="46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44"/>
              <p:cNvSpPr>
                <a:spLocks/>
              </p:cNvSpPr>
              <p:nvPr/>
            </p:nvSpPr>
            <p:spPr bwMode="auto">
              <a:xfrm>
                <a:off x="3870" y="1545"/>
                <a:ext cx="7" cy="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3" y="2"/>
                  </a:cxn>
                  <a:cxn ang="0">
                    <a:pos x="40" y="6"/>
                  </a:cxn>
                  <a:cxn ang="0">
                    <a:pos x="45" y="14"/>
                  </a:cxn>
                  <a:cxn ang="0">
                    <a:pos x="47" y="23"/>
                  </a:cxn>
                  <a:cxn ang="0">
                    <a:pos x="45" y="32"/>
                  </a:cxn>
                  <a:cxn ang="0">
                    <a:pos x="40" y="40"/>
                  </a:cxn>
                  <a:cxn ang="0">
                    <a:pos x="33" y="45"/>
                  </a:cxn>
                  <a:cxn ang="0">
                    <a:pos x="23" y="47"/>
                  </a:cxn>
                  <a:cxn ang="0">
                    <a:pos x="14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3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4" y="2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33" y="2"/>
                    </a:lnTo>
                    <a:lnTo>
                      <a:pt x="40" y="6"/>
                    </a:lnTo>
                    <a:lnTo>
                      <a:pt x="45" y="14"/>
                    </a:lnTo>
                    <a:lnTo>
                      <a:pt x="47" y="23"/>
                    </a:lnTo>
                    <a:lnTo>
                      <a:pt x="45" y="32"/>
                    </a:lnTo>
                    <a:lnTo>
                      <a:pt x="40" y="40"/>
                    </a:lnTo>
                    <a:lnTo>
                      <a:pt x="33" y="45"/>
                    </a:lnTo>
                    <a:lnTo>
                      <a:pt x="23" y="47"/>
                    </a:lnTo>
                    <a:lnTo>
                      <a:pt x="14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3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45"/>
              <p:cNvSpPr>
                <a:spLocks/>
              </p:cNvSpPr>
              <p:nvPr/>
            </p:nvSpPr>
            <p:spPr bwMode="auto">
              <a:xfrm>
                <a:off x="3870" y="1546"/>
                <a:ext cx="7" cy="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1"/>
                  </a:cxn>
                  <a:cxn ang="0">
                    <a:pos x="34" y="5"/>
                  </a:cxn>
                  <a:cxn ang="0">
                    <a:pos x="39" y="12"/>
                  </a:cxn>
                  <a:cxn ang="0">
                    <a:pos x="41" y="21"/>
                  </a:cxn>
                  <a:cxn ang="0">
                    <a:pos x="39" y="29"/>
                  </a:cxn>
                  <a:cxn ang="0">
                    <a:pos x="34" y="36"/>
                  </a:cxn>
                  <a:cxn ang="0">
                    <a:pos x="28" y="40"/>
                  </a:cxn>
                  <a:cxn ang="0">
                    <a:pos x="20" y="41"/>
                  </a:cxn>
                  <a:cxn ang="0">
                    <a:pos x="12" y="40"/>
                  </a:cxn>
                  <a:cxn ang="0">
                    <a:pos x="5" y="36"/>
                  </a:cxn>
                  <a:cxn ang="0">
                    <a:pos x="1" y="29"/>
                  </a:cxn>
                  <a:cxn ang="0">
                    <a:pos x="0" y="21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12" y="1"/>
                  </a:cxn>
                  <a:cxn ang="0">
                    <a:pos x="20" y="0"/>
                  </a:cxn>
                </a:cxnLst>
                <a:rect l="0" t="0" r="r" b="b"/>
                <a:pathLst>
                  <a:path w="41" h="41">
                    <a:moveTo>
                      <a:pt x="20" y="0"/>
                    </a:moveTo>
                    <a:lnTo>
                      <a:pt x="28" y="1"/>
                    </a:lnTo>
                    <a:lnTo>
                      <a:pt x="34" y="5"/>
                    </a:lnTo>
                    <a:lnTo>
                      <a:pt x="39" y="12"/>
                    </a:lnTo>
                    <a:lnTo>
                      <a:pt x="41" y="21"/>
                    </a:lnTo>
                    <a:lnTo>
                      <a:pt x="39" y="29"/>
                    </a:lnTo>
                    <a:lnTo>
                      <a:pt x="34" y="36"/>
                    </a:lnTo>
                    <a:lnTo>
                      <a:pt x="28" y="40"/>
                    </a:lnTo>
                    <a:lnTo>
                      <a:pt x="20" y="41"/>
                    </a:lnTo>
                    <a:lnTo>
                      <a:pt x="12" y="40"/>
                    </a:lnTo>
                    <a:lnTo>
                      <a:pt x="5" y="36"/>
                    </a:lnTo>
                    <a:lnTo>
                      <a:pt x="1" y="29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12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46"/>
              <p:cNvSpPr>
                <a:spLocks/>
              </p:cNvSpPr>
              <p:nvPr/>
            </p:nvSpPr>
            <p:spPr bwMode="auto">
              <a:xfrm>
                <a:off x="3829" y="1540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3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3"/>
                  </a:cxn>
                  <a:cxn ang="0">
                    <a:pos x="103" y="42"/>
                  </a:cxn>
                  <a:cxn ang="0">
                    <a:pos x="104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3"/>
                  </a:cxn>
                  <a:cxn ang="0">
                    <a:pos x="89" y="90"/>
                  </a:cxn>
                  <a:cxn ang="0">
                    <a:pos x="82" y="97"/>
                  </a:cxn>
                  <a:cxn ang="0">
                    <a:pos x="73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3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3"/>
                    </a:lnTo>
                    <a:lnTo>
                      <a:pt x="103" y="42"/>
                    </a:lnTo>
                    <a:lnTo>
                      <a:pt x="104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3"/>
                    </a:lnTo>
                    <a:lnTo>
                      <a:pt x="89" y="90"/>
                    </a:lnTo>
                    <a:lnTo>
                      <a:pt x="82" y="97"/>
                    </a:lnTo>
                    <a:lnTo>
                      <a:pt x="73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47"/>
              <p:cNvSpPr>
                <a:spLocks/>
              </p:cNvSpPr>
              <p:nvPr/>
            </p:nvSpPr>
            <p:spPr bwMode="auto">
              <a:xfrm>
                <a:off x="3829" y="1540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3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3"/>
                  </a:cxn>
                  <a:cxn ang="0">
                    <a:pos x="103" y="42"/>
                  </a:cxn>
                  <a:cxn ang="0">
                    <a:pos x="104" y="53"/>
                  </a:cxn>
                  <a:cxn ang="0">
                    <a:pos x="104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3"/>
                  </a:cxn>
                  <a:cxn ang="0">
                    <a:pos x="89" y="90"/>
                  </a:cxn>
                  <a:cxn ang="0">
                    <a:pos x="82" y="97"/>
                  </a:cxn>
                  <a:cxn ang="0">
                    <a:pos x="73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3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3"/>
                    </a:lnTo>
                    <a:lnTo>
                      <a:pt x="103" y="42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3"/>
                    </a:lnTo>
                    <a:lnTo>
                      <a:pt x="89" y="90"/>
                    </a:lnTo>
                    <a:lnTo>
                      <a:pt x="82" y="97"/>
                    </a:lnTo>
                    <a:lnTo>
                      <a:pt x="73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48"/>
              <p:cNvSpPr>
                <a:spLocks/>
              </p:cNvSpPr>
              <p:nvPr/>
            </p:nvSpPr>
            <p:spPr bwMode="auto">
              <a:xfrm>
                <a:off x="3830" y="1540"/>
                <a:ext cx="16" cy="1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8" y="2"/>
                  </a:cxn>
                  <a:cxn ang="0">
                    <a:pos x="68" y="5"/>
                  </a:cxn>
                  <a:cxn ang="0">
                    <a:pos x="77" y="9"/>
                  </a:cxn>
                  <a:cxn ang="0">
                    <a:pos x="84" y="16"/>
                  </a:cxn>
                  <a:cxn ang="0">
                    <a:pos x="90" y="22"/>
                  </a:cxn>
                  <a:cxn ang="0">
                    <a:pos x="94" y="31"/>
                  </a:cxn>
                  <a:cxn ang="0">
                    <a:pos x="97" y="41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4" y="70"/>
                  </a:cxn>
                  <a:cxn ang="0">
                    <a:pos x="90" y="79"/>
                  </a:cxn>
                  <a:cxn ang="0">
                    <a:pos x="84" y="86"/>
                  </a:cxn>
                  <a:cxn ang="0">
                    <a:pos x="77" y="92"/>
                  </a:cxn>
                  <a:cxn ang="0">
                    <a:pos x="68" y="96"/>
                  </a:cxn>
                  <a:cxn ang="0">
                    <a:pos x="58" y="99"/>
                  </a:cxn>
                  <a:cxn ang="0">
                    <a:pos x="48" y="100"/>
                  </a:cxn>
                  <a:cxn ang="0">
                    <a:pos x="39" y="99"/>
                  </a:cxn>
                  <a:cxn ang="0">
                    <a:pos x="30" y="96"/>
                  </a:cxn>
                  <a:cxn ang="0">
                    <a:pos x="21" y="92"/>
                  </a:cxn>
                  <a:cxn ang="0">
                    <a:pos x="15" y="86"/>
                  </a:cxn>
                  <a:cxn ang="0">
                    <a:pos x="8" y="79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8" y="22"/>
                  </a:cxn>
                  <a:cxn ang="0">
                    <a:pos x="15" y="16"/>
                  </a:cxn>
                  <a:cxn ang="0">
                    <a:pos x="21" y="9"/>
                  </a:cxn>
                  <a:cxn ang="0">
                    <a:pos x="30" y="5"/>
                  </a:cxn>
                  <a:cxn ang="0">
                    <a:pos x="39" y="2"/>
                  </a:cxn>
                  <a:cxn ang="0">
                    <a:pos x="48" y="0"/>
                  </a:cxn>
                </a:cxnLst>
                <a:rect l="0" t="0" r="r" b="b"/>
                <a:pathLst>
                  <a:path w="98" h="100">
                    <a:moveTo>
                      <a:pt x="48" y="0"/>
                    </a:moveTo>
                    <a:lnTo>
                      <a:pt x="58" y="2"/>
                    </a:lnTo>
                    <a:lnTo>
                      <a:pt x="68" y="5"/>
                    </a:lnTo>
                    <a:lnTo>
                      <a:pt x="77" y="9"/>
                    </a:lnTo>
                    <a:lnTo>
                      <a:pt x="84" y="16"/>
                    </a:lnTo>
                    <a:lnTo>
                      <a:pt x="90" y="22"/>
                    </a:lnTo>
                    <a:lnTo>
                      <a:pt x="94" y="31"/>
                    </a:lnTo>
                    <a:lnTo>
                      <a:pt x="97" y="41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4" y="70"/>
                    </a:lnTo>
                    <a:lnTo>
                      <a:pt x="90" y="79"/>
                    </a:lnTo>
                    <a:lnTo>
                      <a:pt x="84" y="86"/>
                    </a:lnTo>
                    <a:lnTo>
                      <a:pt x="77" y="92"/>
                    </a:lnTo>
                    <a:lnTo>
                      <a:pt x="68" y="96"/>
                    </a:lnTo>
                    <a:lnTo>
                      <a:pt x="58" y="99"/>
                    </a:lnTo>
                    <a:lnTo>
                      <a:pt x="48" y="100"/>
                    </a:lnTo>
                    <a:lnTo>
                      <a:pt x="39" y="99"/>
                    </a:lnTo>
                    <a:lnTo>
                      <a:pt x="30" y="96"/>
                    </a:lnTo>
                    <a:lnTo>
                      <a:pt x="21" y="92"/>
                    </a:lnTo>
                    <a:lnTo>
                      <a:pt x="15" y="86"/>
                    </a:lnTo>
                    <a:lnTo>
                      <a:pt x="8" y="79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8" y="22"/>
                    </a:lnTo>
                    <a:lnTo>
                      <a:pt x="15" y="16"/>
                    </a:lnTo>
                    <a:lnTo>
                      <a:pt x="21" y="9"/>
                    </a:lnTo>
                    <a:lnTo>
                      <a:pt x="30" y="5"/>
                    </a:lnTo>
                    <a:lnTo>
                      <a:pt x="39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49"/>
              <p:cNvSpPr>
                <a:spLocks/>
              </p:cNvSpPr>
              <p:nvPr/>
            </p:nvSpPr>
            <p:spPr bwMode="auto">
              <a:xfrm>
                <a:off x="3830" y="1541"/>
                <a:ext cx="16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5" y="3"/>
                  </a:cxn>
                  <a:cxn ang="0">
                    <a:pos x="73" y="7"/>
                  </a:cxn>
                  <a:cxn ang="0">
                    <a:pos x="79" y="13"/>
                  </a:cxn>
                  <a:cxn ang="0">
                    <a:pos x="85" y="20"/>
                  </a:cxn>
                  <a:cxn ang="0">
                    <a:pos x="89" y="28"/>
                  </a:cxn>
                  <a:cxn ang="0">
                    <a:pos x="91" y="37"/>
                  </a:cxn>
                  <a:cxn ang="0">
                    <a:pos x="92" y="46"/>
                  </a:cxn>
                  <a:cxn ang="0">
                    <a:pos x="91" y="56"/>
                  </a:cxn>
                  <a:cxn ang="0">
                    <a:pos x="89" y="65"/>
                  </a:cxn>
                  <a:cxn ang="0">
                    <a:pos x="85" y="73"/>
                  </a:cxn>
                  <a:cxn ang="0">
                    <a:pos x="79" y="80"/>
                  </a:cxn>
                  <a:cxn ang="0">
                    <a:pos x="73" y="86"/>
                  </a:cxn>
                  <a:cxn ang="0">
                    <a:pos x="65" y="90"/>
                  </a:cxn>
                  <a:cxn ang="0">
                    <a:pos x="56" y="93"/>
                  </a:cxn>
                  <a:cxn ang="0">
                    <a:pos x="47" y="94"/>
                  </a:cxn>
                  <a:cxn ang="0">
                    <a:pos x="38" y="93"/>
                  </a:cxn>
                  <a:cxn ang="0">
                    <a:pos x="29" y="90"/>
                  </a:cxn>
                  <a:cxn ang="0">
                    <a:pos x="21" y="86"/>
                  </a:cxn>
                  <a:cxn ang="0">
                    <a:pos x="14" y="80"/>
                  </a:cxn>
                  <a:cxn ang="0">
                    <a:pos x="9" y="73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6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9" y="20"/>
                  </a:cxn>
                  <a:cxn ang="0">
                    <a:pos x="14" y="13"/>
                  </a:cxn>
                  <a:cxn ang="0">
                    <a:pos x="21" y="7"/>
                  </a:cxn>
                  <a:cxn ang="0">
                    <a:pos x="29" y="3"/>
                  </a:cxn>
                  <a:cxn ang="0">
                    <a:pos x="38" y="1"/>
                  </a:cxn>
                  <a:cxn ang="0">
                    <a:pos x="47" y="0"/>
                  </a:cxn>
                </a:cxnLst>
                <a:rect l="0" t="0" r="r" b="b"/>
                <a:pathLst>
                  <a:path w="92" h="94">
                    <a:moveTo>
                      <a:pt x="47" y="0"/>
                    </a:moveTo>
                    <a:lnTo>
                      <a:pt x="56" y="1"/>
                    </a:lnTo>
                    <a:lnTo>
                      <a:pt x="65" y="3"/>
                    </a:lnTo>
                    <a:lnTo>
                      <a:pt x="73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1" y="37"/>
                    </a:lnTo>
                    <a:lnTo>
                      <a:pt x="92" y="46"/>
                    </a:lnTo>
                    <a:lnTo>
                      <a:pt x="91" y="56"/>
                    </a:lnTo>
                    <a:lnTo>
                      <a:pt x="89" y="65"/>
                    </a:lnTo>
                    <a:lnTo>
                      <a:pt x="85" y="73"/>
                    </a:lnTo>
                    <a:lnTo>
                      <a:pt x="79" y="80"/>
                    </a:lnTo>
                    <a:lnTo>
                      <a:pt x="73" y="86"/>
                    </a:lnTo>
                    <a:lnTo>
                      <a:pt x="65" y="90"/>
                    </a:lnTo>
                    <a:lnTo>
                      <a:pt x="56" y="93"/>
                    </a:lnTo>
                    <a:lnTo>
                      <a:pt x="47" y="94"/>
                    </a:lnTo>
                    <a:lnTo>
                      <a:pt x="38" y="93"/>
                    </a:lnTo>
                    <a:lnTo>
                      <a:pt x="29" y="90"/>
                    </a:lnTo>
                    <a:lnTo>
                      <a:pt x="21" y="86"/>
                    </a:lnTo>
                    <a:lnTo>
                      <a:pt x="14" y="80"/>
                    </a:lnTo>
                    <a:lnTo>
                      <a:pt x="9" y="73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9" y="3"/>
                    </a:lnTo>
                    <a:lnTo>
                      <a:pt x="38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0"/>
              <p:cNvSpPr>
                <a:spLocks/>
              </p:cNvSpPr>
              <p:nvPr/>
            </p:nvSpPr>
            <p:spPr bwMode="auto">
              <a:xfrm>
                <a:off x="3831" y="1542"/>
                <a:ext cx="15" cy="1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2" y="1"/>
                  </a:cxn>
                  <a:cxn ang="0">
                    <a:pos x="60" y="3"/>
                  </a:cxn>
                  <a:cxn ang="0">
                    <a:pos x="68" y="8"/>
                  </a:cxn>
                  <a:cxn ang="0">
                    <a:pos x="74" y="13"/>
                  </a:cxn>
                  <a:cxn ang="0">
                    <a:pos x="78" y="20"/>
                  </a:cxn>
                  <a:cxn ang="0">
                    <a:pos x="83" y="27"/>
                  </a:cxn>
                  <a:cxn ang="0">
                    <a:pos x="85" y="36"/>
                  </a:cxn>
                  <a:cxn ang="0">
                    <a:pos x="86" y="45"/>
                  </a:cxn>
                  <a:cxn ang="0">
                    <a:pos x="85" y="53"/>
                  </a:cxn>
                  <a:cxn ang="0">
                    <a:pos x="83" y="62"/>
                  </a:cxn>
                  <a:cxn ang="0">
                    <a:pos x="78" y="70"/>
                  </a:cxn>
                  <a:cxn ang="0">
                    <a:pos x="74" y="76"/>
                  </a:cxn>
                  <a:cxn ang="0">
                    <a:pos x="68" y="82"/>
                  </a:cxn>
                  <a:cxn ang="0">
                    <a:pos x="60" y="86"/>
                  </a:cxn>
                  <a:cxn ang="0">
                    <a:pos x="52" y="88"/>
                  </a:cxn>
                  <a:cxn ang="0">
                    <a:pos x="44" y="89"/>
                  </a:cxn>
                  <a:cxn ang="0">
                    <a:pos x="35" y="88"/>
                  </a:cxn>
                  <a:cxn ang="0">
                    <a:pos x="26" y="86"/>
                  </a:cxn>
                  <a:cxn ang="0">
                    <a:pos x="19" y="82"/>
                  </a:cxn>
                  <a:cxn ang="0">
                    <a:pos x="12" y="76"/>
                  </a:cxn>
                  <a:cxn ang="0">
                    <a:pos x="8" y="70"/>
                  </a:cxn>
                  <a:cxn ang="0">
                    <a:pos x="4" y="62"/>
                  </a:cxn>
                  <a:cxn ang="0">
                    <a:pos x="1" y="53"/>
                  </a:cxn>
                  <a:cxn ang="0">
                    <a:pos x="0" y="45"/>
                  </a:cxn>
                  <a:cxn ang="0">
                    <a:pos x="1" y="36"/>
                  </a:cxn>
                  <a:cxn ang="0">
                    <a:pos x="4" y="27"/>
                  </a:cxn>
                  <a:cxn ang="0">
                    <a:pos x="8" y="20"/>
                  </a:cxn>
                  <a:cxn ang="0">
                    <a:pos x="12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6" h="89">
                    <a:moveTo>
                      <a:pt x="44" y="0"/>
                    </a:moveTo>
                    <a:lnTo>
                      <a:pt x="52" y="1"/>
                    </a:lnTo>
                    <a:lnTo>
                      <a:pt x="60" y="3"/>
                    </a:lnTo>
                    <a:lnTo>
                      <a:pt x="68" y="8"/>
                    </a:lnTo>
                    <a:lnTo>
                      <a:pt x="74" y="13"/>
                    </a:lnTo>
                    <a:lnTo>
                      <a:pt x="78" y="20"/>
                    </a:lnTo>
                    <a:lnTo>
                      <a:pt x="83" y="27"/>
                    </a:lnTo>
                    <a:lnTo>
                      <a:pt x="85" y="36"/>
                    </a:lnTo>
                    <a:lnTo>
                      <a:pt x="86" y="45"/>
                    </a:lnTo>
                    <a:lnTo>
                      <a:pt x="85" y="53"/>
                    </a:lnTo>
                    <a:lnTo>
                      <a:pt x="83" y="62"/>
                    </a:lnTo>
                    <a:lnTo>
                      <a:pt x="78" y="70"/>
                    </a:lnTo>
                    <a:lnTo>
                      <a:pt x="74" y="76"/>
                    </a:lnTo>
                    <a:lnTo>
                      <a:pt x="68" y="82"/>
                    </a:lnTo>
                    <a:lnTo>
                      <a:pt x="60" y="86"/>
                    </a:lnTo>
                    <a:lnTo>
                      <a:pt x="52" y="88"/>
                    </a:lnTo>
                    <a:lnTo>
                      <a:pt x="44" y="89"/>
                    </a:lnTo>
                    <a:lnTo>
                      <a:pt x="35" y="88"/>
                    </a:lnTo>
                    <a:lnTo>
                      <a:pt x="26" y="86"/>
                    </a:lnTo>
                    <a:lnTo>
                      <a:pt x="19" y="82"/>
                    </a:lnTo>
                    <a:lnTo>
                      <a:pt x="12" y="76"/>
                    </a:lnTo>
                    <a:lnTo>
                      <a:pt x="8" y="70"/>
                    </a:lnTo>
                    <a:lnTo>
                      <a:pt x="4" y="62"/>
                    </a:lnTo>
                    <a:lnTo>
                      <a:pt x="1" y="53"/>
                    </a:lnTo>
                    <a:lnTo>
                      <a:pt x="0" y="45"/>
                    </a:lnTo>
                    <a:lnTo>
                      <a:pt x="1" y="36"/>
                    </a:lnTo>
                    <a:lnTo>
                      <a:pt x="4" y="27"/>
                    </a:lnTo>
                    <a:lnTo>
                      <a:pt x="8" y="20"/>
                    </a:lnTo>
                    <a:lnTo>
                      <a:pt x="12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1"/>
              <p:cNvSpPr>
                <a:spLocks/>
              </p:cNvSpPr>
              <p:nvPr/>
            </p:nvSpPr>
            <p:spPr bwMode="auto">
              <a:xfrm>
                <a:off x="3832" y="1543"/>
                <a:ext cx="13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3" y="6"/>
                  </a:cxn>
                  <a:cxn ang="0">
                    <a:pos x="69" y="12"/>
                  </a:cxn>
                  <a:cxn ang="0">
                    <a:pos x="73" y="18"/>
                  </a:cxn>
                  <a:cxn ang="0">
                    <a:pos x="77" y="25"/>
                  </a:cxn>
                  <a:cxn ang="0">
                    <a:pos x="79" y="32"/>
                  </a:cxn>
                  <a:cxn ang="0">
                    <a:pos x="80" y="41"/>
                  </a:cxn>
                  <a:cxn ang="0">
                    <a:pos x="79" y="50"/>
                  </a:cxn>
                  <a:cxn ang="0">
                    <a:pos x="77" y="57"/>
                  </a:cxn>
                  <a:cxn ang="0">
                    <a:pos x="73" y="64"/>
                  </a:cxn>
                  <a:cxn ang="0">
                    <a:pos x="69" y="70"/>
                  </a:cxn>
                  <a:cxn ang="0">
                    <a:pos x="63" y="76"/>
                  </a:cxn>
                  <a:cxn ang="0">
                    <a:pos x="56" y="79"/>
                  </a:cxn>
                  <a:cxn ang="0">
                    <a:pos x="49" y="81"/>
                  </a:cxn>
                  <a:cxn ang="0">
                    <a:pos x="41" y="82"/>
                  </a:cxn>
                  <a:cxn ang="0">
                    <a:pos x="32" y="81"/>
                  </a:cxn>
                  <a:cxn ang="0">
                    <a:pos x="25" y="79"/>
                  </a:cxn>
                  <a:cxn ang="0">
                    <a:pos x="17" y="76"/>
                  </a:cxn>
                  <a:cxn ang="0">
                    <a:pos x="12" y="70"/>
                  </a:cxn>
                  <a:cxn ang="0">
                    <a:pos x="6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1"/>
                  </a:cxn>
                  <a:cxn ang="0">
                    <a:pos x="1" y="32"/>
                  </a:cxn>
                  <a:cxn ang="0">
                    <a:pos x="3" y="25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17" y="6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0" h="82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9" y="12"/>
                    </a:lnTo>
                    <a:lnTo>
                      <a:pt x="73" y="18"/>
                    </a:lnTo>
                    <a:lnTo>
                      <a:pt x="77" y="25"/>
                    </a:lnTo>
                    <a:lnTo>
                      <a:pt x="79" y="32"/>
                    </a:lnTo>
                    <a:lnTo>
                      <a:pt x="80" y="41"/>
                    </a:lnTo>
                    <a:lnTo>
                      <a:pt x="79" y="50"/>
                    </a:lnTo>
                    <a:lnTo>
                      <a:pt x="77" y="57"/>
                    </a:lnTo>
                    <a:lnTo>
                      <a:pt x="73" y="64"/>
                    </a:lnTo>
                    <a:lnTo>
                      <a:pt x="69" y="70"/>
                    </a:lnTo>
                    <a:lnTo>
                      <a:pt x="63" y="76"/>
                    </a:lnTo>
                    <a:lnTo>
                      <a:pt x="56" y="79"/>
                    </a:lnTo>
                    <a:lnTo>
                      <a:pt x="49" y="81"/>
                    </a:lnTo>
                    <a:lnTo>
                      <a:pt x="41" y="82"/>
                    </a:lnTo>
                    <a:lnTo>
                      <a:pt x="32" y="81"/>
                    </a:lnTo>
                    <a:lnTo>
                      <a:pt x="25" y="79"/>
                    </a:lnTo>
                    <a:lnTo>
                      <a:pt x="17" y="76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5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2"/>
              <p:cNvSpPr>
                <a:spLocks/>
              </p:cNvSpPr>
              <p:nvPr/>
            </p:nvSpPr>
            <p:spPr bwMode="auto">
              <a:xfrm>
                <a:off x="3833" y="1544"/>
                <a:ext cx="12" cy="1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2" y="3"/>
                  </a:cxn>
                  <a:cxn ang="0">
                    <a:pos x="59" y="6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2" y="24"/>
                  </a:cxn>
                  <a:cxn ang="0">
                    <a:pos x="74" y="31"/>
                  </a:cxn>
                  <a:cxn ang="0">
                    <a:pos x="75" y="39"/>
                  </a:cxn>
                  <a:cxn ang="0">
                    <a:pos x="74" y="47"/>
                  </a:cxn>
                  <a:cxn ang="0">
                    <a:pos x="72" y="53"/>
                  </a:cxn>
                  <a:cxn ang="0">
                    <a:pos x="68" y="60"/>
                  </a:cxn>
                  <a:cxn ang="0">
                    <a:pos x="64" y="66"/>
                  </a:cxn>
                  <a:cxn ang="0">
                    <a:pos x="59" y="70"/>
                  </a:cxn>
                  <a:cxn ang="0">
                    <a:pos x="52" y="74"/>
                  </a:cxn>
                  <a:cxn ang="0">
                    <a:pos x="45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4"/>
                  </a:cxn>
                  <a:cxn ang="0">
                    <a:pos x="16" y="70"/>
                  </a:cxn>
                  <a:cxn ang="0">
                    <a:pos x="11" y="66"/>
                  </a:cxn>
                  <a:cxn ang="0">
                    <a:pos x="7" y="60"/>
                  </a:cxn>
                  <a:cxn ang="0">
                    <a:pos x="3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9" y="6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2" y="24"/>
                    </a:lnTo>
                    <a:lnTo>
                      <a:pt x="74" y="31"/>
                    </a:lnTo>
                    <a:lnTo>
                      <a:pt x="75" y="39"/>
                    </a:lnTo>
                    <a:lnTo>
                      <a:pt x="74" y="47"/>
                    </a:lnTo>
                    <a:lnTo>
                      <a:pt x="72" y="53"/>
                    </a:lnTo>
                    <a:lnTo>
                      <a:pt x="68" y="60"/>
                    </a:lnTo>
                    <a:lnTo>
                      <a:pt x="64" y="66"/>
                    </a:lnTo>
                    <a:lnTo>
                      <a:pt x="59" y="70"/>
                    </a:lnTo>
                    <a:lnTo>
                      <a:pt x="52" y="74"/>
                    </a:lnTo>
                    <a:lnTo>
                      <a:pt x="45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4"/>
                    </a:lnTo>
                    <a:lnTo>
                      <a:pt x="16" y="70"/>
                    </a:lnTo>
                    <a:lnTo>
                      <a:pt x="11" y="66"/>
                    </a:lnTo>
                    <a:lnTo>
                      <a:pt x="7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3"/>
              <p:cNvSpPr>
                <a:spLocks/>
              </p:cNvSpPr>
              <p:nvPr/>
            </p:nvSpPr>
            <p:spPr bwMode="auto">
              <a:xfrm>
                <a:off x="3834" y="1545"/>
                <a:ext cx="11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49" y="4"/>
                  </a:cxn>
                  <a:cxn ang="0">
                    <a:pos x="55" y="7"/>
                  </a:cxn>
                  <a:cxn ang="0">
                    <a:pos x="60" y="11"/>
                  </a:cxn>
                  <a:cxn ang="0">
                    <a:pos x="64" y="17"/>
                  </a:cxn>
                  <a:cxn ang="0">
                    <a:pos x="68" y="22"/>
                  </a:cxn>
                  <a:cxn ang="0">
                    <a:pos x="69" y="29"/>
                  </a:cxn>
                  <a:cxn ang="0">
                    <a:pos x="70" y="36"/>
                  </a:cxn>
                  <a:cxn ang="0">
                    <a:pos x="69" y="44"/>
                  </a:cxn>
                  <a:cxn ang="0">
                    <a:pos x="68" y="50"/>
                  </a:cxn>
                  <a:cxn ang="0">
                    <a:pos x="64" y="56"/>
                  </a:cxn>
                  <a:cxn ang="0">
                    <a:pos x="60" y="61"/>
                  </a:cxn>
                  <a:cxn ang="0">
                    <a:pos x="55" y="65"/>
                  </a:cxn>
                  <a:cxn ang="0">
                    <a:pos x="49" y="69"/>
                  </a:cxn>
                  <a:cxn ang="0">
                    <a:pos x="43" y="70"/>
                  </a:cxn>
                  <a:cxn ang="0">
                    <a:pos x="35" y="71"/>
                  </a:cxn>
                  <a:cxn ang="0">
                    <a:pos x="28" y="70"/>
                  </a:cxn>
                  <a:cxn ang="0">
                    <a:pos x="21" y="69"/>
                  </a:cxn>
                  <a:cxn ang="0">
                    <a:pos x="16" y="65"/>
                  </a:cxn>
                  <a:cxn ang="0">
                    <a:pos x="10" y="61"/>
                  </a:cxn>
                  <a:cxn ang="0">
                    <a:pos x="6" y="56"/>
                  </a:cxn>
                  <a:cxn ang="0">
                    <a:pos x="3" y="50"/>
                  </a:cxn>
                  <a:cxn ang="0">
                    <a:pos x="1" y="44"/>
                  </a:cxn>
                  <a:cxn ang="0">
                    <a:pos x="0" y="36"/>
                  </a:cxn>
                  <a:cxn ang="0">
                    <a:pos x="1" y="29"/>
                  </a:cxn>
                  <a:cxn ang="0">
                    <a:pos x="3" y="22"/>
                  </a:cxn>
                  <a:cxn ang="0">
                    <a:pos x="6" y="17"/>
                  </a:cxn>
                  <a:cxn ang="0">
                    <a:pos x="10" y="11"/>
                  </a:cxn>
                  <a:cxn ang="0">
                    <a:pos x="16" y="7"/>
                  </a:cxn>
                  <a:cxn ang="0">
                    <a:pos x="21" y="4"/>
                  </a:cxn>
                  <a:cxn ang="0">
                    <a:pos x="28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43" y="1"/>
                    </a:lnTo>
                    <a:lnTo>
                      <a:pt x="49" y="4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7"/>
                    </a:lnTo>
                    <a:lnTo>
                      <a:pt x="68" y="22"/>
                    </a:lnTo>
                    <a:lnTo>
                      <a:pt x="69" y="29"/>
                    </a:lnTo>
                    <a:lnTo>
                      <a:pt x="70" y="36"/>
                    </a:lnTo>
                    <a:lnTo>
                      <a:pt x="69" y="44"/>
                    </a:lnTo>
                    <a:lnTo>
                      <a:pt x="68" y="50"/>
                    </a:lnTo>
                    <a:lnTo>
                      <a:pt x="64" y="56"/>
                    </a:lnTo>
                    <a:lnTo>
                      <a:pt x="60" y="61"/>
                    </a:lnTo>
                    <a:lnTo>
                      <a:pt x="55" y="65"/>
                    </a:lnTo>
                    <a:lnTo>
                      <a:pt x="49" y="69"/>
                    </a:lnTo>
                    <a:lnTo>
                      <a:pt x="43" y="70"/>
                    </a:lnTo>
                    <a:lnTo>
                      <a:pt x="35" y="71"/>
                    </a:lnTo>
                    <a:lnTo>
                      <a:pt x="28" y="70"/>
                    </a:lnTo>
                    <a:lnTo>
                      <a:pt x="21" y="69"/>
                    </a:lnTo>
                    <a:lnTo>
                      <a:pt x="16" y="65"/>
                    </a:lnTo>
                    <a:lnTo>
                      <a:pt x="10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1" y="4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"/>
              <p:cNvSpPr>
                <a:spLocks/>
              </p:cNvSpPr>
              <p:nvPr/>
            </p:nvSpPr>
            <p:spPr bwMode="auto">
              <a:xfrm>
                <a:off x="3834" y="1545"/>
                <a:ext cx="11" cy="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5"/>
                  </a:cxn>
                  <a:cxn ang="0">
                    <a:pos x="54" y="9"/>
                  </a:cxn>
                  <a:cxn ang="0">
                    <a:pos x="58" y="14"/>
                  </a:cxn>
                  <a:cxn ang="0">
                    <a:pos x="62" y="20"/>
                  </a:cxn>
                  <a:cxn ang="0">
                    <a:pos x="63" y="26"/>
                  </a:cxn>
                  <a:cxn ang="0">
                    <a:pos x="64" y="32"/>
                  </a:cxn>
                  <a:cxn ang="0">
                    <a:pos x="63" y="39"/>
                  </a:cxn>
                  <a:cxn ang="0">
                    <a:pos x="62" y="45"/>
                  </a:cxn>
                  <a:cxn ang="0">
                    <a:pos x="58" y="51"/>
                  </a:cxn>
                  <a:cxn ang="0">
                    <a:pos x="54" y="56"/>
                  </a:cxn>
                  <a:cxn ang="0">
                    <a:pos x="50" y="60"/>
                  </a:cxn>
                  <a:cxn ang="0">
                    <a:pos x="44" y="64"/>
                  </a:cxn>
                  <a:cxn ang="0">
                    <a:pos x="38" y="65"/>
                  </a:cxn>
                  <a:cxn ang="0">
                    <a:pos x="31" y="66"/>
                  </a:cxn>
                  <a:cxn ang="0">
                    <a:pos x="19" y="64"/>
                  </a:cxn>
                  <a:cxn ang="0">
                    <a:pos x="9" y="56"/>
                  </a:cxn>
                  <a:cxn ang="0">
                    <a:pos x="2" y="45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9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6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8" y="14"/>
                    </a:lnTo>
                    <a:lnTo>
                      <a:pt x="62" y="20"/>
                    </a:lnTo>
                    <a:lnTo>
                      <a:pt x="63" y="26"/>
                    </a:lnTo>
                    <a:lnTo>
                      <a:pt x="64" y="32"/>
                    </a:lnTo>
                    <a:lnTo>
                      <a:pt x="63" y="39"/>
                    </a:lnTo>
                    <a:lnTo>
                      <a:pt x="62" y="45"/>
                    </a:lnTo>
                    <a:lnTo>
                      <a:pt x="58" y="51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64"/>
                    </a:lnTo>
                    <a:lnTo>
                      <a:pt x="38" y="65"/>
                    </a:lnTo>
                    <a:lnTo>
                      <a:pt x="31" y="66"/>
                    </a:lnTo>
                    <a:lnTo>
                      <a:pt x="19" y="64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5"/>
              <p:cNvSpPr>
                <a:spLocks/>
              </p:cNvSpPr>
              <p:nvPr/>
            </p:nvSpPr>
            <p:spPr bwMode="auto">
              <a:xfrm>
                <a:off x="3835" y="1546"/>
                <a:ext cx="10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6" y="17"/>
                  </a:cxn>
                  <a:cxn ang="0">
                    <a:pos x="59" y="29"/>
                  </a:cxn>
                  <a:cxn ang="0">
                    <a:pos x="56" y="41"/>
                  </a:cxn>
                  <a:cxn ang="0">
                    <a:pos x="50" y="51"/>
                  </a:cxn>
                  <a:cxn ang="0">
                    <a:pos x="41" y="58"/>
                  </a:cxn>
                  <a:cxn ang="0">
                    <a:pos x="29" y="60"/>
                  </a:cxn>
                  <a:cxn ang="0">
                    <a:pos x="17" y="58"/>
                  </a:cxn>
                  <a:cxn ang="0">
                    <a:pos x="9" y="51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9" y="9"/>
                  </a:cxn>
                  <a:cxn ang="0">
                    <a:pos x="17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60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6" y="17"/>
                    </a:lnTo>
                    <a:lnTo>
                      <a:pt x="59" y="29"/>
                    </a:lnTo>
                    <a:lnTo>
                      <a:pt x="56" y="41"/>
                    </a:lnTo>
                    <a:lnTo>
                      <a:pt x="50" y="51"/>
                    </a:lnTo>
                    <a:lnTo>
                      <a:pt x="41" y="58"/>
                    </a:lnTo>
                    <a:lnTo>
                      <a:pt x="29" y="60"/>
                    </a:lnTo>
                    <a:lnTo>
                      <a:pt x="17" y="58"/>
                    </a:lnTo>
                    <a:lnTo>
                      <a:pt x="9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9" y="9"/>
                    </a:lnTo>
                    <a:lnTo>
                      <a:pt x="1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6"/>
              <p:cNvSpPr>
                <a:spLocks/>
              </p:cNvSpPr>
              <p:nvPr/>
            </p:nvSpPr>
            <p:spPr bwMode="auto">
              <a:xfrm>
                <a:off x="3836" y="1547"/>
                <a:ext cx="8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7" y="3"/>
                  </a:cxn>
                  <a:cxn ang="0">
                    <a:pos x="45" y="9"/>
                  </a:cxn>
                  <a:cxn ang="0">
                    <a:pos x="50" y="18"/>
                  </a:cxn>
                  <a:cxn ang="0">
                    <a:pos x="52" y="28"/>
                  </a:cxn>
                  <a:cxn ang="0">
                    <a:pos x="50" y="38"/>
                  </a:cxn>
                  <a:cxn ang="0">
                    <a:pos x="45" y="47"/>
                  </a:cxn>
                  <a:cxn ang="0">
                    <a:pos x="37" y="53"/>
                  </a:cxn>
                  <a:cxn ang="0">
                    <a:pos x="26" y="55"/>
                  </a:cxn>
                  <a:cxn ang="0">
                    <a:pos x="17" y="53"/>
                  </a:cxn>
                  <a:cxn ang="0">
                    <a:pos x="8" y="47"/>
                  </a:cxn>
                  <a:cxn ang="0">
                    <a:pos x="3" y="38"/>
                  </a:cxn>
                  <a:cxn ang="0">
                    <a:pos x="0" y="28"/>
                  </a:cxn>
                  <a:cxn ang="0">
                    <a:pos x="3" y="18"/>
                  </a:cxn>
                  <a:cxn ang="0">
                    <a:pos x="8" y="9"/>
                  </a:cxn>
                  <a:cxn ang="0">
                    <a:pos x="17" y="3"/>
                  </a:cxn>
                  <a:cxn ang="0">
                    <a:pos x="26" y="0"/>
                  </a:cxn>
                </a:cxnLst>
                <a:rect l="0" t="0" r="r" b="b"/>
                <a:pathLst>
                  <a:path w="52" h="55">
                    <a:moveTo>
                      <a:pt x="26" y="0"/>
                    </a:moveTo>
                    <a:lnTo>
                      <a:pt x="37" y="3"/>
                    </a:lnTo>
                    <a:lnTo>
                      <a:pt x="45" y="9"/>
                    </a:lnTo>
                    <a:lnTo>
                      <a:pt x="50" y="18"/>
                    </a:lnTo>
                    <a:lnTo>
                      <a:pt x="52" y="28"/>
                    </a:lnTo>
                    <a:lnTo>
                      <a:pt x="50" y="38"/>
                    </a:lnTo>
                    <a:lnTo>
                      <a:pt x="45" y="47"/>
                    </a:lnTo>
                    <a:lnTo>
                      <a:pt x="37" y="53"/>
                    </a:lnTo>
                    <a:lnTo>
                      <a:pt x="26" y="55"/>
                    </a:lnTo>
                    <a:lnTo>
                      <a:pt x="17" y="53"/>
                    </a:lnTo>
                    <a:lnTo>
                      <a:pt x="8" y="47"/>
                    </a:lnTo>
                    <a:lnTo>
                      <a:pt x="3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7"/>
              <p:cNvSpPr>
                <a:spLocks/>
              </p:cNvSpPr>
              <p:nvPr/>
            </p:nvSpPr>
            <p:spPr bwMode="auto">
              <a:xfrm>
                <a:off x="3836" y="1548"/>
                <a:ext cx="8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4" y="1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2" y="45"/>
                  </a:cxn>
                  <a:cxn ang="0">
                    <a:pos x="24" y="48"/>
                  </a:cxn>
                  <a:cxn ang="0">
                    <a:pos x="15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5" y="2"/>
                  </a:cxn>
                  <a:cxn ang="0">
                    <a:pos x="24" y="0"/>
                  </a:cxn>
                </a:cxnLst>
                <a:rect l="0" t="0" r="r" b="b"/>
                <a:pathLst>
                  <a:path w="46" h="48">
                    <a:moveTo>
                      <a:pt x="24" y="0"/>
                    </a:move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4"/>
                    </a:lnTo>
                    <a:lnTo>
                      <a:pt x="44" y="32"/>
                    </a:lnTo>
                    <a:lnTo>
                      <a:pt x="40" y="40"/>
                    </a:lnTo>
                    <a:lnTo>
                      <a:pt x="32" y="45"/>
                    </a:lnTo>
                    <a:lnTo>
                      <a:pt x="24" y="48"/>
                    </a:lnTo>
                    <a:lnTo>
                      <a:pt x="15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8"/>
              <p:cNvSpPr>
                <a:spLocks/>
              </p:cNvSpPr>
              <p:nvPr/>
            </p:nvSpPr>
            <p:spPr bwMode="auto">
              <a:xfrm>
                <a:off x="3837" y="1549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2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1"/>
                  </a:cxn>
                  <a:cxn ang="0">
                    <a:pos x="36" y="37"/>
                  </a:cxn>
                  <a:cxn ang="0">
                    <a:pos x="29" y="41"/>
                  </a:cxn>
                  <a:cxn ang="0">
                    <a:pos x="21" y="43"/>
                  </a:cxn>
                  <a:cxn ang="0">
                    <a:pos x="13" y="41"/>
                  </a:cxn>
                  <a:cxn ang="0">
                    <a:pos x="7" y="37"/>
                  </a:cxn>
                  <a:cxn ang="0">
                    <a:pos x="2" y="31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7" y="7"/>
                  </a:cxn>
                  <a:cxn ang="0">
                    <a:pos x="13" y="2"/>
                  </a:cxn>
                  <a:cxn ang="0">
                    <a:pos x="21" y="0"/>
                  </a:cxn>
                </a:cxnLst>
                <a:rect l="0" t="0" r="r" b="b"/>
                <a:pathLst>
                  <a:path w="41" h="43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1"/>
                    </a:lnTo>
                    <a:lnTo>
                      <a:pt x="36" y="37"/>
                    </a:lnTo>
                    <a:lnTo>
                      <a:pt x="29" y="41"/>
                    </a:lnTo>
                    <a:lnTo>
                      <a:pt x="21" y="43"/>
                    </a:lnTo>
                    <a:lnTo>
                      <a:pt x="13" y="41"/>
                    </a:lnTo>
                    <a:lnTo>
                      <a:pt x="7" y="37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9"/>
              <p:cNvSpPr>
                <a:spLocks/>
              </p:cNvSpPr>
              <p:nvPr/>
            </p:nvSpPr>
            <p:spPr bwMode="auto">
              <a:xfrm>
                <a:off x="3940" y="1525"/>
                <a:ext cx="18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2" y="5"/>
                  </a:cxn>
                  <a:cxn ang="0">
                    <a:pos x="81" y="9"/>
                  </a:cxn>
                  <a:cxn ang="0">
                    <a:pos x="89" y="15"/>
                  </a:cxn>
                  <a:cxn ang="0">
                    <a:pos x="96" y="23"/>
                  </a:cxn>
                  <a:cxn ang="0">
                    <a:pos x="100" y="32"/>
                  </a:cxn>
                  <a:cxn ang="0">
                    <a:pos x="103" y="41"/>
                  </a:cxn>
                  <a:cxn ang="0">
                    <a:pos x="104" y="52"/>
                  </a:cxn>
                  <a:cxn ang="0">
                    <a:pos x="103" y="63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1" y="97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2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5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2" y="5"/>
                    </a:lnTo>
                    <a:lnTo>
                      <a:pt x="81" y="9"/>
                    </a:lnTo>
                    <a:lnTo>
                      <a:pt x="89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2"/>
                    </a:lnTo>
                    <a:lnTo>
                      <a:pt x="103" y="63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1" y="97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5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60"/>
              <p:cNvSpPr>
                <a:spLocks/>
              </p:cNvSpPr>
              <p:nvPr/>
            </p:nvSpPr>
            <p:spPr bwMode="auto">
              <a:xfrm>
                <a:off x="3940" y="1525"/>
                <a:ext cx="18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2" y="5"/>
                  </a:cxn>
                  <a:cxn ang="0">
                    <a:pos x="81" y="9"/>
                  </a:cxn>
                  <a:cxn ang="0">
                    <a:pos x="89" y="15"/>
                  </a:cxn>
                  <a:cxn ang="0">
                    <a:pos x="96" y="23"/>
                  </a:cxn>
                  <a:cxn ang="0">
                    <a:pos x="100" y="32"/>
                  </a:cxn>
                  <a:cxn ang="0">
                    <a:pos x="103" y="41"/>
                  </a:cxn>
                  <a:cxn ang="0">
                    <a:pos x="104" y="52"/>
                  </a:cxn>
                  <a:cxn ang="0">
                    <a:pos x="104" y="52"/>
                  </a:cxn>
                  <a:cxn ang="0">
                    <a:pos x="103" y="63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1" y="97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2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5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2" y="5"/>
                    </a:lnTo>
                    <a:lnTo>
                      <a:pt x="81" y="9"/>
                    </a:lnTo>
                    <a:lnTo>
                      <a:pt x="89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3" y="63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1" y="97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5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61"/>
              <p:cNvSpPr>
                <a:spLocks/>
              </p:cNvSpPr>
              <p:nvPr/>
            </p:nvSpPr>
            <p:spPr bwMode="auto">
              <a:xfrm>
                <a:off x="3941" y="1526"/>
                <a:ext cx="16" cy="16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0" y="1"/>
                  </a:cxn>
                  <a:cxn ang="0">
                    <a:pos x="69" y="4"/>
                  </a:cxn>
                  <a:cxn ang="0">
                    <a:pos x="77" y="8"/>
                  </a:cxn>
                  <a:cxn ang="0">
                    <a:pos x="85" y="15"/>
                  </a:cxn>
                  <a:cxn ang="0">
                    <a:pos x="90" y="21"/>
                  </a:cxn>
                  <a:cxn ang="0">
                    <a:pos x="95" y="30"/>
                  </a:cxn>
                  <a:cxn ang="0">
                    <a:pos x="98" y="40"/>
                  </a:cxn>
                  <a:cxn ang="0">
                    <a:pos x="99" y="49"/>
                  </a:cxn>
                  <a:cxn ang="0">
                    <a:pos x="98" y="59"/>
                  </a:cxn>
                  <a:cxn ang="0">
                    <a:pos x="95" y="69"/>
                  </a:cxn>
                  <a:cxn ang="0">
                    <a:pos x="90" y="78"/>
                  </a:cxn>
                  <a:cxn ang="0">
                    <a:pos x="85" y="85"/>
                  </a:cxn>
                  <a:cxn ang="0">
                    <a:pos x="77" y="91"/>
                  </a:cxn>
                  <a:cxn ang="0">
                    <a:pos x="69" y="95"/>
                  </a:cxn>
                  <a:cxn ang="0">
                    <a:pos x="60" y="98"/>
                  </a:cxn>
                  <a:cxn ang="0">
                    <a:pos x="50" y="99"/>
                  </a:cxn>
                  <a:cxn ang="0">
                    <a:pos x="41" y="98"/>
                  </a:cxn>
                  <a:cxn ang="0">
                    <a:pos x="31" y="95"/>
                  </a:cxn>
                  <a:cxn ang="0">
                    <a:pos x="22" y="91"/>
                  </a:cxn>
                  <a:cxn ang="0">
                    <a:pos x="16" y="85"/>
                  </a:cxn>
                  <a:cxn ang="0">
                    <a:pos x="9" y="78"/>
                  </a:cxn>
                  <a:cxn ang="0">
                    <a:pos x="5" y="69"/>
                  </a:cxn>
                  <a:cxn ang="0">
                    <a:pos x="2" y="59"/>
                  </a:cxn>
                  <a:cxn ang="0">
                    <a:pos x="0" y="49"/>
                  </a:cxn>
                  <a:cxn ang="0">
                    <a:pos x="2" y="40"/>
                  </a:cxn>
                  <a:cxn ang="0">
                    <a:pos x="5" y="30"/>
                  </a:cxn>
                  <a:cxn ang="0">
                    <a:pos x="9" y="21"/>
                  </a:cxn>
                  <a:cxn ang="0">
                    <a:pos x="16" y="15"/>
                  </a:cxn>
                  <a:cxn ang="0">
                    <a:pos x="22" y="8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0" y="0"/>
                  </a:cxn>
                </a:cxnLst>
                <a:rect l="0" t="0" r="r" b="b"/>
                <a:pathLst>
                  <a:path w="99" h="99">
                    <a:moveTo>
                      <a:pt x="50" y="0"/>
                    </a:moveTo>
                    <a:lnTo>
                      <a:pt x="60" y="1"/>
                    </a:lnTo>
                    <a:lnTo>
                      <a:pt x="69" y="4"/>
                    </a:lnTo>
                    <a:lnTo>
                      <a:pt x="77" y="8"/>
                    </a:lnTo>
                    <a:lnTo>
                      <a:pt x="85" y="15"/>
                    </a:lnTo>
                    <a:lnTo>
                      <a:pt x="90" y="21"/>
                    </a:lnTo>
                    <a:lnTo>
                      <a:pt x="95" y="30"/>
                    </a:lnTo>
                    <a:lnTo>
                      <a:pt x="98" y="40"/>
                    </a:lnTo>
                    <a:lnTo>
                      <a:pt x="99" y="49"/>
                    </a:lnTo>
                    <a:lnTo>
                      <a:pt x="98" y="59"/>
                    </a:lnTo>
                    <a:lnTo>
                      <a:pt x="95" y="69"/>
                    </a:lnTo>
                    <a:lnTo>
                      <a:pt x="90" y="78"/>
                    </a:lnTo>
                    <a:lnTo>
                      <a:pt x="85" y="85"/>
                    </a:lnTo>
                    <a:lnTo>
                      <a:pt x="77" y="91"/>
                    </a:lnTo>
                    <a:lnTo>
                      <a:pt x="69" y="95"/>
                    </a:lnTo>
                    <a:lnTo>
                      <a:pt x="60" y="98"/>
                    </a:lnTo>
                    <a:lnTo>
                      <a:pt x="50" y="99"/>
                    </a:lnTo>
                    <a:lnTo>
                      <a:pt x="41" y="98"/>
                    </a:lnTo>
                    <a:lnTo>
                      <a:pt x="31" y="95"/>
                    </a:lnTo>
                    <a:lnTo>
                      <a:pt x="22" y="91"/>
                    </a:lnTo>
                    <a:lnTo>
                      <a:pt x="16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6" y="15"/>
                    </a:lnTo>
                    <a:lnTo>
                      <a:pt x="22" y="8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62"/>
              <p:cNvSpPr>
                <a:spLocks/>
              </p:cNvSpPr>
              <p:nvPr/>
            </p:nvSpPr>
            <p:spPr bwMode="auto">
              <a:xfrm>
                <a:off x="3942" y="1527"/>
                <a:ext cx="15" cy="1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4" y="1"/>
                  </a:cxn>
                  <a:cxn ang="0">
                    <a:pos x="63" y="3"/>
                  </a:cxn>
                  <a:cxn ang="0">
                    <a:pos x="70" y="8"/>
                  </a:cxn>
                  <a:cxn ang="0">
                    <a:pos x="78" y="13"/>
                  </a:cxn>
                  <a:cxn ang="0">
                    <a:pos x="83" y="21"/>
                  </a:cxn>
                  <a:cxn ang="0">
                    <a:pos x="88" y="28"/>
                  </a:cxn>
                  <a:cxn ang="0">
                    <a:pos x="90" y="37"/>
                  </a:cxn>
                  <a:cxn ang="0">
                    <a:pos x="91" y="47"/>
                  </a:cxn>
                  <a:cxn ang="0">
                    <a:pos x="90" y="56"/>
                  </a:cxn>
                  <a:cxn ang="0">
                    <a:pos x="88" y="65"/>
                  </a:cxn>
                  <a:cxn ang="0">
                    <a:pos x="83" y="73"/>
                  </a:cxn>
                  <a:cxn ang="0">
                    <a:pos x="78" y="79"/>
                  </a:cxn>
                  <a:cxn ang="0">
                    <a:pos x="70" y="86"/>
                  </a:cxn>
                  <a:cxn ang="0">
                    <a:pos x="63" y="90"/>
                  </a:cxn>
                  <a:cxn ang="0">
                    <a:pos x="54" y="92"/>
                  </a:cxn>
                  <a:cxn ang="0">
                    <a:pos x="45" y="93"/>
                  </a:cxn>
                  <a:cxn ang="0">
                    <a:pos x="37" y="92"/>
                  </a:cxn>
                  <a:cxn ang="0">
                    <a:pos x="28" y="90"/>
                  </a:cxn>
                  <a:cxn ang="0">
                    <a:pos x="21" y="86"/>
                  </a:cxn>
                  <a:cxn ang="0">
                    <a:pos x="13" y="79"/>
                  </a:cxn>
                  <a:cxn ang="0">
                    <a:pos x="8" y="73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21" y="8"/>
                  </a:cxn>
                  <a:cxn ang="0">
                    <a:pos x="28" y="3"/>
                  </a:cxn>
                  <a:cxn ang="0">
                    <a:pos x="37" y="1"/>
                  </a:cxn>
                  <a:cxn ang="0">
                    <a:pos x="45" y="0"/>
                  </a:cxn>
                </a:cxnLst>
                <a:rect l="0" t="0" r="r" b="b"/>
                <a:pathLst>
                  <a:path w="91" h="93">
                    <a:moveTo>
                      <a:pt x="45" y="0"/>
                    </a:moveTo>
                    <a:lnTo>
                      <a:pt x="54" y="1"/>
                    </a:lnTo>
                    <a:lnTo>
                      <a:pt x="63" y="3"/>
                    </a:lnTo>
                    <a:lnTo>
                      <a:pt x="70" y="8"/>
                    </a:lnTo>
                    <a:lnTo>
                      <a:pt x="78" y="13"/>
                    </a:lnTo>
                    <a:lnTo>
                      <a:pt x="83" y="21"/>
                    </a:lnTo>
                    <a:lnTo>
                      <a:pt x="88" y="28"/>
                    </a:lnTo>
                    <a:lnTo>
                      <a:pt x="90" y="37"/>
                    </a:lnTo>
                    <a:lnTo>
                      <a:pt x="91" y="47"/>
                    </a:lnTo>
                    <a:lnTo>
                      <a:pt x="90" y="56"/>
                    </a:lnTo>
                    <a:lnTo>
                      <a:pt x="88" y="65"/>
                    </a:lnTo>
                    <a:lnTo>
                      <a:pt x="83" y="73"/>
                    </a:lnTo>
                    <a:lnTo>
                      <a:pt x="78" y="79"/>
                    </a:lnTo>
                    <a:lnTo>
                      <a:pt x="70" y="86"/>
                    </a:lnTo>
                    <a:lnTo>
                      <a:pt x="63" y="90"/>
                    </a:lnTo>
                    <a:lnTo>
                      <a:pt x="54" y="92"/>
                    </a:lnTo>
                    <a:lnTo>
                      <a:pt x="45" y="93"/>
                    </a:lnTo>
                    <a:lnTo>
                      <a:pt x="37" y="92"/>
                    </a:lnTo>
                    <a:lnTo>
                      <a:pt x="28" y="90"/>
                    </a:lnTo>
                    <a:lnTo>
                      <a:pt x="21" y="86"/>
                    </a:lnTo>
                    <a:lnTo>
                      <a:pt x="13" y="79"/>
                    </a:lnTo>
                    <a:lnTo>
                      <a:pt x="8" y="73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21" y="8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63"/>
              <p:cNvSpPr>
                <a:spLocks/>
              </p:cNvSpPr>
              <p:nvPr/>
            </p:nvSpPr>
            <p:spPr bwMode="auto">
              <a:xfrm>
                <a:off x="3943" y="1527"/>
                <a:ext cx="14" cy="1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60" y="4"/>
                  </a:cxn>
                  <a:cxn ang="0">
                    <a:pos x="66" y="8"/>
                  </a:cxn>
                  <a:cxn ang="0">
                    <a:pos x="73" y="13"/>
                  </a:cxn>
                  <a:cxn ang="0">
                    <a:pos x="78" y="20"/>
                  </a:cxn>
                  <a:cxn ang="0">
                    <a:pos x="83" y="27"/>
                  </a:cxn>
                  <a:cxn ang="0">
                    <a:pos x="85" y="36"/>
                  </a:cxn>
                  <a:cxn ang="0">
                    <a:pos x="86" y="45"/>
                  </a:cxn>
                  <a:cxn ang="0">
                    <a:pos x="85" y="54"/>
                  </a:cxn>
                  <a:cxn ang="0">
                    <a:pos x="83" y="62"/>
                  </a:cxn>
                  <a:cxn ang="0">
                    <a:pos x="78" y="70"/>
                  </a:cxn>
                  <a:cxn ang="0">
                    <a:pos x="73" y="76"/>
                  </a:cxn>
                  <a:cxn ang="0">
                    <a:pos x="66" y="82"/>
                  </a:cxn>
                  <a:cxn ang="0">
                    <a:pos x="60" y="86"/>
                  </a:cxn>
                  <a:cxn ang="0">
                    <a:pos x="51" y="88"/>
                  </a:cxn>
                  <a:cxn ang="0">
                    <a:pos x="43" y="89"/>
                  </a:cxn>
                  <a:cxn ang="0">
                    <a:pos x="34" y="88"/>
                  </a:cxn>
                  <a:cxn ang="0">
                    <a:pos x="26" y="86"/>
                  </a:cxn>
                  <a:cxn ang="0">
                    <a:pos x="19" y="82"/>
                  </a:cxn>
                  <a:cxn ang="0">
                    <a:pos x="13" y="76"/>
                  </a:cxn>
                  <a:cxn ang="0">
                    <a:pos x="8" y="70"/>
                  </a:cxn>
                  <a:cxn ang="0">
                    <a:pos x="4" y="62"/>
                  </a:cxn>
                  <a:cxn ang="0">
                    <a:pos x="1" y="54"/>
                  </a:cxn>
                  <a:cxn ang="0">
                    <a:pos x="0" y="45"/>
                  </a:cxn>
                  <a:cxn ang="0">
                    <a:pos x="1" y="36"/>
                  </a:cxn>
                  <a:cxn ang="0">
                    <a:pos x="4" y="27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4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6" h="89">
                    <a:moveTo>
                      <a:pt x="43" y="0"/>
                    </a:moveTo>
                    <a:lnTo>
                      <a:pt x="51" y="1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3" y="13"/>
                    </a:lnTo>
                    <a:lnTo>
                      <a:pt x="78" y="20"/>
                    </a:lnTo>
                    <a:lnTo>
                      <a:pt x="83" y="27"/>
                    </a:lnTo>
                    <a:lnTo>
                      <a:pt x="85" y="36"/>
                    </a:lnTo>
                    <a:lnTo>
                      <a:pt x="86" y="45"/>
                    </a:lnTo>
                    <a:lnTo>
                      <a:pt x="85" y="54"/>
                    </a:lnTo>
                    <a:lnTo>
                      <a:pt x="83" y="62"/>
                    </a:lnTo>
                    <a:lnTo>
                      <a:pt x="78" y="70"/>
                    </a:lnTo>
                    <a:lnTo>
                      <a:pt x="73" y="76"/>
                    </a:lnTo>
                    <a:lnTo>
                      <a:pt x="66" y="82"/>
                    </a:lnTo>
                    <a:lnTo>
                      <a:pt x="60" y="86"/>
                    </a:lnTo>
                    <a:lnTo>
                      <a:pt x="51" y="88"/>
                    </a:lnTo>
                    <a:lnTo>
                      <a:pt x="43" y="89"/>
                    </a:lnTo>
                    <a:lnTo>
                      <a:pt x="34" y="88"/>
                    </a:lnTo>
                    <a:lnTo>
                      <a:pt x="26" y="86"/>
                    </a:lnTo>
                    <a:lnTo>
                      <a:pt x="19" y="82"/>
                    </a:lnTo>
                    <a:lnTo>
                      <a:pt x="13" y="76"/>
                    </a:lnTo>
                    <a:lnTo>
                      <a:pt x="8" y="70"/>
                    </a:lnTo>
                    <a:lnTo>
                      <a:pt x="4" y="62"/>
                    </a:lnTo>
                    <a:lnTo>
                      <a:pt x="1" y="54"/>
                    </a:lnTo>
                    <a:lnTo>
                      <a:pt x="0" y="45"/>
                    </a:lnTo>
                    <a:lnTo>
                      <a:pt x="1" y="36"/>
                    </a:lnTo>
                    <a:lnTo>
                      <a:pt x="4" y="27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64"/>
              <p:cNvSpPr>
                <a:spLocks/>
              </p:cNvSpPr>
              <p:nvPr/>
            </p:nvSpPr>
            <p:spPr bwMode="auto">
              <a:xfrm>
                <a:off x="3943" y="1528"/>
                <a:ext cx="14" cy="1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7" y="1"/>
                  </a:cxn>
                  <a:cxn ang="0">
                    <a:pos x="55" y="3"/>
                  </a:cxn>
                  <a:cxn ang="0">
                    <a:pos x="61" y="6"/>
                  </a:cxn>
                  <a:cxn ang="0">
                    <a:pos x="68" y="12"/>
                  </a:cxn>
                  <a:cxn ang="0">
                    <a:pos x="73" y="18"/>
                  </a:cxn>
                  <a:cxn ang="0">
                    <a:pos x="77" y="25"/>
                  </a:cxn>
                  <a:cxn ang="0">
                    <a:pos x="79" y="32"/>
                  </a:cxn>
                  <a:cxn ang="0">
                    <a:pos x="80" y="41"/>
                  </a:cxn>
                  <a:cxn ang="0">
                    <a:pos x="79" y="50"/>
                  </a:cxn>
                  <a:cxn ang="0">
                    <a:pos x="77" y="57"/>
                  </a:cxn>
                  <a:cxn ang="0">
                    <a:pos x="73" y="64"/>
                  </a:cxn>
                  <a:cxn ang="0">
                    <a:pos x="68" y="70"/>
                  </a:cxn>
                  <a:cxn ang="0">
                    <a:pos x="61" y="76"/>
                  </a:cxn>
                  <a:cxn ang="0">
                    <a:pos x="55" y="79"/>
                  </a:cxn>
                  <a:cxn ang="0">
                    <a:pos x="47" y="81"/>
                  </a:cxn>
                  <a:cxn ang="0">
                    <a:pos x="40" y="82"/>
                  </a:cxn>
                  <a:cxn ang="0">
                    <a:pos x="31" y="81"/>
                  </a:cxn>
                  <a:cxn ang="0">
                    <a:pos x="23" y="79"/>
                  </a:cxn>
                  <a:cxn ang="0">
                    <a:pos x="17" y="76"/>
                  </a:cxn>
                  <a:cxn ang="0">
                    <a:pos x="12" y="70"/>
                  </a:cxn>
                  <a:cxn ang="0">
                    <a:pos x="6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1"/>
                  </a:cxn>
                  <a:cxn ang="0">
                    <a:pos x="1" y="32"/>
                  </a:cxn>
                  <a:cxn ang="0">
                    <a:pos x="3" y="25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17" y="6"/>
                  </a:cxn>
                  <a:cxn ang="0">
                    <a:pos x="23" y="3"/>
                  </a:cxn>
                  <a:cxn ang="0">
                    <a:pos x="31" y="1"/>
                  </a:cxn>
                  <a:cxn ang="0">
                    <a:pos x="40" y="0"/>
                  </a:cxn>
                </a:cxnLst>
                <a:rect l="0" t="0" r="r" b="b"/>
                <a:pathLst>
                  <a:path w="80" h="82">
                    <a:moveTo>
                      <a:pt x="40" y="0"/>
                    </a:move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8" y="12"/>
                    </a:lnTo>
                    <a:lnTo>
                      <a:pt x="73" y="18"/>
                    </a:lnTo>
                    <a:lnTo>
                      <a:pt x="77" y="25"/>
                    </a:lnTo>
                    <a:lnTo>
                      <a:pt x="79" y="32"/>
                    </a:lnTo>
                    <a:lnTo>
                      <a:pt x="80" y="41"/>
                    </a:lnTo>
                    <a:lnTo>
                      <a:pt x="79" y="50"/>
                    </a:lnTo>
                    <a:lnTo>
                      <a:pt x="77" y="57"/>
                    </a:lnTo>
                    <a:lnTo>
                      <a:pt x="73" y="64"/>
                    </a:lnTo>
                    <a:lnTo>
                      <a:pt x="68" y="70"/>
                    </a:lnTo>
                    <a:lnTo>
                      <a:pt x="61" y="76"/>
                    </a:lnTo>
                    <a:lnTo>
                      <a:pt x="55" y="79"/>
                    </a:lnTo>
                    <a:lnTo>
                      <a:pt x="47" y="81"/>
                    </a:lnTo>
                    <a:lnTo>
                      <a:pt x="40" y="82"/>
                    </a:lnTo>
                    <a:lnTo>
                      <a:pt x="31" y="81"/>
                    </a:lnTo>
                    <a:lnTo>
                      <a:pt x="23" y="79"/>
                    </a:lnTo>
                    <a:lnTo>
                      <a:pt x="17" y="76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5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65"/>
              <p:cNvSpPr>
                <a:spLocks/>
              </p:cNvSpPr>
              <p:nvPr/>
            </p:nvSpPr>
            <p:spPr bwMode="auto">
              <a:xfrm>
                <a:off x="3944" y="1529"/>
                <a:ext cx="12" cy="1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4" y="1"/>
                  </a:cxn>
                  <a:cxn ang="0">
                    <a:pos x="52" y="3"/>
                  </a:cxn>
                  <a:cxn ang="0">
                    <a:pos x="58" y="7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1" y="24"/>
                  </a:cxn>
                  <a:cxn ang="0">
                    <a:pos x="74" y="32"/>
                  </a:cxn>
                  <a:cxn ang="0">
                    <a:pos x="75" y="39"/>
                  </a:cxn>
                  <a:cxn ang="0">
                    <a:pos x="74" y="47"/>
                  </a:cxn>
                  <a:cxn ang="0">
                    <a:pos x="71" y="53"/>
                  </a:cxn>
                  <a:cxn ang="0">
                    <a:pos x="68" y="60"/>
                  </a:cxn>
                  <a:cxn ang="0">
                    <a:pos x="64" y="66"/>
                  </a:cxn>
                  <a:cxn ang="0">
                    <a:pos x="58" y="71"/>
                  </a:cxn>
                  <a:cxn ang="0">
                    <a:pos x="52" y="74"/>
                  </a:cxn>
                  <a:cxn ang="0">
                    <a:pos x="44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4"/>
                  </a:cxn>
                  <a:cxn ang="0">
                    <a:pos x="16" y="71"/>
                  </a:cxn>
                  <a:cxn ang="0">
                    <a:pos x="11" y="66"/>
                  </a:cxn>
                  <a:cxn ang="0">
                    <a:pos x="6" y="60"/>
                  </a:cxn>
                  <a:cxn ang="0">
                    <a:pos x="3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2"/>
                  </a:cxn>
                  <a:cxn ang="0">
                    <a:pos x="3" y="24"/>
                  </a:cxn>
                  <a:cxn ang="0">
                    <a:pos x="6" y="17"/>
                  </a:cxn>
                  <a:cxn ang="0">
                    <a:pos x="11" y="11"/>
                  </a:cxn>
                  <a:cxn ang="0">
                    <a:pos x="16" y="7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4" y="1"/>
                    </a:lnTo>
                    <a:lnTo>
                      <a:pt x="52" y="3"/>
                    </a:lnTo>
                    <a:lnTo>
                      <a:pt x="58" y="7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1" y="24"/>
                    </a:lnTo>
                    <a:lnTo>
                      <a:pt x="74" y="32"/>
                    </a:lnTo>
                    <a:lnTo>
                      <a:pt x="75" y="39"/>
                    </a:lnTo>
                    <a:lnTo>
                      <a:pt x="74" y="47"/>
                    </a:lnTo>
                    <a:lnTo>
                      <a:pt x="71" y="53"/>
                    </a:lnTo>
                    <a:lnTo>
                      <a:pt x="68" y="60"/>
                    </a:lnTo>
                    <a:lnTo>
                      <a:pt x="64" y="66"/>
                    </a:lnTo>
                    <a:lnTo>
                      <a:pt x="58" y="71"/>
                    </a:lnTo>
                    <a:lnTo>
                      <a:pt x="52" y="74"/>
                    </a:lnTo>
                    <a:lnTo>
                      <a:pt x="44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4"/>
                    </a:lnTo>
                    <a:lnTo>
                      <a:pt x="16" y="71"/>
                    </a:lnTo>
                    <a:lnTo>
                      <a:pt x="11" y="66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66"/>
              <p:cNvSpPr>
                <a:spLocks/>
              </p:cNvSpPr>
              <p:nvPr/>
            </p:nvSpPr>
            <p:spPr bwMode="auto">
              <a:xfrm>
                <a:off x="3945" y="1530"/>
                <a:ext cx="11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49" y="2"/>
                  </a:cxn>
                  <a:cxn ang="0">
                    <a:pos x="54" y="5"/>
                  </a:cxn>
                  <a:cxn ang="0">
                    <a:pos x="60" y="9"/>
                  </a:cxn>
                  <a:cxn ang="0">
                    <a:pos x="64" y="15"/>
                  </a:cxn>
                  <a:cxn ang="0">
                    <a:pos x="67" y="20"/>
                  </a:cxn>
                  <a:cxn ang="0">
                    <a:pos x="69" y="27"/>
                  </a:cxn>
                  <a:cxn ang="0">
                    <a:pos x="70" y="34"/>
                  </a:cxn>
                  <a:cxn ang="0">
                    <a:pos x="69" y="42"/>
                  </a:cxn>
                  <a:cxn ang="0">
                    <a:pos x="67" y="48"/>
                  </a:cxn>
                  <a:cxn ang="0">
                    <a:pos x="64" y="54"/>
                  </a:cxn>
                  <a:cxn ang="0">
                    <a:pos x="60" y="59"/>
                  </a:cxn>
                  <a:cxn ang="0">
                    <a:pos x="54" y="64"/>
                  </a:cxn>
                  <a:cxn ang="0">
                    <a:pos x="49" y="67"/>
                  </a:cxn>
                  <a:cxn ang="0">
                    <a:pos x="43" y="69"/>
                  </a:cxn>
                  <a:cxn ang="0">
                    <a:pos x="35" y="70"/>
                  </a:cxn>
                  <a:cxn ang="0">
                    <a:pos x="27" y="69"/>
                  </a:cxn>
                  <a:cxn ang="0">
                    <a:pos x="21" y="67"/>
                  </a:cxn>
                  <a:cxn ang="0">
                    <a:pos x="15" y="64"/>
                  </a:cxn>
                  <a:cxn ang="0">
                    <a:pos x="10" y="59"/>
                  </a:cxn>
                  <a:cxn ang="0">
                    <a:pos x="6" y="54"/>
                  </a:cxn>
                  <a:cxn ang="0">
                    <a:pos x="2" y="48"/>
                  </a:cxn>
                  <a:cxn ang="0">
                    <a:pos x="1" y="42"/>
                  </a:cxn>
                  <a:cxn ang="0">
                    <a:pos x="0" y="34"/>
                  </a:cxn>
                  <a:cxn ang="0">
                    <a:pos x="1" y="27"/>
                  </a:cxn>
                  <a:cxn ang="0">
                    <a:pos x="2" y="20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2"/>
                  </a:cxn>
                  <a:cxn ang="0">
                    <a:pos x="27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lnTo>
                      <a:pt x="43" y="1"/>
                    </a:lnTo>
                    <a:lnTo>
                      <a:pt x="49" y="2"/>
                    </a:lnTo>
                    <a:lnTo>
                      <a:pt x="54" y="5"/>
                    </a:lnTo>
                    <a:lnTo>
                      <a:pt x="60" y="9"/>
                    </a:lnTo>
                    <a:lnTo>
                      <a:pt x="64" y="15"/>
                    </a:lnTo>
                    <a:lnTo>
                      <a:pt x="67" y="20"/>
                    </a:lnTo>
                    <a:lnTo>
                      <a:pt x="69" y="27"/>
                    </a:lnTo>
                    <a:lnTo>
                      <a:pt x="70" y="34"/>
                    </a:lnTo>
                    <a:lnTo>
                      <a:pt x="69" y="42"/>
                    </a:lnTo>
                    <a:lnTo>
                      <a:pt x="67" y="48"/>
                    </a:lnTo>
                    <a:lnTo>
                      <a:pt x="64" y="54"/>
                    </a:lnTo>
                    <a:lnTo>
                      <a:pt x="60" y="59"/>
                    </a:lnTo>
                    <a:lnTo>
                      <a:pt x="54" y="64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5" y="70"/>
                    </a:lnTo>
                    <a:lnTo>
                      <a:pt x="27" y="69"/>
                    </a:lnTo>
                    <a:lnTo>
                      <a:pt x="21" y="67"/>
                    </a:lnTo>
                    <a:lnTo>
                      <a:pt x="15" y="64"/>
                    </a:lnTo>
                    <a:lnTo>
                      <a:pt x="10" y="59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67"/>
              <p:cNvSpPr>
                <a:spLocks/>
              </p:cNvSpPr>
              <p:nvPr/>
            </p:nvSpPr>
            <p:spPr bwMode="auto">
              <a:xfrm>
                <a:off x="3945" y="1531"/>
                <a:ext cx="11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49" y="5"/>
                  </a:cxn>
                  <a:cxn ang="0">
                    <a:pos x="54" y="10"/>
                  </a:cxn>
                  <a:cxn ang="0">
                    <a:pos x="58" y="14"/>
                  </a:cxn>
                  <a:cxn ang="0">
                    <a:pos x="61" y="20"/>
                  </a:cxn>
                  <a:cxn ang="0">
                    <a:pos x="62" y="26"/>
                  </a:cxn>
                  <a:cxn ang="0">
                    <a:pos x="64" y="32"/>
                  </a:cxn>
                  <a:cxn ang="0">
                    <a:pos x="62" y="39"/>
                  </a:cxn>
                  <a:cxn ang="0">
                    <a:pos x="61" y="45"/>
                  </a:cxn>
                  <a:cxn ang="0">
                    <a:pos x="58" y="51"/>
                  </a:cxn>
                  <a:cxn ang="0">
                    <a:pos x="54" y="55"/>
                  </a:cxn>
                  <a:cxn ang="0">
                    <a:pos x="49" y="60"/>
                  </a:cxn>
                  <a:cxn ang="0">
                    <a:pos x="44" y="63"/>
                  </a:cxn>
                  <a:cxn ang="0">
                    <a:pos x="38" y="64"/>
                  </a:cxn>
                  <a:cxn ang="0">
                    <a:pos x="31" y="65"/>
                  </a:cxn>
                  <a:cxn ang="0">
                    <a:pos x="19" y="63"/>
                  </a:cxn>
                  <a:cxn ang="0">
                    <a:pos x="9" y="55"/>
                  </a:cxn>
                  <a:cxn ang="0">
                    <a:pos x="2" y="45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9" y="10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5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49" y="5"/>
                    </a:lnTo>
                    <a:lnTo>
                      <a:pt x="54" y="10"/>
                    </a:lnTo>
                    <a:lnTo>
                      <a:pt x="58" y="14"/>
                    </a:lnTo>
                    <a:lnTo>
                      <a:pt x="61" y="20"/>
                    </a:lnTo>
                    <a:lnTo>
                      <a:pt x="62" y="26"/>
                    </a:lnTo>
                    <a:lnTo>
                      <a:pt x="64" y="32"/>
                    </a:lnTo>
                    <a:lnTo>
                      <a:pt x="62" y="39"/>
                    </a:lnTo>
                    <a:lnTo>
                      <a:pt x="61" y="45"/>
                    </a:lnTo>
                    <a:lnTo>
                      <a:pt x="58" y="51"/>
                    </a:lnTo>
                    <a:lnTo>
                      <a:pt x="54" y="55"/>
                    </a:lnTo>
                    <a:lnTo>
                      <a:pt x="49" y="60"/>
                    </a:lnTo>
                    <a:lnTo>
                      <a:pt x="44" y="63"/>
                    </a:lnTo>
                    <a:lnTo>
                      <a:pt x="38" y="64"/>
                    </a:lnTo>
                    <a:lnTo>
                      <a:pt x="31" y="65"/>
                    </a:lnTo>
                    <a:lnTo>
                      <a:pt x="19" y="63"/>
                    </a:lnTo>
                    <a:lnTo>
                      <a:pt x="9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9" y="10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68"/>
              <p:cNvSpPr>
                <a:spLocks/>
              </p:cNvSpPr>
              <p:nvPr/>
            </p:nvSpPr>
            <p:spPr bwMode="auto">
              <a:xfrm>
                <a:off x="3946" y="1532"/>
                <a:ext cx="10" cy="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6" y="18"/>
                  </a:cxn>
                  <a:cxn ang="0">
                    <a:pos x="58" y="30"/>
                  </a:cxn>
                  <a:cxn ang="0">
                    <a:pos x="56" y="42"/>
                  </a:cxn>
                  <a:cxn ang="0">
                    <a:pos x="50" y="50"/>
                  </a:cxn>
                  <a:cxn ang="0">
                    <a:pos x="41" y="57"/>
                  </a:cxn>
                  <a:cxn ang="0">
                    <a:pos x="29" y="59"/>
                  </a:cxn>
                  <a:cxn ang="0">
                    <a:pos x="17" y="57"/>
                  </a:cxn>
                  <a:cxn ang="0">
                    <a:pos x="9" y="50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9"/>
                  </a:cxn>
                  <a:cxn ang="0">
                    <a:pos x="17" y="2"/>
                  </a:cxn>
                  <a:cxn ang="0">
                    <a:pos x="29" y="0"/>
                  </a:cxn>
                </a:cxnLst>
                <a:rect l="0" t="0" r="r" b="b"/>
                <a:pathLst>
                  <a:path w="58" h="59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6" y="18"/>
                    </a:lnTo>
                    <a:lnTo>
                      <a:pt x="58" y="30"/>
                    </a:lnTo>
                    <a:lnTo>
                      <a:pt x="56" y="42"/>
                    </a:lnTo>
                    <a:lnTo>
                      <a:pt x="50" y="50"/>
                    </a:lnTo>
                    <a:lnTo>
                      <a:pt x="41" y="57"/>
                    </a:lnTo>
                    <a:lnTo>
                      <a:pt x="29" y="59"/>
                    </a:lnTo>
                    <a:lnTo>
                      <a:pt x="17" y="57"/>
                    </a:lnTo>
                    <a:lnTo>
                      <a:pt x="9" y="50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9"/>
                    </a:lnTo>
                    <a:lnTo>
                      <a:pt x="1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69"/>
              <p:cNvSpPr>
                <a:spLocks/>
              </p:cNvSpPr>
              <p:nvPr/>
            </p:nvSpPr>
            <p:spPr bwMode="auto">
              <a:xfrm>
                <a:off x="3947" y="1532"/>
                <a:ext cx="9" cy="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7" y="2"/>
                  </a:cxn>
                  <a:cxn ang="0">
                    <a:pos x="46" y="7"/>
                  </a:cxn>
                  <a:cxn ang="0">
                    <a:pos x="51" y="16"/>
                  </a:cxn>
                  <a:cxn ang="0">
                    <a:pos x="53" y="27"/>
                  </a:cxn>
                  <a:cxn ang="0">
                    <a:pos x="51" y="38"/>
                  </a:cxn>
                  <a:cxn ang="0">
                    <a:pos x="46" y="46"/>
                  </a:cxn>
                  <a:cxn ang="0">
                    <a:pos x="37" y="52"/>
                  </a:cxn>
                  <a:cxn ang="0">
                    <a:pos x="27" y="54"/>
                  </a:cxn>
                  <a:cxn ang="0">
                    <a:pos x="17" y="52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6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7" y="0"/>
                  </a:cxn>
                </a:cxnLst>
                <a:rect l="0" t="0" r="r" b="b"/>
                <a:pathLst>
                  <a:path w="53" h="54">
                    <a:moveTo>
                      <a:pt x="27" y="0"/>
                    </a:moveTo>
                    <a:lnTo>
                      <a:pt x="37" y="2"/>
                    </a:lnTo>
                    <a:lnTo>
                      <a:pt x="46" y="7"/>
                    </a:lnTo>
                    <a:lnTo>
                      <a:pt x="51" y="16"/>
                    </a:lnTo>
                    <a:lnTo>
                      <a:pt x="53" y="27"/>
                    </a:lnTo>
                    <a:lnTo>
                      <a:pt x="51" y="38"/>
                    </a:lnTo>
                    <a:lnTo>
                      <a:pt x="46" y="46"/>
                    </a:lnTo>
                    <a:lnTo>
                      <a:pt x="37" y="52"/>
                    </a:lnTo>
                    <a:lnTo>
                      <a:pt x="27" y="54"/>
                    </a:lnTo>
                    <a:lnTo>
                      <a:pt x="17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70"/>
              <p:cNvSpPr>
                <a:spLocks/>
              </p:cNvSpPr>
              <p:nvPr/>
            </p:nvSpPr>
            <p:spPr bwMode="auto">
              <a:xfrm>
                <a:off x="3948" y="1533"/>
                <a:ext cx="7" cy="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2"/>
                  </a:cxn>
                  <a:cxn ang="0">
                    <a:pos x="39" y="7"/>
                  </a:cxn>
                  <a:cxn ang="0">
                    <a:pos x="43" y="14"/>
                  </a:cxn>
                  <a:cxn ang="0">
                    <a:pos x="45" y="24"/>
                  </a:cxn>
                  <a:cxn ang="0">
                    <a:pos x="43" y="33"/>
                  </a:cxn>
                  <a:cxn ang="0">
                    <a:pos x="39" y="40"/>
                  </a:cxn>
                  <a:cxn ang="0">
                    <a:pos x="31" y="46"/>
                  </a:cxn>
                  <a:cxn ang="0">
                    <a:pos x="22" y="48"/>
                  </a:cxn>
                  <a:cxn ang="0">
                    <a:pos x="14" y="46"/>
                  </a:cxn>
                  <a:cxn ang="0">
                    <a:pos x="6" y="40"/>
                  </a:cxn>
                  <a:cxn ang="0">
                    <a:pos x="2" y="33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6" y="7"/>
                  </a:cxn>
                  <a:cxn ang="0">
                    <a:pos x="14" y="2"/>
                  </a:cxn>
                  <a:cxn ang="0">
                    <a:pos x="22" y="0"/>
                  </a:cxn>
                </a:cxnLst>
                <a:rect l="0" t="0" r="r" b="b"/>
                <a:pathLst>
                  <a:path w="45" h="48">
                    <a:moveTo>
                      <a:pt x="22" y="0"/>
                    </a:moveTo>
                    <a:lnTo>
                      <a:pt x="31" y="2"/>
                    </a:lnTo>
                    <a:lnTo>
                      <a:pt x="39" y="7"/>
                    </a:lnTo>
                    <a:lnTo>
                      <a:pt x="43" y="14"/>
                    </a:lnTo>
                    <a:lnTo>
                      <a:pt x="45" y="24"/>
                    </a:lnTo>
                    <a:lnTo>
                      <a:pt x="43" y="33"/>
                    </a:lnTo>
                    <a:lnTo>
                      <a:pt x="39" y="40"/>
                    </a:lnTo>
                    <a:lnTo>
                      <a:pt x="31" y="46"/>
                    </a:lnTo>
                    <a:lnTo>
                      <a:pt x="22" y="48"/>
                    </a:lnTo>
                    <a:lnTo>
                      <a:pt x="14" y="46"/>
                    </a:lnTo>
                    <a:lnTo>
                      <a:pt x="6" y="40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6" y="7"/>
                    </a:lnTo>
                    <a:lnTo>
                      <a:pt x="1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71"/>
              <p:cNvSpPr>
                <a:spLocks/>
              </p:cNvSpPr>
              <p:nvPr/>
            </p:nvSpPr>
            <p:spPr bwMode="auto">
              <a:xfrm>
                <a:off x="3948" y="1534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3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29" y="41"/>
                  </a:cxn>
                  <a:cxn ang="0">
                    <a:pos x="21" y="43"/>
                  </a:cxn>
                  <a:cxn ang="0">
                    <a:pos x="13" y="41"/>
                  </a:cxn>
                  <a:cxn ang="0">
                    <a:pos x="6" y="36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6" y="7"/>
                  </a:cxn>
                  <a:cxn ang="0">
                    <a:pos x="13" y="3"/>
                  </a:cxn>
                  <a:cxn ang="0">
                    <a:pos x="21" y="0"/>
                  </a:cxn>
                </a:cxnLst>
                <a:rect l="0" t="0" r="r" b="b"/>
                <a:pathLst>
                  <a:path w="41" h="43">
                    <a:moveTo>
                      <a:pt x="21" y="0"/>
                    </a:moveTo>
                    <a:lnTo>
                      <a:pt x="29" y="3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0"/>
                    </a:lnTo>
                    <a:lnTo>
                      <a:pt x="36" y="36"/>
                    </a:lnTo>
                    <a:lnTo>
                      <a:pt x="29" y="41"/>
                    </a:lnTo>
                    <a:lnTo>
                      <a:pt x="21" y="43"/>
                    </a:lnTo>
                    <a:lnTo>
                      <a:pt x="13" y="41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7"/>
                    </a:lnTo>
                    <a:lnTo>
                      <a:pt x="13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72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2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2"/>
                  </a:cxn>
                  <a:cxn ang="0">
                    <a:pos x="103" y="42"/>
                  </a:cxn>
                  <a:cxn ang="0">
                    <a:pos x="105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2" y="96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2" y="104"/>
                  </a:cxn>
                  <a:cxn ang="0">
                    <a:pos x="33" y="101"/>
                  </a:cxn>
                  <a:cxn ang="0">
                    <a:pos x="23" y="96"/>
                  </a:cxn>
                  <a:cxn ang="0">
                    <a:pos x="16" y="90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2"/>
                  </a:cxn>
                  <a:cxn ang="0">
                    <a:pos x="9" y="24"/>
                  </a:cxn>
                  <a:cxn ang="0">
                    <a:pos x="16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2" y="1"/>
                  </a:cxn>
                  <a:cxn ang="0">
                    <a:pos x="52" y="0"/>
                  </a:cxn>
                </a:cxnLst>
                <a:rect l="0" t="0" r="r" b="b"/>
                <a:pathLst>
                  <a:path w="105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2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2"/>
                    </a:lnTo>
                    <a:lnTo>
                      <a:pt x="103" y="42"/>
                    </a:lnTo>
                    <a:lnTo>
                      <a:pt x="105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2" y="96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2" y="104"/>
                    </a:lnTo>
                    <a:lnTo>
                      <a:pt x="33" y="101"/>
                    </a:lnTo>
                    <a:lnTo>
                      <a:pt x="23" y="96"/>
                    </a:lnTo>
                    <a:lnTo>
                      <a:pt x="16" y="90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2"/>
                    </a:lnTo>
                    <a:lnTo>
                      <a:pt x="9" y="24"/>
                    </a:lnTo>
                    <a:lnTo>
                      <a:pt x="16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73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2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2"/>
                  </a:cxn>
                  <a:cxn ang="0">
                    <a:pos x="103" y="42"/>
                  </a:cxn>
                  <a:cxn ang="0">
                    <a:pos x="105" y="53"/>
                  </a:cxn>
                  <a:cxn ang="0">
                    <a:pos x="105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2" y="96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2" y="104"/>
                  </a:cxn>
                  <a:cxn ang="0">
                    <a:pos x="33" y="101"/>
                  </a:cxn>
                  <a:cxn ang="0">
                    <a:pos x="23" y="96"/>
                  </a:cxn>
                  <a:cxn ang="0">
                    <a:pos x="16" y="90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2"/>
                  </a:cxn>
                  <a:cxn ang="0">
                    <a:pos x="9" y="24"/>
                  </a:cxn>
                  <a:cxn ang="0">
                    <a:pos x="16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2" y="1"/>
                  </a:cxn>
                  <a:cxn ang="0">
                    <a:pos x="52" y="0"/>
                  </a:cxn>
                </a:cxnLst>
                <a:rect l="0" t="0" r="r" b="b"/>
                <a:pathLst>
                  <a:path w="105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2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2"/>
                    </a:lnTo>
                    <a:lnTo>
                      <a:pt x="103" y="42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2" y="96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2" y="104"/>
                    </a:lnTo>
                    <a:lnTo>
                      <a:pt x="33" y="101"/>
                    </a:lnTo>
                    <a:lnTo>
                      <a:pt x="23" y="96"/>
                    </a:lnTo>
                    <a:lnTo>
                      <a:pt x="16" y="90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2"/>
                    </a:lnTo>
                    <a:lnTo>
                      <a:pt x="9" y="24"/>
                    </a:lnTo>
                    <a:lnTo>
                      <a:pt x="16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74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8" y="1"/>
                  </a:cxn>
                  <a:cxn ang="0">
                    <a:pos x="68" y="5"/>
                  </a:cxn>
                  <a:cxn ang="0">
                    <a:pos x="77" y="9"/>
                  </a:cxn>
                  <a:cxn ang="0">
                    <a:pos x="83" y="15"/>
                  </a:cxn>
                  <a:cxn ang="0">
                    <a:pos x="90" y="22"/>
                  </a:cxn>
                  <a:cxn ang="0">
                    <a:pos x="94" y="31"/>
                  </a:cxn>
                  <a:cxn ang="0">
                    <a:pos x="97" y="40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4" y="70"/>
                  </a:cxn>
                  <a:cxn ang="0">
                    <a:pos x="90" y="78"/>
                  </a:cxn>
                  <a:cxn ang="0">
                    <a:pos x="83" y="86"/>
                  </a:cxn>
                  <a:cxn ang="0">
                    <a:pos x="77" y="91"/>
                  </a:cxn>
                  <a:cxn ang="0">
                    <a:pos x="68" y="96"/>
                  </a:cxn>
                  <a:cxn ang="0">
                    <a:pos x="58" y="99"/>
                  </a:cxn>
                  <a:cxn ang="0">
                    <a:pos x="49" y="100"/>
                  </a:cxn>
                  <a:cxn ang="0">
                    <a:pos x="39" y="99"/>
                  </a:cxn>
                  <a:cxn ang="0">
                    <a:pos x="30" y="96"/>
                  </a:cxn>
                  <a:cxn ang="0">
                    <a:pos x="21" y="91"/>
                  </a:cxn>
                  <a:cxn ang="0">
                    <a:pos x="15" y="86"/>
                  </a:cxn>
                  <a:cxn ang="0">
                    <a:pos x="8" y="78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0"/>
                  </a:cxn>
                  <a:cxn ang="0">
                    <a:pos x="4" y="31"/>
                  </a:cxn>
                  <a:cxn ang="0">
                    <a:pos x="8" y="22"/>
                  </a:cxn>
                  <a:cxn ang="0">
                    <a:pos x="15" y="15"/>
                  </a:cxn>
                  <a:cxn ang="0">
                    <a:pos x="21" y="9"/>
                  </a:cxn>
                  <a:cxn ang="0">
                    <a:pos x="30" y="5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100">
                    <a:moveTo>
                      <a:pt x="49" y="0"/>
                    </a:moveTo>
                    <a:lnTo>
                      <a:pt x="58" y="1"/>
                    </a:lnTo>
                    <a:lnTo>
                      <a:pt x="68" y="5"/>
                    </a:lnTo>
                    <a:lnTo>
                      <a:pt x="77" y="9"/>
                    </a:lnTo>
                    <a:lnTo>
                      <a:pt x="83" y="15"/>
                    </a:lnTo>
                    <a:lnTo>
                      <a:pt x="90" y="22"/>
                    </a:lnTo>
                    <a:lnTo>
                      <a:pt x="94" y="31"/>
                    </a:lnTo>
                    <a:lnTo>
                      <a:pt x="97" y="40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4" y="70"/>
                    </a:lnTo>
                    <a:lnTo>
                      <a:pt x="90" y="78"/>
                    </a:lnTo>
                    <a:lnTo>
                      <a:pt x="83" y="86"/>
                    </a:lnTo>
                    <a:lnTo>
                      <a:pt x="77" y="91"/>
                    </a:lnTo>
                    <a:lnTo>
                      <a:pt x="68" y="96"/>
                    </a:lnTo>
                    <a:lnTo>
                      <a:pt x="58" y="99"/>
                    </a:lnTo>
                    <a:lnTo>
                      <a:pt x="49" y="100"/>
                    </a:lnTo>
                    <a:lnTo>
                      <a:pt x="39" y="99"/>
                    </a:lnTo>
                    <a:lnTo>
                      <a:pt x="30" y="96"/>
                    </a:lnTo>
                    <a:lnTo>
                      <a:pt x="21" y="91"/>
                    </a:lnTo>
                    <a:lnTo>
                      <a:pt x="15" y="86"/>
                    </a:lnTo>
                    <a:lnTo>
                      <a:pt x="8" y="78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4" y="31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1" y="9"/>
                    </a:lnTo>
                    <a:lnTo>
                      <a:pt x="30" y="5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175"/>
              <p:cNvSpPr>
                <a:spLocks/>
              </p:cNvSpPr>
              <p:nvPr/>
            </p:nvSpPr>
            <p:spPr bwMode="auto">
              <a:xfrm>
                <a:off x="3972" y="1517"/>
                <a:ext cx="16" cy="1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4" y="1"/>
                  </a:cxn>
                  <a:cxn ang="0">
                    <a:pos x="63" y="3"/>
                  </a:cxn>
                  <a:cxn ang="0">
                    <a:pos x="71" y="7"/>
                  </a:cxn>
                  <a:cxn ang="0">
                    <a:pos x="78" y="13"/>
                  </a:cxn>
                  <a:cxn ang="0">
                    <a:pos x="84" y="20"/>
                  </a:cxn>
                  <a:cxn ang="0">
                    <a:pos x="88" y="28"/>
                  </a:cxn>
                  <a:cxn ang="0">
                    <a:pos x="90" y="37"/>
                  </a:cxn>
                  <a:cxn ang="0">
                    <a:pos x="91" y="46"/>
                  </a:cxn>
                  <a:cxn ang="0">
                    <a:pos x="90" y="56"/>
                  </a:cxn>
                  <a:cxn ang="0">
                    <a:pos x="88" y="65"/>
                  </a:cxn>
                  <a:cxn ang="0">
                    <a:pos x="84" y="72"/>
                  </a:cxn>
                  <a:cxn ang="0">
                    <a:pos x="78" y="80"/>
                  </a:cxn>
                  <a:cxn ang="0">
                    <a:pos x="71" y="85"/>
                  </a:cxn>
                  <a:cxn ang="0">
                    <a:pos x="63" y="90"/>
                  </a:cxn>
                  <a:cxn ang="0">
                    <a:pos x="54" y="93"/>
                  </a:cxn>
                  <a:cxn ang="0">
                    <a:pos x="46" y="94"/>
                  </a:cxn>
                  <a:cxn ang="0">
                    <a:pos x="37" y="93"/>
                  </a:cxn>
                  <a:cxn ang="0">
                    <a:pos x="28" y="90"/>
                  </a:cxn>
                  <a:cxn ang="0">
                    <a:pos x="21" y="85"/>
                  </a:cxn>
                  <a:cxn ang="0">
                    <a:pos x="13" y="80"/>
                  </a:cxn>
                  <a:cxn ang="0">
                    <a:pos x="8" y="72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6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21" y="7"/>
                  </a:cxn>
                  <a:cxn ang="0">
                    <a:pos x="28" y="3"/>
                  </a:cxn>
                  <a:cxn ang="0">
                    <a:pos x="37" y="1"/>
                  </a:cxn>
                  <a:cxn ang="0">
                    <a:pos x="46" y="0"/>
                  </a:cxn>
                </a:cxnLst>
                <a:rect l="0" t="0" r="r" b="b"/>
                <a:pathLst>
                  <a:path w="91" h="94">
                    <a:moveTo>
                      <a:pt x="46" y="0"/>
                    </a:moveTo>
                    <a:lnTo>
                      <a:pt x="54" y="1"/>
                    </a:lnTo>
                    <a:lnTo>
                      <a:pt x="63" y="3"/>
                    </a:lnTo>
                    <a:lnTo>
                      <a:pt x="71" y="7"/>
                    </a:lnTo>
                    <a:lnTo>
                      <a:pt x="78" y="13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0" y="37"/>
                    </a:lnTo>
                    <a:lnTo>
                      <a:pt x="91" y="46"/>
                    </a:lnTo>
                    <a:lnTo>
                      <a:pt x="90" y="56"/>
                    </a:lnTo>
                    <a:lnTo>
                      <a:pt x="88" y="65"/>
                    </a:lnTo>
                    <a:lnTo>
                      <a:pt x="84" y="72"/>
                    </a:lnTo>
                    <a:lnTo>
                      <a:pt x="78" y="80"/>
                    </a:lnTo>
                    <a:lnTo>
                      <a:pt x="71" y="85"/>
                    </a:lnTo>
                    <a:lnTo>
                      <a:pt x="63" y="90"/>
                    </a:lnTo>
                    <a:lnTo>
                      <a:pt x="54" y="93"/>
                    </a:lnTo>
                    <a:lnTo>
                      <a:pt x="46" y="94"/>
                    </a:lnTo>
                    <a:lnTo>
                      <a:pt x="37" y="93"/>
                    </a:lnTo>
                    <a:lnTo>
                      <a:pt x="28" y="90"/>
                    </a:lnTo>
                    <a:lnTo>
                      <a:pt x="21" y="85"/>
                    </a:lnTo>
                    <a:lnTo>
                      <a:pt x="13" y="80"/>
                    </a:lnTo>
                    <a:lnTo>
                      <a:pt x="8" y="72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76"/>
              <p:cNvSpPr>
                <a:spLocks/>
              </p:cNvSpPr>
              <p:nvPr/>
            </p:nvSpPr>
            <p:spPr bwMode="auto">
              <a:xfrm>
                <a:off x="3973" y="1518"/>
                <a:ext cx="14" cy="15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0" y="1"/>
                  </a:cxn>
                  <a:cxn ang="0">
                    <a:pos x="59" y="3"/>
                  </a:cxn>
                  <a:cxn ang="0">
                    <a:pos x="66" y="8"/>
                  </a:cxn>
                  <a:cxn ang="0">
                    <a:pos x="72" y="13"/>
                  </a:cxn>
                  <a:cxn ang="0">
                    <a:pos x="78" y="20"/>
                  </a:cxn>
                  <a:cxn ang="0">
                    <a:pos x="82" y="27"/>
                  </a:cxn>
                  <a:cxn ang="0">
                    <a:pos x="84" y="36"/>
                  </a:cxn>
                  <a:cxn ang="0">
                    <a:pos x="85" y="44"/>
                  </a:cxn>
                  <a:cxn ang="0">
                    <a:pos x="84" y="53"/>
                  </a:cxn>
                  <a:cxn ang="0">
                    <a:pos x="82" y="62"/>
                  </a:cxn>
                  <a:cxn ang="0">
                    <a:pos x="78" y="69"/>
                  </a:cxn>
                  <a:cxn ang="0">
                    <a:pos x="72" y="76"/>
                  </a:cxn>
                  <a:cxn ang="0">
                    <a:pos x="66" y="81"/>
                  </a:cxn>
                  <a:cxn ang="0">
                    <a:pos x="59" y="86"/>
                  </a:cxn>
                  <a:cxn ang="0">
                    <a:pos x="50" y="88"/>
                  </a:cxn>
                  <a:cxn ang="0">
                    <a:pos x="42" y="89"/>
                  </a:cxn>
                  <a:cxn ang="0">
                    <a:pos x="33" y="88"/>
                  </a:cxn>
                  <a:cxn ang="0">
                    <a:pos x="26" y="86"/>
                  </a:cxn>
                  <a:cxn ang="0">
                    <a:pos x="18" y="81"/>
                  </a:cxn>
                  <a:cxn ang="0">
                    <a:pos x="13" y="76"/>
                  </a:cxn>
                  <a:cxn ang="0">
                    <a:pos x="7" y="69"/>
                  </a:cxn>
                  <a:cxn ang="0">
                    <a:pos x="3" y="62"/>
                  </a:cxn>
                  <a:cxn ang="0">
                    <a:pos x="1" y="53"/>
                  </a:cxn>
                  <a:cxn ang="0">
                    <a:pos x="0" y="44"/>
                  </a:cxn>
                  <a:cxn ang="0">
                    <a:pos x="1" y="36"/>
                  </a:cxn>
                  <a:cxn ang="0">
                    <a:pos x="3" y="27"/>
                  </a:cxn>
                  <a:cxn ang="0">
                    <a:pos x="7" y="20"/>
                  </a:cxn>
                  <a:cxn ang="0">
                    <a:pos x="13" y="13"/>
                  </a:cxn>
                  <a:cxn ang="0">
                    <a:pos x="18" y="8"/>
                  </a:cxn>
                  <a:cxn ang="0">
                    <a:pos x="26" y="3"/>
                  </a:cxn>
                  <a:cxn ang="0">
                    <a:pos x="33" y="1"/>
                  </a:cxn>
                  <a:cxn ang="0">
                    <a:pos x="42" y="0"/>
                  </a:cxn>
                </a:cxnLst>
                <a:rect l="0" t="0" r="r" b="b"/>
                <a:pathLst>
                  <a:path w="85" h="89">
                    <a:moveTo>
                      <a:pt x="42" y="0"/>
                    </a:moveTo>
                    <a:lnTo>
                      <a:pt x="50" y="1"/>
                    </a:lnTo>
                    <a:lnTo>
                      <a:pt x="59" y="3"/>
                    </a:lnTo>
                    <a:lnTo>
                      <a:pt x="66" y="8"/>
                    </a:lnTo>
                    <a:lnTo>
                      <a:pt x="72" y="13"/>
                    </a:lnTo>
                    <a:lnTo>
                      <a:pt x="78" y="20"/>
                    </a:lnTo>
                    <a:lnTo>
                      <a:pt x="82" y="27"/>
                    </a:lnTo>
                    <a:lnTo>
                      <a:pt x="84" y="36"/>
                    </a:lnTo>
                    <a:lnTo>
                      <a:pt x="85" y="44"/>
                    </a:lnTo>
                    <a:lnTo>
                      <a:pt x="84" y="53"/>
                    </a:lnTo>
                    <a:lnTo>
                      <a:pt x="82" y="62"/>
                    </a:lnTo>
                    <a:lnTo>
                      <a:pt x="78" y="69"/>
                    </a:lnTo>
                    <a:lnTo>
                      <a:pt x="72" y="76"/>
                    </a:lnTo>
                    <a:lnTo>
                      <a:pt x="66" y="81"/>
                    </a:lnTo>
                    <a:lnTo>
                      <a:pt x="59" y="86"/>
                    </a:lnTo>
                    <a:lnTo>
                      <a:pt x="50" y="88"/>
                    </a:lnTo>
                    <a:lnTo>
                      <a:pt x="42" y="89"/>
                    </a:lnTo>
                    <a:lnTo>
                      <a:pt x="33" y="88"/>
                    </a:lnTo>
                    <a:lnTo>
                      <a:pt x="26" y="86"/>
                    </a:lnTo>
                    <a:lnTo>
                      <a:pt x="18" y="81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1" y="53"/>
                    </a:lnTo>
                    <a:lnTo>
                      <a:pt x="0" y="44"/>
                    </a:lnTo>
                    <a:lnTo>
                      <a:pt x="1" y="36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18" y="8"/>
                    </a:lnTo>
                    <a:lnTo>
                      <a:pt x="26" y="3"/>
                    </a:lnTo>
                    <a:lnTo>
                      <a:pt x="33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77"/>
              <p:cNvSpPr>
                <a:spLocks/>
              </p:cNvSpPr>
              <p:nvPr/>
            </p:nvSpPr>
            <p:spPr bwMode="auto">
              <a:xfrm>
                <a:off x="3974" y="1519"/>
                <a:ext cx="13" cy="14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7" y="1"/>
                  </a:cxn>
                  <a:cxn ang="0">
                    <a:pos x="54" y="4"/>
                  </a:cxn>
                  <a:cxn ang="0">
                    <a:pos x="61" y="7"/>
                  </a:cxn>
                  <a:cxn ang="0">
                    <a:pos x="67" y="12"/>
                  </a:cxn>
                  <a:cxn ang="0">
                    <a:pos x="73" y="19"/>
                  </a:cxn>
                  <a:cxn ang="0">
                    <a:pos x="76" y="25"/>
                  </a:cxn>
                  <a:cxn ang="0">
                    <a:pos x="78" y="33"/>
                  </a:cxn>
                  <a:cxn ang="0">
                    <a:pos x="79" y="42"/>
                  </a:cxn>
                  <a:cxn ang="0">
                    <a:pos x="78" y="50"/>
                  </a:cxn>
                  <a:cxn ang="0">
                    <a:pos x="76" y="58"/>
                  </a:cxn>
                  <a:cxn ang="0">
                    <a:pos x="73" y="64"/>
                  </a:cxn>
                  <a:cxn ang="0">
                    <a:pos x="67" y="71"/>
                  </a:cxn>
                  <a:cxn ang="0">
                    <a:pos x="61" y="76"/>
                  </a:cxn>
                  <a:cxn ang="0">
                    <a:pos x="54" y="80"/>
                  </a:cxn>
                  <a:cxn ang="0">
                    <a:pos x="47" y="82"/>
                  </a:cxn>
                  <a:cxn ang="0">
                    <a:pos x="39" y="83"/>
                  </a:cxn>
                  <a:cxn ang="0">
                    <a:pos x="30" y="82"/>
                  </a:cxn>
                  <a:cxn ang="0">
                    <a:pos x="24" y="80"/>
                  </a:cxn>
                  <a:cxn ang="0">
                    <a:pos x="16" y="76"/>
                  </a:cxn>
                  <a:cxn ang="0">
                    <a:pos x="11" y="71"/>
                  </a:cxn>
                  <a:cxn ang="0">
                    <a:pos x="6" y="64"/>
                  </a:cxn>
                  <a:cxn ang="0">
                    <a:pos x="3" y="58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1" y="33"/>
                  </a:cxn>
                  <a:cxn ang="0">
                    <a:pos x="3" y="25"/>
                  </a:cxn>
                  <a:cxn ang="0">
                    <a:pos x="6" y="19"/>
                  </a:cxn>
                  <a:cxn ang="0">
                    <a:pos x="11" y="12"/>
                  </a:cxn>
                  <a:cxn ang="0">
                    <a:pos x="16" y="7"/>
                  </a:cxn>
                  <a:cxn ang="0">
                    <a:pos x="24" y="4"/>
                  </a:cxn>
                  <a:cxn ang="0">
                    <a:pos x="30" y="1"/>
                  </a:cxn>
                  <a:cxn ang="0">
                    <a:pos x="39" y="0"/>
                  </a:cxn>
                </a:cxnLst>
                <a:rect l="0" t="0" r="r" b="b"/>
                <a:pathLst>
                  <a:path w="79" h="83">
                    <a:moveTo>
                      <a:pt x="39" y="0"/>
                    </a:moveTo>
                    <a:lnTo>
                      <a:pt x="47" y="1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3" y="19"/>
                    </a:lnTo>
                    <a:lnTo>
                      <a:pt x="76" y="25"/>
                    </a:lnTo>
                    <a:lnTo>
                      <a:pt x="78" y="33"/>
                    </a:lnTo>
                    <a:lnTo>
                      <a:pt x="79" y="42"/>
                    </a:lnTo>
                    <a:lnTo>
                      <a:pt x="78" y="50"/>
                    </a:lnTo>
                    <a:lnTo>
                      <a:pt x="76" y="58"/>
                    </a:lnTo>
                    <a:lnTo>
                      <a:pt x="73" y="64"/>
                    </a:lnTo>
                    <a:lnTo>
                      <a:pt x="67" y="71"/>
                    </a:lnTo>
                    <a:lnTo>
                      <a:pt x="61" y="76"/>
                    </a:lnTo>
                    <a:lnTo>
                      <a:pt x="54" y="80"/>
                    </a:lnTo>
                    <a:lnTo>
                      <a:pt x="47" y="82"/>
                    </a:lnTo>
                    <a:lnTo>
                      <a:pt x="39" y="83"/>
                    </a:lnTo>
                    <a:lnTo>
                      <a:pt x="30" y="82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4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6" y="19"/>
                    </a:lnTo>
                    <a:lnTo>
                      <a:pt x="11" y="12"/>
                    </a:lnTo>
                    <a:lnTo>
                      <a:pt x="16" y="7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78"/>
              <p:cNvSpPr>
                <a:spLocks/>
              </p:cNvSpPr>
              <p:nvPr/>
            </p:nvSpPr>
            <p:spPr bwMode="auto">
              <a:xfrm>
                <a:off x="3975" y="1520"/>
                <a:ext cx="12" cy="1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2" y="24"/>
                  </a:cxn>
                  <a:cxn ang="0">
                    <a:pos x="74" y="31"/>
                  </a:cxn>
                  <a:cxn ang="0">
                    <a:pos x="75" y="39"/>
                  </a:cxn>
                  <a:cxn ang="0">
                    <a:pos x="74" y="46"/>
                  </a:cxn>
                  <a:cxn ang="0">
                    <a:pos x="72" y="53"/>
                  </a:cxn>
                  <a:cxn ang="0">
                    <a:pos x="68" y="59"/>
                  </a:cxn>
                  <a:cxn ang="0">
                    <a:pos x="64" y="66"/>
                  </a:cxn>
                  <a:cxn ang="0">
                    <a:pos x="58" y="70"/>
                  </a:cxn>
                  <a:cxn ang="0">
                    <a:pos x="51" y="73"/>
                  </a:cxn>
                  <a:cxn ang="0">
                    <a:pos x="45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3"/>
                  </a:cxn>
                  <a:cxn ang="0">
                    <a:pos x="16" y="70"/>
                  </a:cxn>
                  <a:cxn ang="0">
                    <a:pos x="11" y="66"/>
                  </a:cxn>
                  <a:cxn ang="0">
                    <a:pos x="7" y="59"/>
                  </a:cxn>
                  <a:cxn ang="0">
                    <a:pos x="3" y="53"/>
                  </a:cxn>
                  <a:cxn ang="0">
                    <a:pos x="1" y="46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5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2" y="24"/>
                    </a:lnTo>
                    <a:lnTo>
                      <a:pt x="74" y="31"/>
                    </a:lnTo>
                    <a:lnTo>
                      <a:pt x="75" y="39"/>
                    </a:lnTo>
                    <a:lnTo>
                      <a:pt x="74" y="46"/>
                    </a:lnTo>
                    <a:lnTo>
                      <a:pt x="72" y="53"/>
                    </a:lnTo>
                    <a:lnTo>
                      <a:pt x="68" y="59"/>
                    </a:lnTo>
                    <a:lnTo>
                      <a:pt x="64" y="66"/>
                    </a:lnTo>
                    <a:lnTo>
                      <a:pt x="58" y="70"/>
                    </a:lnTo>
                    <a:lnTo>
                      <a:pt x="51" y="73"/>
                    </a:lnTo>
                    <a:lnTo>
                      <a:pt x="45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3"/>
                    </a:lnTo>
                    <a:lnTo>
                      <a:pt x="16" y="70"/>
                    </a:lnTo>
                    <a:lnTo>
                      <a:pt x="11" y="66"/>
                    </a:lnTo>
                    <a:lnTo>
                      <a:pt x="7" y="59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79"/>
              <p:cNvSpPr>
                <a:spLocks/>
              </p:cNvSpPr>
              <p:nvPr/>
            </p:nvSpPr>
            <p:spPr bwMode="auto">
              <a:xfrm>
                <a:off x="3975" y="1521"/>
                <a:ext cx="12" cy="1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2" y="1"/>
                  </a:cxn>
                  <a:cxn ang="0">
                    <a:pos x="48" y="3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3" y="16"/>
                  </a:cxn>
                  <a:cxn ang="0">
                    <a:pos x="67" y="22"/>
                  </a:cxn>
                  <a:cxn ang="0">
                    <a:pos x="68" y="28"/>
                  </a:cxn>
                  <a:cxn ang="0">
                    <a:pos x="69" y="36"/>
                  </a:cxn>
                  <a:cxn ang="0">
                    <a:pos x="68" y="44"/>
                  </a:cxn>
                  <a:cxn ang="0">
                    <a:pos x="67" y="50"/>
                  </a:cxn>
                  <a:cxn ang="0">
                    <a:pos x="63" y="55"/>
                  </a:cxn>
                  <a:cxn ang="0">
                    <a:pos x="59" y="61"/>
                  </a:cxn>
                  <a:cxn ang="0">
                    <a:pos x="54" y="65"/>
                  </a:cxn>
                  <a:cxn ang="0">
                    <a:pos x="48" y="68"/>
                  </a:cxn>
                  <a:cxn ang="0">
                    <a:pos x="42" y="70"/>
                  </a:cxn>
                  <a:cxn ang="0">
                    <a:pos x="34" y="71"/>
                  </a:cxn>
                  <a:cxn ang="0">
                    <a:pos x="27" y="70"/>
                  </a:cxn>
                  <a:cxn ang="0">
                    <a:pos x="20" y="68"/>
                  </a:cxn>
                  <a:cxn ang="0">
                    <a:pos x="15" y="65"/>
                  </a:cxn>
                  <a:cxn ang="0">
                    <a:pos x="9" y="61"/>
                  </a:cxn>
                  <a:cxn ang="0">
                    <a:pos x="5" y="55"/>
                  </a:cxn>
                  <a:cxn ang="0">
                    <a:pos x="2" y="50"/>
                  </a:cxn>
                  <a:cxn ang="0">
                    <a:pos x="1" y="44"/>
                  </a:cxn>
                  <a:cxn ang="0">
                    <a:pos x="0" y="36"/>
                  </a:cxn>
                  <a:cxn ang="0">
                    <a:pos x="1" y="28"/>
                  </a:cxn>
                  <a:cxn ang="0">
                    <a:pos x="2" y="22"/>
                  </a:cxn>
                  <a:cxn ang="0">
                    <a:pos x="5" y="16"/>
                  </a:cxn>
                  <a:cxn ang="0">
                    <a:pos x="9" y="11"/>
                  </a:cxn>
                  <a:cxn ang="0">
                    <a:pos x="15" y="7"/>
                  </a:cxn>
                  <a:cxn ang="0">
                    <a:pos x="20" y="3"/>
                  </a:cxn>
                  <a:cxn ang="0">
                    <a:pos x="27" y="1"/>
                  </a:cxn>
                  <a:cxn ang="0">
                    <a:pos x="34" y="0"/>
                  </a:cxn>
                </a:cxnLst>
                <a:rect l="0" t="0" r="r" b="b"/>
                <a:pathLst>
                  <a:path w="69" h="71">
                    <a:moveTo>
                      <a:pt x="34" y="0"/>
                    </a:moveTo>
                    <a:lnTo>
                      <a:pt x="42" y="1"/>
                    </a:lnTo>
                    <a:lnTo>
                      <a:pt x="48" y="3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3" y="16"/>
                    </a:lnTo>
                    <a:lnTo>
                      <a:pt x="67" y="22"/>
                    </a:lnTo>
                    <a:lnTo>
                      <a:pt x="68" y="28"/>
                    </a:lnTo>
                    <a:lnTo>
                      <a:pt x="69" y="36"/>
                    </a:lnTo>
                    <a:lnTo>
                      <a:pt x="68" y="44"/>
                    </a:lnTo>
                    <a:lnTo>
                      <a:pt x="67" y="50"/>
                    </a:lnTo>
                    <a:lnTo>
                      <a:pt x="63" y="55"/>
                    </a:lnTo>
                    <a:lnTo>
                      <a:pt x="59" y="61"/>
                    </a:lnTo>
                    <a:lnTo>
                      <a:pt x="54" y="65"/>
                    </a:lnTo>
                    <a:lnTo>
                      <a:pt x="48" y="68"/>
                    </a:lnTo>
                    <a:lnTo>
                      <a:pt x="42" y="70"/>
                    </a:lnTo>
                    <a:lnTo>
                      <a:pt x="34" y="71"/>
                    </a:lnTo>
                    <a:lnTo>
                      <a:pt x="27" y="70"/>
                    </a:lnTo>
                    <a:lnTo>
                      <a:pt x="20" y="68"/>
                    </a:lnTo>
                    <a:lnTo>
                      <a:pt x="15" y="65"/>
                    </a:lnTo>
                    <a:lnTo>
                      <a:pt x="9" y="61"/>
                    </a:lnTo>
                    <a:lnTo>
                      <a:pt x="5" y="55"/>
                    </a:lnTo>
                    <a:lnTo>
                      <a:pt x="2" y="50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2" y="22"/>
                    </a:lnTo>
                    <a:lnTo>
                      <a:pt x="5" y="16"/>
                    </a:lnTo>
                    <a:lnTo>
                      <a:pt x="9" y="11"/>
                    </a:lnTo>
                    <a:lnTo>
                      <a:pt x="15" y="7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80"/>
              <p:cNvSpPr>
                <a:spLocks/>
              </p:cNvSpPr>
              <p:nvPr/>
            </p:nvSpPr>
            <p:spPr bwMode="auto">
              <a:xfrm>
                <a:off x="3976" y="1521"/>
                <a:ext cx="11" cy="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5"/>
                  </a:cxn>
                  <a:cxn ang="0">
                    <a:pos x="54" y="9"/>
                  </a:cxn>
                  <a:cxn ang="0">
                    <a:pos x="58" y="15"/>
                  </a:cxn>
                  <a:cxn ang="0">
                    <a:pos x="62" y="20"/>
                  </a:cxn>
                  <a:cxn ang="0">
                    <a:pos x="63" y="27"/>
                  </a:cxn>
                  <a:cxn ang="0">
                    <a:pos x="64" y="33"/>
                  </a:cxn>
                  <a:cxn ang="0">
                    <a:pos x="63" y="40"/>
                  </a:cxn>
                  <a:cxn ang="0">
                    <a:pos x="62" y="45"/>
                  </a:cxn>
                  <a:cxn ang="0">
                    <a:pos x="58" y="52"/>
                  </a:cxn>
                  <a:cxn ang="0">
                    <a:pos x="54" y="56"/>
                  </a:cxn>
                  <a:cxn ang="0">
                    <a:pos x="50" y="60"/>
                  </a:cxn>
                  <a:cxn ang="0">
                    <a:pos x="44" y="63"/>
                  </a:cxn>
                  <a:cxn ang="0">
                    <a:pos x="38" y="65"/>
                  </a:cxn>
                  <a:cxn ang="0">
                    <a:pos x="31" y="66"/>
                  </a:cxn>
                  <a:cxn ang="0">
                    <a:pos x="19" y="63"/>
                  </a:cxn>
                  <a:cxn ang="0">
                    <a:pos x="10" y="56"/>
                  </a:cxn>
                  <a:cxn ang="0">
                    <a:pos x="2" y="45"/>
                  </a:cxn>
                  <a:cxn ang="0">
                    <a:pos x="0" y="33"/>
                  </a:cxn>
                  <a:cxn ang="0">
                    <a:pos x="2" y="20"/>
                  </a:cxn>
                  <a:cxn ang="0">
                    <a:pos x="10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6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8" y="15"/>
                    </a:lnTo>
                    <a:lnTo>
                      <a:pt x="62" y="20"/>
                    </a:lnTo>
                    <a:lnTo>
                      <a:pt x="63" y="27"/>
                    </a:lnTo>
                    <a:lnTo>
                      <a:pt x="64" y="33"/>
                    </a:lnTo>
                    <a:lnTo>
                      <a:pt x="63" y="40"/>
                    </a:lnTo>
                    <a:lnTo>
                      <a:pt x="62" y="45"/>
                    </a:lnTo>
                    <a:lnTo>
                      <a:pt x="58" y="52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63"/>
                    </a:lnTo>
                    <a:lnTo>
                      <a:pt x="38" y="65"/>
                    </a:lnTo>
                    <a:lnTo>
                      <a:pt x="31" y="66"/>
                    </a:lnTo>
                    <a:lnTo>
                      <a:pt x="19" y="63"/>
                    </a:lnTo>
                    <a:lnTo>
                      <a:pt x="10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81"/>
              <p:cNvSpPr>
                <a:spLocks/>
              </p:cNvSpPr>
              <p:nvPr/>
            </p:nvSpPr>
            <p:spPr bwMode="auto">
              <a:xfrm>
                <a:off x="3977" y="1522"/>
                <a:ext cx="9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7" y="17"/>
                  </a:cxn>
                  <a:cxn ang="0">
                    <a:pos x="59" y="29"/>
                  </a:cxn>
                  <a:cxn ang="0">
                    <a:pos x="57" y="41"/>
                  </a:cxn>
                  <a:cxn ang="0">
                    <a:pos x="50" y="51"/>
                  </a:cxn>
                  <a:cxn ang="0">
                    <a:pos x="41" y="57"/>
                  </a:cxn>
                  <a:cxn ang="0">
                    <a:pos x="29" y="60"/>
                  </a:cxn>
                  <a:cxn ang="0">
                    <a:pos x="18" y="57"/>
                  </a:cxn>
                  <a:cxn ang="0">
                    <a:pos x="9" y="51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9" y="9"/>
                  </a:cxn>
                  <a:cxn ang="0">
                    <a:pos x="18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60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7" y="17"/>
                    </a:lnTo>
                    <a:lnTo>
                      <a:pt x="59" y="29"/>
                    </a:lnTo>
                    <a:lnTo>
                      <a:pt x="57" y="41"/>
                    </a:lnTo>
                    <a:lnTo>
                      <a:pt x="50" y="51"/>
                    </a:lnTo>
                    <a:lnTo>
                      <a:pt x="41" y="57"/>
                    </a:lnTo>
                    <a:lnTo>
                      <a:pt x="29" y="60"/>
                    </a:lnTo>
                    <a:lnTo>
                      <a:pt x="18" y="57"/>
                    </a:lnTo>
                    <a:lnTo>
                      <a:pt x="9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82"/>
              <p:cNvSpPr>
                <a:spLocks/>
              </p:cNvSpPr>
              <p:nvPr/>
            </p:nvSpPr>
            <p:spPr bwMode="auto">
              <a:xfrm>
                <a:off x="3977" y="1523"/>
                <a:ext cx="9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6" y="2"/>
                  </a:cxn>
                  <a:cxn ang="0">
                    <a:pos x="45" y="9"/>
                  </a:cxn>
                  <a:cxn ang="0">
                    <a:pos x="50" y="18"/>
                  </a:cxn>
                  <a:cxn ang="0">
                    <a:pos x="53" y="27"/>
                  </a:cxn>
                  <a:cxn ang="0">
                    <a:pos x="50" y="38"/>
                  </a:cxn>
                  <a:cxn ang="0">
                    <a:pos x="45" y="47"/>
                  </a:cxn>
                  <a:cxn ang="0">
                    <a:pos x="36" y="52"/>
                  </a:cxn>
                  <a:cxn ang="0">
                    <a:pos x="26" y="54"/>
                  </a:cxn>
                  <a:cxn ang="0">
                    <a:pos x="16" y="52"/>
                  </a:cxn>
                  <a:cxn ang="0">
                    <a:pos x="7" y="47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8"/>
                  </a:cxn>
                  <a:cxn ang="0">
                    <a:pos x="7" y="9"/>
                  </a:cxn>
                  <a:cxn ang="0">
                    <a:pos x="16" y="2"/>
                  </a:cxn>
                  <a:cxn ang="0">
                    <a:pos x="26" y="0"/>
                  </a:cxn>
                </a:cxnLst>
                <a:rect l="0" t="0" r="r" b="b"/>
                <a:pathLst>
                  <a:path w="53" h="54">
                    <a:moveTo>
                      <a:pt x="26" y="0"/>
                    </a:moveTo>
                    <a:lnTo>
                      <a:pt x="36" y="2"/>
                    </a:lnTo>
                    <a:lnTo>
                      <a:pt x="45" y="9"/>
                    </a:lnTo>
                    <a:lnTo>
                      <a:pt x="50" y="18"/>
                    </a:lnTo>
                    <a:lnTo>
                      <a:pt x="53" y="27"/>
                    </a:lnTo>
                    <a:lnTo>
                      <a:pt x="50" y="38"/>
                    </a:lnTo>
                    <a:lnTo>
                      <a:pt x="45" y="47"/>
                    </a:lnTo>
                    <a:lnTo>
                      <a:pt x="36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7" y="47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8"/>
                    </a:lnTo>
                    <a:lnTo>
                      <a:pt x="7" y="9"/>
                    </a:lnTo>
                    <a:lnTo>
                      <a:pt x="16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83"/>
              <p:cNvSpPr>
                <a:spLocks/>
              </p:cNvSpPr>
              <p:nvPr/>
            </p:nvSpPr>
            <p:spPr bwMode="auto">
              <a:xfrm>
                <a:off x="3978" y="1524"/>
                <a:ext cx="8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4" y="1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2" y="45"/>
                  </a:cxn>
                  <a:cxn ang="0">
                    <a:pos x="24" y="47"/>
                  </a:cxn>
                  <a:cxn ang="0">
                    <a:pos x="15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5" y="2"/>
                  </a:cxn>
                  <a:cxn ang="0">
                    <a:pos x="24" y="0"/>
                  </a:cxn>
                </a:cxnLst>
                <a:rect l="0" t="0" r="r" b="b"/>
                <a:pathLst>
                  <a:path w="46" h="47">
                    <a:moveTo>
                      <a:pt x="24" y="0"/>
                    </a:move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4"/>
                    </a:lnTo>
                    <a:lnTo>
                      <a:pt x="44" y="32"/>
                    </a:lnTo>
                    <a:lnTo>
                      <a:pt x="40" y="40"/>
                    </a:lnTo>
                    <a:lnTo>
                      <a:pt x="32" y="45"/>
                    </a:lnTo>
                    <a:lnTo>
                      <a:pt x="24" y="47"/>
                    </a:lnTo>
                    <a:lnTo>
                      <a:pt x="15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84"/>
              <p:cNvSpPr>
                <a:spLocks/>
              </p:cNvSpPr>
              <p:nvPr/>
            </p:nvSpPr>
            <p:spPr bwMode="auto">
              <a:xfrm>
                <a:off x="3979" y="1525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2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0"/>
                  </a:cxn>
                  <a:cxn ang="0">
                    <a:pos x="36" y="37"/>
                  </a:cxn>
                  <a:cxn ang="0">
                    <a:pos x="29" y="41"/>
                  </a:cxn>
                  <a:cxn ang="0">
                    <a:pos x="21" y="42"/>
                  </a:cxn>
                  <a:cxn ang="0">
                    <a:pos x="13" y="41"/>
                  </a:cxn>
                  <a:cxn ang="0">
                    <a:pos x="7" y="37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7" y="7"/>
                  </a:cxn>
                  <a:cxn ang="0">
                    <a:pos x="13" y="2"/>
                  </a:cxn>
                  <a:cxn ang="0">
                    <a:pos x="21" y="0"/>
                  </a:cxn>
                </a:cxnLst>
                <a:rect l="0" t="0" r="r" b="b"/>
                <a:pathLst>
                  <a:path w="41" h="42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0"/>
                    </a:lnTo>
                    <a:lnTo>
                      <a:pt x="36" y="37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41"/>
                    </a:lnTo>
                    <a:lnTo>
                      <a:pt x="7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85"/>
              <p:cNvSpPr>
                <a:spLocks/>
              </p:cNvSpPr>
              <p:nvPr/>
            </p:nvSpPr>
            <p:spPr bwMode="auto">
              <a:xfrm>
                <a:off x="3877" y="1505"/>
                <a:ext cx="57" cy="20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11" y="0"/>
                  </a:cxn>
                  <a:cxn ang="0">
                    <a:pos x="321" y="1"/>
                  </a:cxn>
                  <a:cxn ang="0">
                    <a:pos x="331" y="7"/>
                  </a:cxn>
                  <a:cxn ang="0">
                    <a:pos x="339" y="16"/>
                  </a:cxn>
                  <a:cxn ang="0">
                    <a:pos x="342" y="29"/>
                  </a:cxn>
                  <a:cxn ang="0">
                    <a:pos x="343" y="40"/>
                  </a:cxn>
                  <a:cxn ang="0">
                    <a:pos x="342" y="53"/>
                  </a:cxn>
                  <a:cxn ang="0">
                    <a:pos x="338" y="64"/>
                  </a:cxn>
                  <a:cxn ang="0">
                    <a:pos x="329" y="73"/>
                  </a:cxn>
                  <a:cxn ang="0">
                    <a:pos x="318" y="77"/>
                  </a:cxn>
                  <a:cxn ang="0">
                    <a:pos x="32" y="119"/>
                  </a:cxn>
                  <a:cxn ang="0">
                    <a:pos x="21" y="118"/>
                  </a:cxn>
                  <a:cxn ang="0">
                    <a:pos x="11" y="113"/>
                  </a:cxn>
                  <a:cxn ang="0">
                    <a:pos x="4" y="103"/>
                  </a:cxn>
                  <a:cxn ang="0">
                    <a:pos x="0" y="91"/>
                  </a:cxn>
                  <a:cxn ang="0">
                    <a:pos x="0" y="78"/>
                  </a:cxn>
                  <a:cxn ang="0">
                    <a:pos x="2" y="65"/>
                  </a:cxn>
                  <a:cxn ang="0">
                    <a:pos x="6" y="53"/>
                  </a:cxn>
                  <a:cxn ang="0">
                    <a:pos x="13" y="46"/>
                  </a:cxn>
                  <a:cxn ang="0">
                    <a:pos x="24" y="41"/>
                  </a:cxn>
                </a:cxnLst>
                <a:rect l="0" t="0" r="r" b="b"/>
                <a:pathLst>
                  <a:path w="343" h="119">
                    <a:moveTo>
                      <a:pt x="24" y="41"/>
                    </a:moveTo>
                    <a:lnTo>
                      <a:pt x="311" y="0"/>
                    </a:lnTo>
                    <a:lnTo>
                      <a:pt x="321" y="1"/>
                    </a:lnTo>
                    <a:lnTo>
                      <a:pt x="331" y="7"/>
                    </a:lnTo>
                    <a:lnTo>
                      <a:pt x="339" y="16"/>
                    </a:lnTo>
                    <a:lnTo>
                      <a:pt x="342" y="29"/>
                    </a:lnTo>
                    <a:lnTo>
                      <a:pt x="343" y="40"/>
                    </a:lnTo>
                    <a:lnTo>
                      <a:pt x="342" y="53"/>
                    </a:lnTo>
                    <a:lnTo>
                      <a:pt x="338" y="64"/>
                    </a:lnTo>
                    <a:lnTo>
                      <a:pt x="329" y="73"/>
                    </a:lnTo>
                    <a:lnTo>
                      <a:pt x="318" y="77"/>
                    </a:lnTo>
                    <a:lnTo>
                      <a:pt x="32" y="119"/>
                    </a:lnTo>
                    <a:lnTo>
                      <a:pt x="21" y="118"/>
                    </a:lnTo>
                    <a:lnTo>
                      <a:pt x="11" y="113"/>
                    </a:lnTo>
                    <a:lnTo>
                      <a:pt x="4" y="103"/>
                    </a:lnTo>
                    <a:lnTo>
                      <a:pt x="0" y="91"/>
                    </a:lnTo>
                    <a:lnTo>
                      <a:pt x="0" y="78"/>
                    </a:lnTo>
                    <a:lnTo>
                      <a:pt x="2" y="65"/>
                    </a:lnTo>
                    <a:lnTo>
                      <a:pt x="6" y="53"/>
                    </a:lnTo>
                    <a:lnTo>
                      <a:pt x="13" y="46"/>
                    </a:lnTo>
                    <a:lnTo>
                      <a:pt x="24" y="41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86"/>
              <p:cNvSpPr>
                <a:spLocks/>
              </p:cNvSpPr>
              <p:nvPr/>
            </p:nvSpPr>
            <p:spPr bwMode="auto">
              <a:xfrm>
                <a:off x="3835" y="1515"/>
                <a:ext cx="37" cy="17"/>
              </a:xfrm>
              <a:custGeom>
                <a:avLst/>
                <a:gdLst/>
                <a:ahLst/>
                <a:cxnLst>
                  <a:cxn ang="0">
                    <a:pos x="16" y="25"/>
                  </a:cxn>
                  <a:cxn ang="0">
                    <a:pos x="205" y="0"/>
                  </a:cxn>
                  <a:cxn ang="0">
                    <a:pos x="212" y="3"/>
                  </a:cxn>
                  <a:cxn ang="0">
                    <a:pos x="219" y="8"/>
                  </a:cxn>
                  <a:cxn ang="0">
                    <a:pos x="223" y="18"/>
                  </a:cxn>
                  <a:cxn ang="0">
                    <a:pos x="225" y="31"/>
                  </a:cxn>
                  <a:cxn ang="0">
                    <a:pos x="225" y="44"/>
                  </a:cxn>
                  <a:cxn ang="0">
                    <a:pos x="225" y="57"/>
                  </a:cxn>
                  <a:cxn ang="0">
                    <a:pos x="222" y="68"/>
                  </a:cxn>
                  <a:cxn ang="0">
                    <a:pos x="217" y="75"/>
                  </a:cxn>
                  <a:cxn ang="0">
                    <a:pos x="209" y="80"/>
                  </a:cxn>
                  <a:cxn ang="0">
                    <a:pos x="21" y="105"/>
                  </a:cxn>
                  <a:cxn ang="0">
                    <a:pos x="14" y="102"/>
                  </a:cxn>
                  <a:cxn ang="0">
                    <a:pos x="7" y="97"/>
                  </a:cxn>
                  <a:cxn ang="0">
                    <a:pos x="3" y="87"/>
                  </a:cxn>
                  <a:cxn ang="0">
                    <a:pos x="0" y="74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3" y="36"/>
                  </a:cxn>
                  <a:cxn ang="0">
                    <a:pos x="9" y="29"/>
                  </a:cxn>
                  <a:cxn ang="0">
                    <a:pos x="16" y="25"/>
                  </a:cxn>
                </a:cxnLst>
                <a:rect l="0" t="0" r="r" b="b"/>
                <a:pathLst>
                  <a:path w="225" h="105">
                    <a:moveTo>
                      <a:pt x="16" y="25"/>
                    </a:moveTo>
                    <a:lnTo>
                      <a:pt x="205" y="0"/>
                    </a:lnTo>
                    <a:lnTo>
                      <a:pt x="212" y="3"/>
                    </a:lnTo>
                    <a:lnTo>
                      <a:pt x="219" y="8"/>
                    </a:lnTo>
                    <a:lnTo>
                      <a:pt x="223" y="18"/>
                    </a:lnTo>
                    <a:lnTo>
                      <a:pt x="225" y="31"/>
                    </a:lnTo>
                    <a:lnTo>
                      <a:pt x="225" y="44"/>
                    </a:lnTo>
                    <a:lnTo>
                      <a:pt x="225" y="57"/>
                    </a:lnTo>
                    <a:lnTo>
                      <a:pt x="222" y="68"/>
                    </a:lnTo>
                    <a:lnTo>
                      <a:pt x="217" y="75"/>
                    </a:lnTo>
                    <a:lnTo>
                      <a:pt x="209" y="80"/>
                    </a:lnTo>
                    <a:lnTo>
                      <a:pt x="21" y="105"/>
                    </a:lnTo>
                    <a:lnTo>
                      <a:pt x="14" y="102"/>
                    </a:lnTo>
                    <a:lnTo>
                      <a:pt x="7" y="97"/>
                    </a:lnTo>
                    <a:lnTo>
                      <a:pt x="3" y="87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3" y="36"/>
                    </a:lnTo>
                    <a:lnTo>
                      <a:pt x="9" y="29"/>
                    </a:lnTo>
                    <a:lnTo>
                      <a:pt x="16" y="25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87"/>
              <p:cNvSpPr>
                <a:spLocks/>
              </p:cNvSpPr>
              <p:nvPr/>
            </p:nvSpPr>
            <p:spPr bwMode="auto">
              <a:xfrm>
                <a:off x="3938" y="1497"/>
                <a:ext cx="38" cy="19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01" y="0"/>
                  </a:cxn>
                  <a:cxn ang="0">
                    <a:pos x="209" y="1"/>
                  </a:cxn>
                  <a:cxn ang="0">
                    <a:pos x="216" y="7"/>
                  </a:cxn>
                  <a:cxn ang="0">
                    <a:pos x="220" y="16"/>
                  </a:cxn>
                  <a:cxn ang="0">
                    <a:pos x="224" y="29"/>
                  </a:cxn>
                  <a:cxn ang="0">
                    <a:pos x="226" y="41"/>
                  </a:cxn>
                  <a:cxn ang="0">
                    <a:pos x="226" y="54"/>
                  </a:cxn>
                  <a:cxn ang="0">
                    <a:pos x="224" y="66"/>
                  </a:cxn>
                  <a:cxn ang="0">
                    <a:pos x="218" y="74"/>
                  </a:cxn>
                  <a:cxn ang="0">
                    <a:pos x="212" y="78"/>
                  </a:cxn>
                  <a:cxn ang="0">
                    <a:pos x="25" y="115"/>
                  </a:cxn>
                  <a:cxn ang="0">
                    <a:pos x="18" y="114"/>
                  </a:cxn>
                  <a:cxn ang="0">
                    <a:pos x="11" y="109"/>
                  </a:cxn>
                  <a:cxn ang="0">
                    <a:pos x="6" y="100"/>
                  </a:cxn>
                  <a:cxn ang="0">
                    <a:pos x="2" y="88"/>
                  </a:cxn>
                  <a:cxn ang="0">
                    <a:pos x="1" y="75"/>
                  </a:cxn>
                  <a:cxn ang="0">
                    <a:pos x="0" y="62"/>
                  </a:cxn>
                  <a:cxn ang="0">
                    <a:pos x="4" y="51"/>
                  </a:cxn>
                  <a:cxn ang="0">
                    <a:pos x="8" y="42"/>
                  </a:cxn>
                  <a:cxn ang="0">
                    <a:pos x="14" y="38"/>
                  </a:cxn>
                </a:cxnLst>
                <a:rect l="0" t="0" r="r" b="b"/>
                <a:pathLst>
                  <a:path w="226" h="115">
                    <a:moveTo>
                      <a:pt x="14" y="38"/>
                    </a:moveTo>
                    <a:lnTo>
                      <a:pt x="201" y="0"/>
                    </a:lnTo>
                    <a:lnTo>
                      <a:pt x="209" y="1"/>
                    </a:lnTo>
                    <a:lnTo>
                      <a:pt x="216" y="7"/>
                    </a:lnTo>
                    <a:lnTo>
                      <a:pt x="220" y="16"/>
                    </a:lnTo>
                    <a:lnTo>
                      <a:pt x="224" y="29"/>
                    </a:lnTo>
                    <a:lnTo>
                      <a:pt x="226" y="41"/>
                    </a:lnTo>
                    <a:lnTo>
                      <a:pt x="226" y="54"/>
                    </a:lnTo>
                    <a:lnTo>
                      <a:pt x="224" y="66"/>
                    </a:lnTo>
                    <a:lnTo>
                      <a:pt x="218" y="74"/>
                    </a:lnTo>
                    <a:lnTo>
                      <a:pt x="212" y="78"/>
                    </a:lnTo>
                    <a:lnTo>
                      <a:pt x="25" y="115"/>
                    </a:lnTo>
                    <a:lnTo>
                      <a:pt x="18" y="114"/>
                    </a:lnTo>
                    <a:lnTo>
                      <a:pt x="11" y="109"/>
                    </a:lnTo>
                    <a:lnTo>
                      <a:pt x="6" y="100"/>
                    </a:lnTo>
                    <a:lnTo>
                      <a:pt x="2" y="88"/>
                    </a:lnTo>
                    <a:lnTo>
                      <a:pt x="1" y="75"/>
                    </a:lnTo>
                    <a:lnTo>
                      <a:pt x="0" y="62"/>
                    </a:lnTo>
                    <a:lnTo>
                      <a:pt x="4" y="51"/>
                    </a:lnTo>
                    <a:lnTo>
                      <a:pt x="8" y="42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88"/>
              <p:cNvSpPr>
                <a:spLocks/>
              </p:cNvSpPr>
              <p:nvPr/>
            </p:nvSpPr>
            <p:spPr bwMode="auto">
              <a:xfrm>
                <a:off x="3876" y="1503"/>
                <a:ext cx="57" cy="20"/>
              </a:xfrm>
              <a:custGeom>
                <a:avLst/>
                <a:gdLst/>
                <a:ahLst/>
                <a:cxnLst>
                  <a:cxn ang="0">
                    <a:pos x="26" y="43"/>
                  </a:cxn>
                  <a:cxn ang="0">
                    <a:pos x="311" y="0"/>
                  </a:cxn>
                  <a:cxn ang="0">
                    <a:pos x="322" y="1"/>
                  </a:cxn>
                  <a:cxn ang="0">
                    <a:pos x="332" y="6"/>
                  </a:cxn>
                  <a:cxn ang="0">
                    <a:pos x="340" y="16"/>
                  </a:cxn>
                  <a:cxn ang="0">
                    <a:pos x="343" y="29"/>
                  </a:cxn>
                  <a:cxn ang="0">
                    <a:pos x="344" y="42"/>
                  </a:cxn>
                  <a:cxn ang="0">
                    <a:pos x="343" y="54"/>
                  </a:cxn>
                  <a:cxn ang="0">
                    <a:pos x="337" y="64"/>
                  </a:cxn>
                  <a:cxn ang="0">
                    <a:pos x="330" y="72"/>
                  </a:cxn>
                  <a:cxn ang="0">
                    <a:pos x="319" y="77"/>
                  </a:cxn>
                  <a:cxn ang="0">
                    <a:pos x="33" y="119"/>
                  </a:cxn>
                  <a:cxn ang="0">
                    <a:pos x="21" y="118"/>
                  </a:cxn>
                  <a:cxn ang="0">
                    <a:pos x="12" y="113"/>
                  </a:cxn>
                  <a:cxn ang="0">
                    <a:pos x="6" y="103"/>
                  </a:cxn>
                  <a:cxn ang="0">
                    <a:pos x="2" y="91"/>
                  </a:cxn>
                  <a:cxn ang="0">
                    <a:pos x="0" y="78"/>
                  </a:cxn>
                  <a:cxn ang="0">
                    <a:pos x="1" y="65"/>
                  </a:cxn>
                  <a:cxn ang="0">
                    <a:pos x="6" y="54"/>
                  </a:cxn>
                  <a:cxn ang="0">
                    <a:pos x="14" y="46"/>
                  </a:cxn>
                  <a:cxn ang="0">
                    <a:pos x="26" y="43"/>
                  </a:cxn>
                </a:cxnLst>
                <a:rect l="0" t="0" r="r" b="b"/>
                <a:pathLst>
                  <a:path w="344" h="119">
                    <a:moveTo>
                      <a:pt x="26" y="43"/>
                    </a:moveTo>
                    <a:lnTo>
                      <a:pt x="311" y="0"/>
                    </a:lnTo>
                    <a:lnTo>
                      <a:pt x="322" y="1"/>
                    </a:lnTo>
                    <a:lnTo>
                      <a:pt x="332" y="6"/>
                    </a:lnTo>
                    <a:lnTo>
                      <a:pt x="340" y="16"/>
                    </a:lnTo>
                    <a:lnTo>
                      <a:pt x="343" y="29"/>
                    </a:lnTo>
                    <a:lnTo>
                      <a:pt x="344" y="42"/>
                    </a:lnTo>
                    <a:lnTo>
                      <a:pt x="343" y="54"/>
                    </a:lnTo>
                    <a:lnTo>
                      <a:pt x="337" y="64"/>
                    </a:lnTo>
                    <a:lnTo>
                      <a:pt x="330" y="72"/>
                    </a:lnTo>
                    <a:lnTo>
                      <a:pt x="319" y="77"/>
                    </a:lnTo>
                    <a:lnTo>
                      <a:pt x="33" y="119"/>
                    </a:lnTo>
                    <a:lnTo>
                      <a:pt x="21" y="118"/>
                    </a:lnTo>
                    <a:lnTo>
                      <a:pt x="12" y="113"/>
                    </a:lnTo>
                    <a:lnTo>
                      <a:pt x="6" y="103"/>
                    </a:lnTo>
                    <a:lnTo>
                      <a:pt x="2" y="91"/>
                    </a:lnTo>
                    <a:lnTo>
                      <a:pt x="0" y="78"/>
                    </a:lnTo>
                    <a:lnTo>
                      <a:pt x="1" y="65"/>
                    </a:lnTo>
                    <a:lnTo>
                      <a:pt x="6" y="54"/>
                    </a:lnTo>
                    <a:lnTo>
                      <a:pt x="14" y="46"/>
                    </a:lnTo>
                    <a:lnTo>
                      <a:pt x="26" y="4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89"/>
              <p:cNvSpPr>
                <a:spLocks/>
              </p:cNvSpPr>
              <p:nvPr/>
            </p:nvSpPr>
            <p:spPr bwMode="auto">
              <a:xfrm>
                <a:off x="3834" y="1512"/>
                <a:ext cx="38" cy="18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06" y="0"/>
                  </a:cxn>
                  <a:cxn ang="0">
                    <a:pos x="212" y="1"/>
                  </a:cxn>
                  <a:cxn ang="0">
                    <a:pos x="219" y="8"/>
                  </a:cxn>
                  <a:cxn ang="0">
                    <a:pos x="223" y="18"/>
                  </a:cxn>
                  <a:cxn ang="0">
                    <a:pos x="226" y="31"/>
                  </a:cxn>
                  <a:cxn ang="0">
                    <a:pos x="226" y="43"/>
                  </a:cxn>
                  <a:cxn ang="0">
                    <a:pos x="225" y="56"/>
                  </a:cxn>
                  <a:cxn ang="0">
                    <a:pos x="222" y="66"/>
                  </a:cxn>
                  <a:cxn ang="0">
                    <a:pos x="217" y="75"/>
                  </a:cxn>
                  <a:cxn ang="0">
                    <a:pos x="210" y="78"/>
                  </a:cxn>
                  <a:cxn ang="0">
                    <a:pos x="21" y="104"/>
                  </a:cxn>
                  <a:cxn ang="0">
                    <a:pos x="14" y="102"/>
                  </a:cxn>
                  <a:cxn ang="0">
                    <a:pos x="8" y="96"/>
                  </a:cxn>
                  <a:cxn ang="0">
                    <a:pos x="3" y="86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4" y="36"/>
                  </a:cxn>
                  <a:cxn ang="0">
                    <a:pos x="9" y="28"/>
                  </a:cxn>
                  <a:cxn ang="0">
                    <a:pos x="17" y="25"/>
                  </a:cxn>
                </a:cxnLst>
                <a:rect l="0" t="0" r="r" b="b"/>
                <a:pathLst>
                  <a:path w="226" h="104">
                    <a:moveTo>
                      <a:pt x="17" y="25"/>
                    </a:moveTo>
                    <a:lnTo>
                      <a:pt x="206" y="0"/>
                    </a:lnTo>
                    <a:lnTo>
                      <a:pt x="212" y="1"/>
                    </a:lnTo>
                    <a:lnTo>
                      <a:pt x="219" y="8"/>
                    </a:lnTo>
                    <a:lnTo>
                      <a:pt x="223" y="18"/>
                    </a:lnTo>
                    <a:lnTo>
                      <a:pt x="226" y="31"/>
                    </a:lnTo>
                    <a:lnTo>
                      <a:pt x="226" y="43"/>
                    </a:lnTo>
                    <a:lnTo>
                      <a:pt x="225" y="56"/>
                    </a:lnTo>
                    <a:lnTo>
                      <a:pt x="222" y="66"/>
                    </a:lnTo>
                    <a:lnTo>
                      <a:pt x="217" y="75"/>
                    </a:lnTo>
                    <a:lnTo>
                      <a:pt x="210" y="78"/>
                    </a:lnTo>
                    <a:lnTo>
                      <a:pt x="21" y="104"/>
                    </a:lnTo>
                    <a:lnTo>
                      <a:pt x="14" y="102"/>
                    </a:lnTo>
                    <a:lnTo>
                      <a:pt x="8" y="96"/>
                    </a:lnTo>
                    <a:lnTo>
                      <a:pt x="3" y="86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4" y="36"/>
                    </a:lnTo>
                    <a:lnTo>
                      <a:pt x="9" y="28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90"/>
              <p:cNvSpPr>
                <a:spLocks/>
              </p:cNvSpPr>
              <p:nvPr/>
            </p:nvSpPr>
            <p:spPr bwMode="auto">
              <a:xfrm>
                <a:off x="3938" y="1494"/>
                <a:ext cx="37" cy="19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01" y="0"/>
                  </a:cxn>
                  <a:cxn ang="0">
                    <a:pos x="208" y="1"/>
                  </a:cxn>
                  <a:cxn ang="0">
                    <a:pos x="215" y="6"/>
                  </a:cxn>
                  <a:cxn ang="0">
                    <a:pos x="220" y="16"/>
                  </a:cxn>
                  <a:cxn ang="0">
                    <a:pos x="223" y="29"/>
                  </a:cxn>
                  <a:cxn ang="0">
                    <a:pos x="226" y="41"/>
                  </a:cxn>
                  <a:cxn ang="0">
                    <a:pos x="226" y="54"/>
                  </a:cxn>
                  <a:cxn ang="0">
                    <a:pos x="223" y="66"/>
                  </a:cxn>
                  <a:cxn ang="0">
                    <a:pos x="218" y="74"/>
                  </a:cxn>
                  <a:cxn ang="0">
                    <a:pos x="212" y="78"/>
                  </a:cxn>
                  <a:cxn ang="0">
                    <a:pos x="25" y="115"/>
                  </a:cxn>
                  <a:cxn ang="0">
                    <a:pos x="17" y="114"/>
                  </a:cxn>
                  <a:cxn ang="0">
                    <a:pos x="11" y="108"/>
                  </a:cxn>
                  <a:cxn ang="0">
                    <a:pos x="5" y="100"/>
                  </a:cxn>
                  <a:cxn ang="0">
                    <a:pos x="2" y="88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2" y="51"/>
                  </a:cxn>
                  <a:cxn ang="0">
                    <a:pos x="8" y="42"/>
                  </a:cxn>
                  <a:cxn ang="0">
                    <a:pos x="14" y="38"/>
                  </a:cxn>
                </a:cxnLst>
                <a:rect l="0" t="0" r="r" b="b"/>
                <a:pathLst>
                  <a:path w="226" h="115">
                    <a:moveTo>
                      <a:pt x="14" y="38"/>
                    </a:moveTo>
                    <a:lnTo>
                      <a:pt x="201" y="0"/>
                    </a:lnTo>
                    <a:lnTo>
                      <a:pt x="208" y="1"/>
                    </a:lnTo>
                    <a:lnTo>
                      <a:pt x="215" y="6"/>
                    </a:lnTo>
                    <a:lnTo>
                      <a:pt x="220" y="16"/>
                    </a:lnTo>
                    <a:lnTo>
                      <a:pt x="223" y="29"/>
                    </a:lnTo>
                    <a:lnTo>
                      <a:pt x="226" y="41"/>
                    </a:lnTo>
                    <a:lnTo>
                      <a:pt x="226" y="54"/>
                    </a:lnTo>
                    <a:lnTo>
                      <a:pt x="223" y="66"/>
                    </a:lnTo>
                    <a:lnTo>
                      <a:pt x="218" y="74"/>
                    </a:lnTo>
                    <a:lnTo>
                      <a:pt x="212" y="78"/>
                    </a:lnTo>
                    <a:lnTo>
                      <a:pt x="25" y="115"/>
                    </a:lnTo>
                    <a:lnTo>
                      <a:pt x="17" y="114"/>
                    </a:lnTo>
                    <a:lnTo>
                      <a:pt x="11" y="108"/>
                    </a:lnTo>
                    <a:lnTo>
                      <a:pt x="5" y="100"/>
                    </a:lnTo>
                    <a:lnTo>
                      <a:pt x="2" y="88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2" y="51"/>
                    </a:lnTo>
                    <a:lnTo>
                      <a:pt x="8" y="42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91"/>
              <p:cNvSpPr>
                <a:spLocks/>
              </p:cNvSpPr>
              <p:nvPr/>
            </p:nvSpPr>
            <p:spPr bwMode="auto">
              <a:xfrm>
                <a:off x="3879" y="1505"/>
                <a:ext cx="49" cy="15"/>
              </a:xfrm>
              <a:custGeom>
                <a:avLst/>
                <a:gdLst/>
                <a:ahLst/>
                <a:cxnLst>
                  <a:cxn ang="0">
                    <a:pos x="23" y="88"/>
                  </a:cxn>
                  <a:cxn ang="0">
                    <a:pos x="0" y="80"/>
                  </a:cxn>
                  <a:cxn ang="0">
                    <a:pos x="0" y="39"/>
                  </a:cxn>
                  <a:cxn ang="0">
                    <a:pos x="286" y="0"/>
                  </a:cxn>
                  <a:cxn ang="0">
                    <a:pos x="289" y="11"/>
                  </a:cxn>
                  <a:cxn ang="0">
                    <a:pos x="7" y="50"/>
                  </a:cxn>
                  <a:cxn ang="0">
                    <a:pos x="23" y="88"/>
                  </a:cxn>
                </a:cxnLst>
                <a:rect l="0" t="0" r="r" b="b"/>
                <a:pathLst>
                  <a:path w="289" h="88">
                    <a:moveTo>
                      <a:pt x="23" y="88"/>
                    </a:moveTo>
                    <a:lnTo>
                      <a:pt x="0" y="80"/>
                    </a:lnTo>
                    <a:lnTo>
                      <a:pt x="0" y="39"/>
                    </a:lnTo>
                    <a:lnTo>
                      <a:pt x="286" y="0"/>
                    </a:lnTo>
                    <a:lnTo>
                      <a:pt x="289" y="11"/>
                    </a:lnTo>
                    <a:lnTo>
                      <a:pt x="7" y="50"/>
                    </a:lnTo>
                    <a:lnTo>
                      <a:pt x="23" y="88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92"/>
              <p:cNvSpPr>
                <a:spLocks/>
              </p:cNvSpPr>
              <p:nvPr/>
            </p:nvSpPr>
            <p:spPr bwMode="auto">
              <a:xfrm>
                <a:off x="3837" y="1515"/>
                <a:ext cx="31" cy="12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0" y="66"/>
                  </a:cxn>
                  <a:cxn ang="0">
                    <a:pos x="0" y="24"/>
                  </a:cxn>
                  <a:cxn ang="0">
                    <a:pos x="189" y="0"/>
                  </a:cxn>
                  <a:cxn ang="0">
                    <a:pos x="191" y="11"/>
                  </a:cxn>
                  <a:cxn ang="0">
                    <a:pos x="4" y="36"/>
                  </a:cxn>
                  <a:cxn ang="0">
                    <a:pos x="14" y="75"/>
                  </a:cxn>
                </a:cxnLst>
                <a:rect l="0" t="0" r="r" b="b"/>
                <a:pathLst>
                  <a:path w="191" h="75">
                    <a:moveTo>
                      <a:pt x="14" y="75"/>
                    </a:moveTo>
                    <a:lnTo>
                      <a:pt x="0" y="66"/>
                    </a:lnTo>
                    <a:lnTo>
                      <a:pt x="0" y="24"/>
                    </a:lnTo>
                    <a:lnTo>
                      <a:pt x="189" y="0"/>
                    </a:lnTo>
                    <a:lnTo>
                      <a:pt x="191" y="11"/>
                    </a:lnTo>
                    <a:lnTo>
                      <a:pt x="4" y="36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93"/>
              <p:cNvSpPr>
                <a:spLocks/>
              </p:cNvSpPr>
              <p:nvPr/>
            </p:nvSpPr>
            <p:spPr bwMode="auto">
              <a:xfrm>
                <a:off x="3940" y="1497"/>
                <a:ext cx="32" cy="14"/>
              </a:xfrm>
              <a:custGeom>
                <a:avLst/>
                <a:gdLst/>
                <a:ahLst/>
                <a:cxnLst>
                  <a:cxn ang="0">
                    <a:pos x="19" y="87"/>
                  </a:cxn>
                  <a:cxn ang="0">
                    <a:pos x="3" y="79"/>
                  </a:cxn>
                  <a:cxn ang="0">
                    <a:pos x="0" y="37"/>
                  </a:cxn>
                  <a:cxn ang="0">
                    <a:pos x="187" y="0"/>
                  </a:cxn>
                  <a:cxn ang="0">
                    <a:pos x="190" y="11"/>
                  </a:cxn>
                  <a:cxn ang="0">
                    <a:pos x="7" y="49"/>
                  </a:cxn>
                  <a:cxn ang="0">
                    <a:pos x="19" y="87"/>
                  </a:cxn>
                </a:cxnLst>
                <a:rect l="0" t="0" r="r" b="b"/>
                <a:pathLst>
                  <a:path w="190" h="87">
                    <a:moveTo>
                      <a:pt x="19" y="87"/>
                    </a:moveTo>
                    <a:lnTo>
                      <a:pt x="3" y="79"/>
                    </a:lnTo>
                    <a:lnTo>
                      <a:pt x="0" y="37"/>
                    </a:lnTo>
                    <a:lnTo>
                      <a:pt x="187" y="0"/>
                    </a:lnTo>
                    <a:lnTo>
                      <a:pt x="190" y="11"/>
                    </a:lnTo>
                    <a:lnTo>
                      <a:pt x="7" y="49"/>
                    </a:lnTo>
                    <a:lnTo>
                      <a:pt x="19" y="87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94"/>
              <p:cNvSpPr>
                <a:spLocks/>
              </p:cNvSpPr>
              <p:nvPr/>
            </p:nvSpPr>
            <p:spPr bwMode="auto">
              <a:xfrm>
                <a:off x="3883" y="1507"/>
                <a:ext cx="48" cy="1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263" y="35"/>
                  </a:cxn>
                  <a:cxn ang="0">
                    <a:pos x="270" y="0"/>
                  </a:cxn>
                  <a:cxn ang="0">
                    <a:pos x="289" y="15"/>
                  </a:cxn>
                  <a:cxn ang="0">
                    <a:pos x="274" y="39"/>
                  </a:cxn>
                  <a:cxn ang="0">
                    <a:pos x="0" y="84"/>
                  </a:cxn>
                  <a:cxn ang="0">
                    <a:pos x="0" y="72"/>
                  </a:cxn>
                </a:cxnLst>
                <a:rect l="0" t="0" r="r" b="b"/>
                <a:pathLst>
                  <a:path w="289" h="84">
                    <a:moveTo>
                      <a:pt x="0" y="72"/>
                    </a:moveTo>
                    <a:lnTo>
                      <a:pt x="263" y="35"/>
                    </a:lnTo>
                    <a:lnTo>
                      <a:pt x="270" y="0"/>
                    </a:lnTo>
                    <a:lnTo>
                      <a:pt x="289" y="15"/>
                    </a:lnTo>
                    <a:lnTo>
                      <a:pt x="274" y="39"/>
                    </a:lnTo>
                    <a:lnTo>
                      <a:pt x="0" y="8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95"/>
              <p:cNvSpPr>
                <a:spLocks/>
              </p:cNvSpPr>
              <p:nvPr/>
            </p:nvSpPr>
            <p:spPr bwMode="auto">
              <a:xfrm>
                <a:off x="3839" y="1516"/>
                <a:ext cx="31" cy="12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73" y="38"/>
                  </a:cxn>
                  <a:cxn ang="0">
                    <a:pos x="179" y="0"/>
                  </a:cxn>
                  <a:cxn ang="0">
                    <a:pos x="191" y="16"/>
                  </a:cxn>
                  <a:cxn ang="0">
                    <a:pos x="181" y="42"/>
                  </a:cxn>
                  <a:cxn ang="0">
                    <a:pos x="0" y="71"/>
                  </a:cxn>
                  <a:cxn ang="0">
                    <a:pos x="0" y="60"/>
                  </a:cxn>
                </a:cxnLst>
                <a:rect l="0" t="0" r="r" b="b"/>
                <a:pathLst>
                  <a:path w="191" h="71">
                    <a:moveTo>
                      <a:pt x="0" y="60"/>
                    </a:moveTo>
                    <a:lnTo>
                      <a:pt x="173" y="38"/>
                    </a:lnTo>
                    <a:lnTo>
                      <a:pt x="179" y="0"/>
                    </a:lnTo>
                    <a:lnTo>
                      <a:pt x="191" y="16"/>
                    </a:lnTo>
                    <a:lnTo>
                      <a:pt x="181" y="42"/>
                    </a:lnTo>
                    <a:lnTo>
                      <a:pt x="0" y="7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96"/>
              <p:cNvSpPr>
                <a:spLocks/>
              </p:cNvSpPr>
              <p:nvPr/>
            </p:nvSpPr>
            <p:spPr bwMode="auto">
              <a:xfrm>
                <a:off x="3943" y="1498"/>
                <a:ext cx="31" cy="14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72" y="38"/>
                  </a:cxn>
                  <a:cxn ang="0">
                    <a:pos x="174" y="0"/>
                  </a:cxn>
                  <a:cxn ang="0">
                    <a:pos x="188" y="15"/>
                  </a:cxn>
                  <a:cxn ang="0">
                    <a:pos x="179" y="41"/>
                  </a:cxn>
                  <a:cxn ang="0">
                    <a:pos x="0" y="81"/>
                  </a:cxn>
                  <a:cxn ang="0">
                    <a:pos x="0" y="71"/>
                  </a:cxn>
                </a:cxnLst>
                <a:rect l="0" t="0" r="r" b="b"/>
                <a:pathLst>
                  <a:path w="188" h="81">
                    <a:moveTo>
                      <a:pt x="0" y="71"/>
                    </a:moveTo>
                    <a:lnTo>
                      <a:pt x="172" y="38"/>
                    </a:lnTo>
                    <a:lnTo>
                      <a:pt x="174" y="0"/>
                    </a:lnTo>
                    <a:lnTo>
                      <a:pt x="188" y="15"/>
                    </a:lnTo>
                    <a:lnTo>
                      <a:pt x="179" y="41"/>
                    </a:lnTo>
                    <a:lnTo>
                      <a:pt x="0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97"/>
              <p:cNvSpPr>
                <a:spLocks/>
              </p:cNvSpPr>
              <p:nvPr/>
            </p:nvSpPr>
            <p:spPr bwMode="auto">
              <a:xfrm>
                <a:off x="3796" y="1462"/>
                <a:ext cx="13" cy="1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3" y="0"/>
                  </a:cxn>
                  <a:cxn ang="0">
                    <a:pos x="62" y="1"/>
                  </a:cxn>
                  <a:cxn ang="0">
                    <a:pos x="69" y="5"/>
                  </a:cxn>
                  <a:cxn ang="0">
                    <a:pos x="74" y="12"/>
                  </a:cxn>
                  <a:cxn ang="0">
                    <a:pos x="76" y="18"/>
                  </a:cxn>
                  <a:cxn ang="0">
                    <a:pos x="76" y="86"/>
                  </a:cxn>
                  <a:cxn ang="0">
                    <a:pos x="74" y="93"/>
                  </a:cxn>
                  <a:cxn ang="0">
                    <a:pos x="69" y="99"/>
                  </a:cxn>
                  <a:cxn ang="0">
                    <a:pos x="62" y="104"/>
                  </a:cxn>
                  <a:cxn ang="0">
                    <a:pos x="53" y="105"/>
                  </a:cxn>
                  <a:cxn ang="0">
                    <a:pos x="22" y="105"/>
                  </a:cxn>
                  <a:cxn ang="0">
                    <a:pos x="13" y="104"/>
                  </a:cxn>
                  <a:cxn ang="0">
                    <a:pos x="6" y="99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5"/>
                  </a:cxn>
                  <a:cxn ang="0">
                    <a:pos x="13" y="1"/>
                  </a:cxn>
                  <a:cxn ang="0">
                    <a:pos x="22" y="0"/>
                  </a:cxn>
                </a:cxnLst>
                <a:rect l="0" t="0" r="r" b="b"/>
                <a:pathLst>
                  <a:path w="76" h="105">
                    <a:moveTo>
                      <a:pt x="22" y="0"/>
                    </a:moveTo>
                    <a:lnTo>
                      <a:pt x="53" y="0"/>
                    </a:lnTo>
                    <a:lnTo>
                      <a:pt x="62" y="1"/>
                    </a:lnTo>
                    <a:lnTo>
                      <a:pt x="69" y="5"/>
                    </a:lnTo>
                    <a:lnTo>
                      <a:pt x="74" y="12"/>
                    </a:lnTo>
                    <a:lnTo>
                      <a:pt x="76" y="18"/>
                    </a:lnTo>
                    <a:lnTo>
                      <a:pt x="76" y="86"/>
                    </a:lnTo>
                    <a:lnTo>
                      <a:pt x="74" y="93"/>
                    </a:lnTo>
                    <a:lnTo>
                      <a:pt x="69" y="99"/>
                    </a:lnTo>
                    <a:lnTo>
                      <a:pt x="62" y="104"/>
                    </a:lnTo>
                    <a:lnTo>
                      <a:pt x="53" y="105"/>
                    </a:lnTo>
                    <a:lnTo>
                      <a:pt x="22" y="105"/>
                    </a:lnTo>
                    <a:lnTo>
                      <a:pt x="13" y="104"/>
                    </a:lnTo>
                    <a:lnTo>
                      <a:pt x="6" y="99"/>
                    </a:lnTo>
                    <a:lnTo>
                      <a:pt x="2" y="93"/>
                    </a:lnTo>
                    <a:lnTo>
                      <a:pt x="0" y="8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98"/>
              <p:cNvSpPr>
                <a:spLocks/>
              </p:cNvSpPr>
              <p:nvPr/>
            </p:nvSpPr>
            <p:spPr bwMode="auto">
              <a:xfrm>
                <a:off x="3802" y="1482"/>
                <a:ext cx="12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9" y="5"/>
                  </a:cxn>
                  <a:cxn ang="0">
                    <a:pos x="73" y="12"/>
                  </a:cxn>
                  <a:cxn ang="0">
                    <a:pos x="74" y="18"/>
                  </a:cxn>
                  <a:cxn ang="0">
                    <a:pos x="74" y="87"/>
                  </a:cxn>
                  <a:cxn ang="0">
                    <a:pos x="73" y="93"/>
                  </a:cxn>
                  <a:cxn ang="0">
                    <a:pos x="69" y="100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1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3" y="93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3" y="12"/>
                  </a:cxn>
                  <a:cxn ang="0">
                    <a:pos x="7" y="5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4" h="105">
                    <a:moveTo>
                      <a:pt x="21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9" y="5"/>
                    </a:lnTo>
                    <a:lnTo>
                      <a:pt x="73" y="12"/>
                    </a:lnTo>
                    <a:lnTo>
                      <a:pt x="74" y="18"/>
                    </a:lnTo>
                    <a:lnTo>
                      <a:pt x="74" y="87"/>
                    </a:lnTo>
                    <a:lnTo>
                      <a:pt x="73" y="93"/>
                    </a:lnTo>
                    <a:lnTo>
                      <a:pt x="69" y="100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1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3" y="93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3" y="12"/>
                    </a:lnTo>
                    <a:lnTo>
                      <a:pt x="7" y="5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99"/>
              <p:cNvSpPr>
                <a:spLocks/>
              </p:cNvSpPr>
              <p:nvPr/>
            </p:nvSpPr>
            <p:spPr bwMode="auto">
              <a:xfrm>
                <a:off x="3808" y="1502"/>
                <a:ext cx="13" cy="1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1" y="0"/>
                  </a:cxn>
                  <a:cxn ang="0">
                    <a:pos x="59" y="1"/>
                  </a:cxn>
                  <a:cxn ang="0">
                    <a:pos x="66" y="6"/>
                  </a:cxn>
                  <a:cxn ang="0">
                    <a:pos x="70" y="11"/>
                  </a:cxn>
                  <a:cxn ang="0">
                    <a:pos x="72" y="19"/>
                  </a:cxn>
                  <a:cxn ang="0">
                    <a:pos x="72" y="84"/>
                  </a:cxn>
                  <a:cxn ang="0">
                    <a:pos x="70" y="91"/>
                  </a:cxn>
                  <a:cxn ang="0">
                    <a:pos x="66" y="98"/>
                  </a:cxn>
                  <a:cxn ang="0">
                    <a:pos x="59" y="102"/>
                  </a:cxn>
                  <a:cxn ang="0">
                    <a:pos x="51" y="103"/>
                  </a:cxn>
                  <a:cxn ang="0">
                    <a:pos x="19" y="103"/>
                  </a:cxn>
                  <a:cxn ang="0">
                    <a:pos x="12" y="102"/>
                  </a:cxn>
                  <a:cxn ang="0">
                    <a:pos x="5" y="98"/>
                  </a:cxn>
                  <a:cxn ang="0">
                    <a:pos x="1" y="91"/>
                  </a:cxn>
                  <a:cxn ang="0">
                    <a:pos x="0" y="84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5" y="6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72" h="103">
                    <a:moveTo>
                      <a:pt x="19" y="0"/>
                    </a:moveTo>
                    <a:lnTo>
                      <a:pt x="51" y="0"/>
                    </a:lnTo>
                    <a:lnTo>
                      <a:pt x="59" y="1"/>
                    </a:lnTo>
                    <a:lnTo>
                      <a:pt x="66" y="6"/>
                    </a:lnTo>
                    <a:lnTo>
                      <a:pt x="70" y="11"/>
                    </a:lnTo>
                    <a:lnTo>
                      <a:pt x="72" y="19"/>
                    </a:lnTo>
                    <a:lnTo>
                      <a:pt x="72" y="84"/>
                    </a:lnTo>
                    <a:lnTo>
                      <a:pt x="70" y="91"/>
                    </a:lnTo>
                    <a:lnTo>
                      <a:pt x="66" y="98"/>
                    </a:lnTo>
                    <a:lnTo>
                      <a:pt x="59" y="102"/>
                    </a:lnTo>
                    <a:lnTo>
                      <a:pt x="51" y="103"/>
                    </a:lnTo>
                    <a:lnTo>
                      <a:pt x="19" y="103"/>
                    </a:lnTo>
                    <a:lnTo>
                      <a:pt x="12" y="102"/>
                    </a:lnTo>
                    <a:lnTo>
                      <a:pt x="5" y="98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200"/>
              <p:cNvSpPr>
                <a:spLocks/>
              </p:cNvSpPr>
              <p:nvPr/>
            </p:nvSpPr>
            <p:spPr bwMode="auto">
              <a:xfrm>
                <a:off x="3871" y="1447"/>
                <a:ext cx="13" cy="1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8" y="5"/>
                  </a:cxn>
                  <a:cxn ang="0">
                    <a:pos x="73" y="12"/>
                  </a:cxn>
                  <a:cxn ang="0">
                    <a:pos x="75" y="18"/>
                  </a:cxn>
                  <a:cxn ang="0">
                    <a:pos x="75" y="87"/>
                  </a:cxn>
                  <a:cxn ang="0">
                    <a:pos x="73" y="94"/>
                  </a:cxn>
                  <a:cxn ang="0">
                    <a:pos x="68" y="100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1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2" y="94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7" y="5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5" h="105">
                    <a:moveTo>
                      <a:pt x="21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8" y="5"/>
                    </a:lnTo>
                    <a:lnTo>
                      <a:pt x="73" y="12"/>
                    </a:lnTo>
                    <a:lnTo>
                      <a:pt x="75" y="18"/>
                    </a:lnTo>
                    <a:lnTo>
                      <a:pt x="75" y="87"/>
                    </a:lnTo>
                    <a:lnTo>
                      <a:pt x="73" y="94"/>
                    </a:lnTo>
                    <a:lnTo>
                      <a:pt x="68" y="100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1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7" y="5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201"/>
              <p:cNvSpPr>
                <a:spLocks/>
              </p:cNvSpPr>
              <p:nvPr/>
            </p:nvSpPr>
            <p:spPr bwMode="auto">
              <a:xfrm>
                <a:off x="3877" y="1467"/>
                <a:ext cx="12" cy="1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4" y="0"/>
                  </a:cxn>
                  <a:cxn ang="0">
                    <a:pos x="61" y="1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4" y="19"/>
                  </a:cxn>
                  <a:cxn ang="0">
                    <a:pos x="74" y="87"/>
                  </a:cxn>
                  <a:cxn ang="0">
                    <a:pos x="72" y="93"/>
                  </a:cxn>
                  <a:cxn ang="0">
                    <a:pos x="68" y="100"/>
                  </a:cxn>
                  <a:cxn ang="0">
                    <a:pos x="61" y="104"/>
                  </a:cxn>
                  <a:cxn ang="0">
                    <a:pos x="54" y="105"/>
                  </a:cxn>
                  <a:cxn ang="0">
                    <a:pos x="22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3" y="93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3" y="12"/>
                  </a:cxn>
                  <a:cxn ang="0">
                    <a:pos x="7" y="6"/>
                  </a:cxn>
                  <a:cxn ang="0">
                    <a:pos x="13" y="1"/>
                  </a:cxn>
                  <a:cxn ang="0">
                    <a:pos x="22" y="0"/>
                  </a:cxn>
                </a:cxnLst>
                <a:rect l="0" t="0" r="r" b="b"/>
                <a:pathLst>
                  <a:path w="74" h="105">
                    <a:moveTo>
                      <a:pt x="22" y="0"/>
                    </a:moveTo>
                    <a:lnTo>
                      <a:pt x="54" y="0"/>
                    </a:lnTo>
                    <a:lnTo>
                      <a:pt x="61" y="1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4" y="19"/>
                    </a:lnTo>
                    <a:lnTo>
                      <a:pt x="74" y="87"/>
                    </a:lnTo>
                    <a:lnTo>
                      <a:pt x="72" y="93"/>
                    </a:lnTo>
                    <a:lnTo>
                      <a:pt x="68" y="100"/>
                    </a:lnTo>
                    <a:lnTo>
                      <a:pt x="61" y="104"/>
                    </a:lnTo>
                    <a:lnTo>
                      <a:pt x="54" y="105"/>
                    </a:lnTo>
                    <a:lnTo>
                      <a:pt x="22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3" y="93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3" y="12"/>
                    </a:lnTo>
                    <a:lnTo>
                      <a:pt x="7" y="6"/>
                    </a:lnTo>
                    <a:lnTo>
                      <a:pt x="13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202"/>
              <p:cNvSpPr>
                <a:spLocks/>
              </p:cNvSpPr>
              <p:nvPr/>
            </p:nvSpPr>
            <p:spPr bwMode="auto">
              <a:xfrm>
                <a:off x="3883" y="1487"/>
                <a:ext cx="13" cy="1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52" y="0"/>
                  </a:cxn>
                  <a:cxn ang="0">
                    <a:pos x="60" y="2"/>
                  </a:cxn>
                  <a:cxn ang="0">
                    <a:pos x="67" y="6"/>
                  </a:cxn>
                  <a:cxn ang="0">
                    <a:pos x="71" y="12"/>
                  </a:cxn>
                  <a:cxn ang="0">
                    <a:pos x="73" y="19"/>
                  </a:cxn>
                  <a:cxn ang="0">
                    <a:pos x="73" y="87"/>
                  </a:cxn>
                  <a:cxn ang="0">
                    <a:pos x="71" y="94"/>
                  </a:cxn>
                  <a:cxn ang="0">
                    <a:pos x="67" y="100"/>
                  </a:cxn>
                  <a:cxn ang="0">
                    <a:pos x="60" y="105"/>
                  </a:cxn>
                  <a:cxn ang="0">
                    <a:pos x="52" y="106"/>
                  </a:cxn>
                  <a:cxn ang="0">
                    <a:pos x="20" y="106"/>
                  </a:cxn>
                  <a:cxn ang="0">
                    <a:pos x="13" y="105"/>
                  </a:cxn>
                  <a:cxn ang="0">
                    <a:pos x="6" y="100"/>
                  </a:cxn>
                  <a:cxn ang="0">
                    <a:pos x="2" y="94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3" y="2"/>
                  </a:cxn>
                  <a:cxn ang="0">
                    <a:pos x="20" y="0"/>
                  </a:cxn>
                </a:cxnLst>
                <a:rect l="0" t="0" r="r" b="b"/>
                <a:pathLst>
                  <a:path w="73" h="106">
                    <a:moveTo>
                      <a:pt x="20" y="0"/>
                    </a:moveTo>
                    <a:lnTo>
                      <a:pt x="52" y="0"/>
                    </a:lnTo>
                    <a:lnTo>
                      <a:pt x="60" y="2"/>
                    </a:lnTo>
                    <a:lnTo>
                      <a:pt x="67" y="6"/>
                    </a:lnTo>
                    <a:lnTo>
                      <a:pt x="71" y="12"/>
                    </a:lnTo>
                    <a:lnTo>
                      <a:pt x="73" y="19"/>
                    </a:lnTo>
                    <a:lnTo>
                      <a:pt x="73" y="87"/>
                    </a:lnTo>
                    <a:lnTo>
                      <a:pt x="71" y="94"/>
                    </a:lnTo>
                    <a:lnTo>
                      <a:pt x="67" y="100"/>
                    </a:lnTo>
                    <a:lnTo>
                      <a:pt x="60" y="105"/>
                    </a:lnTo>
                    <a:lnTo>
                      <a:pt x="52" y="106"/>
                    </a:lnTo>
                    <a:lnTo>
                      <a:pt x="20" y="106"/>
                    </a:lnTo>
                    <a:lnTo>
                      <a:pt x="13" y="105"/>
                    </a:lnTo>
                    <a:lnTo>
                      <a:pt x="6" y="100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203"/>
              <p:cNvSpPr>
                <a:spLocks/>
              </p:cNvSpPr>
              <p:nvPr/>
            </p:nvSpPr>
            <p:spPr bwMode="auto">
              <a:xfrm>
                <a:off x="3833" y="1455"/>
                <a:ext cx="12" cy="1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7" y="5"/>
                  </a:cxn>
                  <a:cxn ang="0">
                    <a:pos x="72" y="11"/>
                  </a:cxn>
                  <a:cxn ang="0">
                    <a:pos x="74" y="18"/>
                  </a:cxn>
                  <a:cxn ang="0">
                    <a:pos x="74" y="86"/>
                  </a:cxn>
                  <a:cxn ang="0">
                    <a:pos x="72" y="94"/>
                  </a:cxn>
                  <a:cxn ang="0">
                    <a:pos x="67" y="99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2" y="105"/>
                  </a:cxn>
                  <a:cxn ang="0">
                    <a:pos x="14" y="104"/>
                  </a:cxn>
                  <a:cxn ang="0">
                    <a:pos x="7" y="99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7" y="5"/>
                  </a:cxn>
                  <a:cxn ang="0">
                    <a:pos x="14" y="1"/>
                  </a:cxn>
                  <a:cxn ang="0">
                    <a:pos x="22" y="0"/>
                  </a:cxn>
                </a:cxnLst>
                <a:rect l="0" t="0" r="r" b="b"/>
                <a:pathLst>
                  <a:path w="74" h="105">
                    <a:moveTo>
                      <a:pt x="22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7" y="5"/>
                    </a:lnTo>
                    <a:lnTo>
                      <a:pt x="72" y="11"/>
                    </a:lnTo>
                    <a:lnTo>
                      <a:pt x="74" y="18"/>
                    </a:lnTo>
                    <a:lnTo>
                      <a:pt x="74" y="86"/>
                    </a:lnTo>
                    <a:lnTo>
                      <a:pt x="72" y="94"/>
                    </a:lnTo>
                    <a:lnTo>
                      <a:pt x="67" y="99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2" y="105"/>
                    </a:lnTo>
                    <a:lnTo>
                      <a:pt x="14" y="104"/>
                    </a:lnTo>
                    <a:lnTo>
                      <a:pt x="7" y="99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204"/>
              <p:cNvSpPr>
                <a:spLocks/>
              </p:cNvSpPr>
              <p:nvPr/>
            </p:nvSpPr>
            <p:spPr bwMode="auto">
              <a:xfrm>
                <a:off x="3839" y="1475"/>
                <a:ext cx="12" cy="1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52" y="0"/>
                  </a:cxn>
                  <a:cxn ang="0">
                    <a:pos x="60" y="1"/>
                  </a:cxn>
                  <a:cxn ang="0">
                    <a:pos x="67" y="5"/>
                  </a:cxn>
                  <a:cxn ang="0">
                    <a:pos x="71" y="12"/>
                  </a:cxn>
                  <a:cxn ang="0">
                    <a:pos x="73" y="18"/>
                  </a:cxn>
                  <a:cxn ang="0">
                    <a:pos x="73" y="87"/>
                  </a:cxn>
                  <a:cxn ang="0">
                    <a:pos x="71" y="93"/>
                  </a:cxn>
                  <a:cxn ang="0">
                    <a:pos x="67" y="100"/>
                  </a:cxn>
                  <a:cxn ang="0">
                    <a:pos x="60" y="104"/>
                  </a:cxn>
                  <a:cxn ang="0">
                    <a:pos x="52" y="105"/>
                  </a:cxn>
                  <a:cxn ang="0">
                    <a:pos x="20" y="105"/>
                  </a:cxn>
                  <a:cxn ang="0">
                    <a:pos x="12" y="104"/>
                  </a:cxn>
                  <a:cxn ang="0">
                    <a:pos x="5" y="100"/>
                  </a:cxn>
                  <a:cxn ang="0">
                    <a:pos x="1" y="93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12" y="1"/>
                  </a:cxn>
                  <a:cxn ang="0">
                    <a:pos x="20" y="0"/>
                  </a:cxn>
                </a:cxnLst>
                <a:rect l="0" t="0" r="r" b="b"/>
                <a:pathLst>
                  <a:path w="73" h="105">
                    <a:moveTo>
                      <a:pt x="20" y="0"/>
                    </a:moveTo>
                    <a:lnTo>
                      <a:pt x="52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71" y="12"/>
                    </a:lnTo>
                    <a:lnTo>
                      <a:pt x="73" y="18"/>
                    </a:lnTo>
                    <a:lnTo>
                      <a:pt x="73" y="87"/>
                    </a:lnTo>
                    <a:lnTo>
                      <a:pt x="71" y="93"/>
                    </a:lnTo>
                    <a:lnTo>
                      <a:pt x="67" y="100"/>
                    </a:lnTo>
                    <a:lnTo>
                      <a:pt x="60" y="104"/>
                    </a:lnTo>
                    <a:lnTo>
                      <a:pt x="52" y="105"/>
                    </a:lnTo>
                    <a:lnTo>
                      <a:pt x="20" y="105"/>
                    </a:lnTo>
                    <a:lnTo>
                      <a:pt x="12" y="104"/>
                    </a:lnTo>
                    <a:lnTo>
                      <a:pt x="5" y="100"/>
                    </a:lnTo>
                    <a:lnTo>
                      <a:pt x="1" y="93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12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205"/>
              <p:cNvSpPr>
                <a:spLocks/>
              </p:cNvSpPr>
              <p:nvPr/>
            </p:nvSpPr>
            <p:spPr bwMode="auto">
              <a:xfrm>
                <a:off x="3845" y="1495"/>
                <a:ext cx="13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2" y="1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5" y="19"/>
                  </a:cxn>
                  <a:cxn ang="0">
                    <a:pos x="75" y="87"/>
                  </a:cxn>
                  <a:cxn ang="0">
                    <a:pos x="72" y="93"/>
                  </a:cxn>
                  <a:cxn ang="0">
                    <a:pos x="68" y="99"/>
                  </a:cxn>
                  <a:cxn ang="0">
                    <a:pos x="62" y="102"/>
                  </a:cxn>
                  <a:cxn ang="0">
                    <a:pos x="53" y="103"/>
                  </a:cxn>
                  <a:cxn ang="0">
                    <a:pos x="21" y="103"/>
                  </a:cxn>
                  <a:cxn ang="0">
                    <a:pos x="13" y="102"/>
                  </a:cxn>
                  <a:cxn ang="0">
                    <a:pos x="6" y="99"/>
                  </a:cxn>
                  <a:cxn ang="0">
                    <a:pos x="2" y="93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5" h="103">
                    <a:moveTo>
                      <a:pt x="21" y="0"/>
                    </a:moveTo>
                    <a:lnTo>
                      <a:pt x="53" y="0"/>
                    </a:lnTo>
                    <a:lnTo>
                      <a:pt x="62" y="1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5" y="19"/>
                    </a:lnTo>
                    <a:lnTo>
                      <a:pt x="75" y="87"/>
                    </a:lnTo>
                    <a:lnTo>
                      <a:pt x="72" y="93"/>
                    </a:lnTo>
                    <a:lnTo>
                      <a:pt x="68" y="99"/>
                    </a:lnTo>
                    <a:lnTo>
                      <a:pt x="62" y="102"/>
                    </a:lnTo>
                    <a:lnTo>
                      <a:pt x="53" y="103"/>
                    </a:lnTo>
                    <a:lnTo>
                      <a:pt x="21" y="103"/>
                    </a:lnTo>
                    <a:lnTo>
                      <a:pt x="13" y="102"/>
                    </a:lnTo>
                    <a:lnTo>
                      <a:pt x="6" y="99"/>
                    </a:lnTo>
                    <a:lnTo>
                      <a:pt x="2" y="93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5" name="Freeform 207"/>
            <p:cNvSpPr>
              <a:spLocks/>
            </p:cNvSpPr>
            <p:nvPr/>
          </p:nvSpPr>
          <p:spPr bwMode="auto">
            <a:xfrm>
              <a:off x="3908" y="1440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6" y="5"/>
                </a:cxn>
                <a:cxn ang="0">
                  <a:pos x="71" y="11"/>
                </a:cxn>
                <a:cxn ang="0">
                  <a:pos x="72" y="18"/>
                </a:cxn>
                <a:cxn ang="0">
                  <a:pos x="72" y="85"/>
                </a:cxn>
                <a:cxn ang="0">
                  <a:pos x="71" y="93"/>
                </a:cxn>
                <a:cxn ang="0">
                  <a:pos x="66" y="100"/>
                </a:cxn>
                <a:cxn ang="0">
                  <a:pos x="60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2" h="105">
                  <a:moveTo>
                    <a:pt x="22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6" y="5"/>
                  </a:lnTo>
                  <a:lnTo>
                    <a:pt x="71" y="11"/>
                  </a:lnTo>
                  <a:lnTo>
                    <a:pt x="72" y="18"/>
                  </a:lnTo>
                  <a:lnTo>
                    <a:pt x="72" y="85"/>
                  </a:lnTo>
                  <a:lnTo>
                    <a:pt x="71" y="93"/>
                  </a:lnTo>
                  <a:lnTo>
                    <a:pt x="66" y="100"/>
                  </a:lnTo>
                  <a:lnTo>
                    <a:pt x="60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208"/>
            <p:cNvSpPr>
              <a:spLocks/>
            </p:cNvSpPr>
            <p:nvPr/>
          </p:nvSpPr>
          <p:spPr bwMode="auto">
            <a:xfrm>
              <a:off x="3914" y="1460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0" y="0"/>
                </a:cxn>
                <a:cxn ang="0">
                  <a:pos x="58" y="1"/>
                </a:cxn>
                <a:cxn ang="0">
                  <a:pos x="65" y="5"/>
                </a:cxn>
                <a:cxn ang="0">
                  <a:pos x="69" y="12"/>
                </a:cxn>
                <a:cxn ang="0">
                  <a:pos x="71" y="20"/>
                </a:cxn>
                <a:cxn ang="0">
                  <a:pos x="71" y="87"/>
                </a:cxn>
                <a:cxn ang="0">
                  <a:pos x="69" y="94"/>
                </a:cxn>
                <a:cxn ang="0">
                  <a:pos x="65" y="100"/>
                </a:cxn>
                <a:cxn ang="0">
                  <a:pos x="58" y="104"/>
                </a:cxn>
                <a:cxn ang="0">
                  <a:pos x="50" y="105"/>
                </a:cxn>
                <a:cxn ang="0">
                  <a:pos x="20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71" h="105">
                  <a:moveTo>
                    <a:pt x="20" y="0"/>
                  </a:moveTo>
                  <a:lnTo>
                    <a:pt x="50" y="0"/>
                  </a:lnTo>
                  <a:lnTo>
                    <a:pt x="58" y="1"/>
                  </a:lnTo>
                  <a:lnTo>
                    <a:pt x="65" y="5"/>
                  </a:lnTo>
                  <a:lnTo>
                    <a:pt x="69" y="12"/>
                  </a:lnTo>
                  <a:lnTo>
                    <a:pt x="71" y="20"/>
                  </a:lnTo>
                  <a:lnTo>
                    <a:pt x="71" y="87"/>
                  </a:lnTo>
                  <a:lnTo>
                    <a:pt x="69" y="94"/>
                  </a:lnTo>
                  <a:lnTo>
                    <a:pt x="65" y="100"/>
                  </a:lnTo>
                  <a:lnTo>
                    <a:pt x="58" y="104"/>
                  </a:lnTo>
                  <a:lnTo>
                    <a:pt x="50" y="105"/>
                  </a:lnTo>
                  <a:lnTo>
                    <a:pt x="20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209"/>
            <p:cNvSpPr>
              <a:spLocks/>
            </p:cNvSpPr>
            <p:nvPr/>
          </p:nvSpPr>
          <p:spPr bwMode="auto">
            <a:xfrm>
              <a:off x="3920" y="1480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5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6"/>
                </a:cxn>
                <a:cxn ang="0">
                  <a:pos x="20" y="106"/>
                </a:cxn>
                <a:cxn ang="0">
                  <a:pos x="12" y="104"/>
                </a:cxn>
                <a:cxn ang="0">
                  <a:pos x="5" y="100"/>
                </a:cxn>
                <a:cxn ang="0">
                  <a:pos x="1" y="95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73" h="106">
                  <a:moveTo>
                    <a:pt x="20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5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6"/>
                  </a:lnTo>
                  <a:lnTo>
                    <a:pt x="20" y="106"/>
                  </a:lnTo>
                  <a:lnTo>
                    <a:pt x="12" y="104"/>
                  </a:lnTo>
                  <a:lnTo>
                    <a:pt x="5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210"/>
            <p:cNvSpPr>
              <a:spLocks/>
            </p:cNvSpPr>
            <p:nvPr/>
          </p:nvSpPr>
          <p:spPr bwMode="auto">
            <a:xfrm>
              <a:off x="3945" y="1435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4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6"/>
                </a:cxn>
                <a:cxn ang="0">
                  <a:pos x="21" y="106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6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4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6"/>
                  </a:lnTo>
                  <a:lnTo>
                    <a:pt x="21" y="106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211"/>
            <p:cNvSpPr>
              <a:spLocks/>
            </p:cNvSpPr>
            <p:nvPr/>
          </p:nvSpPr>
          <p:spPr bwMode="auto">
            <a:xfrm>
              <a:off x="3951" y="1455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6"/>
                </a:cxn>
                <a:cxn ang="0">
                  <a:pos x="73" y="93"/>
                </a:cxn>
                <a:cxn ang="0">
                  <a:pos x="68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6"/>
                  </a:lnTo>
                  <a:lnTo>
                    <a:pt x="73" y="93"/>
                  </a:lnTo>
                  <a:lnTo>
                    <a:pt x="68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212"/>
            <p:cNvSpPr>
              <a:spLocks/>
            </p:cNvSpPr>
            <p:nvPr/>
          </p:nvSpPr>
          <p:spPr bwMode="auto">
            <a:xfrm>
              <a:off x="3957" y="1475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2" y="1"/>
                </a:cxn>
                <a:cxn ang="0">
                  <a:pos x="67" y="5"/>
                </a:cxn>
                <a:cxn ang="0">
                  <a:pos x="72" y="11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7" y="100"/>
                </a:cxn>
                <a:cxn ang="0">
                  <a:pos x="62" y="104"/>
                </a:cxn>
                <a:cxn ang="0">
                  <a:pos x="54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4" y="0"/>
                  </a:lnTo>
                  <a:lnTo>
                    <a:pt x="62" y="1"/>
                  </a:lnTo>
                  <a:lnTo>
                    <a:pt x="67" y="5"/>
                  </a:lnTo>
                  <a:lnTo>
                    <a:pt x="72" y="11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7" y="100"/>
                  </a:lnTo>
                  <a:lnTo>
                    <a:pt x="62" y="104"/>
                  </a:lnTo>
                  <a:lnTo>
                    <a:pt x="54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213"/>
            <p:cNvSpPr>
              <a:spLocks/>
            </p:cNvSpPr>
            <p:nvPr/>
          </p:nvSpPr>
          <p:spPr bwMode="auto">
            <a:xfrm>
              <a:off x="3814" y="1459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1" y="1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4" y="20"/>
                </a:cxn>
                <a:cxn ang="0">
                  <a:pos x="74" y="87"/>
                </a:cxn>
                <a:cxn ang="0">
                  <a:pos x="72" y="95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4" y="105"/>
                </a:cxn>
                <a:cxn ang="0">
                  <a:pos x="22" y="105"/>
                </a:cxn>
                <a:cxn ang="0">
                  <a:pos x="14" y="104"/>
                </a:cxn>
                <a:cxn ang="0">
                  <a:pos x="7" y="100"/>
                </a:cxn>
                <a:cxn ang="0">
                  <a:pos x="3" y="95"/>
                </a:cxn>
                <a:cxn ang="0">
                  <a:pos x="0" y="87"/>
                </a:cxn>
                <a:cxn ang="0">
                  <a:pos x="0" y="20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4" y="0"/>
                  </a:lnTo>
                  <a:lnTo>
                    <a:pt x="61" y="1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4" y="20"/>
                  </a:lnTo>
                  <a:lnTo>
                    <a:pt x="74" y="87"/>
                  </a:lnTo>
                  <a:lnTo>
                    <a:pt x="72" y="95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4" y="105"/>
                  </a:lnTo>
                  <a:lnTo>
                    <a:pt x="22" y="105"/>
                  </a:lnTo>
                  <a:lnTo>
                    <a:pt x="14" y="104"/>
                  </a:lnTo>
                  <a:lnTo>
                    <a:pt x="7" y="100"/>
                  </a:lnTo>
                  <a:lnTo>
                    <a:pt x="3" y="95"/>
                  </a:lnTo>
                  <a:lnTo>
                    <a:pt x="0" y="8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214"/>
            <p:cNvSpPr>
              <a:spLocks/>
            </p:cNvSpPr>
            <p:nvPr/>
          </p:nvSpPr>
          <p:spPr bwMode="auto">
            <a:xfrm>
              <a:off x="3819" y="1479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5" y="18"/>
                </a:cxn>
                <a:cxn ang="0">
                  <a:pos x="75" y="86"/>
                </a:cxn>
                <a:cxn ang="0">
                  <a:pos x="72" y="93"/>
                </a:cxn>
                <a:cxn ang="0">
                  <a:pos x="68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6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5" y="18"/>
                  </a:lnTo>
                  <a:lnTo>
                    <a:pt x="75" y="86"/>
                  </a:lnTo>
                  <a:lnTo>
                    <a:pt x="72" y="93"/>
                  </a:lnTo>
                  <a:lnTo>
                    <a:pt x="68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6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215"/>
            <p:cNvSpPr>
              <a:spLocks/>
            </p:cNvSpPr>
            <p:nvPr/>
          </p:nvSpPr>
          <p:spPr bwMode="auto">
            <a:xfrm>
              <a:off x="3826" y="1498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4"/>
                </a:cxn>
                <a:cxn ang="0">
                  <a:pos x="73" y="91"/>
                </a:cxn>
                <a:cxn ang="0">
                  <a:pos x="68" y="97"/>
                </a:cxn>
                <a:cxn ang="0">
                  <a:pos x="61" y="102"/>
                </a:cxn>
                <a:cxn ang="0">
                  <a:pos x="53" y="103"/>
                </a:cxn>
                <a:cxn ang="0">
                  <a:pos x="22" y="103"/>
                </a:cxn>
                <a:cxn ang="0">
                  <a:pos x="13" y="102"/>
                </a:cxn>
                <a:cxn ang="0">
                  <a:pos x="6" y="97"/>
                </a:cxn>
                <a:cxn ang="0">
                  <a:pos x="2" y="91"/>
                </a:cxn>
                <a:cxn ang="0">
                  <a:pos x="0" y="8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3">
                  <a:moveTo>
                    <a:pt x="22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68" y="97"/>
                  </a:lnTo>
                  <a:lnTo>
                    <a:pt x="61" y="102"/>
                  </a:lnTo>
                  <a:lnTo>
                    <a:pt x="53" y="103"/>
                  </a:lnTo>
                  <a:lnTo>
                    <a:pt x="22" y="103"/>
                  </a:lnTo>
                  <a:lnTo>
                    <a:pt x="13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216"/>
            <p:cNvSpPr>
              <a:spLocks/>
            </p:cNvSpPr>
            <p:nvPr/>
          </p:nvSpPr>
          <p:spPr bwMode="auto">
            <a:xfrm>
              <a:off x="3889" y="1444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2" y="2"/>
                </a:cxn>
                <a:cxn ang="0">
                  <a:pos x="69" y="6"/>
                </a:cxn>
                <a:cxn ang="0">
                  <a:pos x="73" y="11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3" y="94"/>
                </a:cxn>
                <a:cxn ang="0">
                  <a:pos x="69" y="100"/>
                </a:cxn>
                <a:cxn ang="0">
                  <a:pos x="62" y="105"/>
                </a:cxn>
                <a:cxn ang="0">
                  <a:pos x="54" y="106"/>
                </a:cxn>
                <a:cxn ang="0">
                  <a:pos x="22" y="106"/>
                </a:cxn>
                <a:cxn ang="0">
                  <a:pos x="13" y="105"/>
                </a:cxn>
                <a:cxn ang="0">
                  <a:pos x="7" y="100"/>
                </a:cxn>
                <a:cxn ang="0">
                  <a:pos x="3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3" y="11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74" h="106">
                  <a:moveTo>
                    <a:pt x="22" y="0"/>
                  </a:moveTo>
                  <a:lnTo>
                    <a:pt x="54" y="0"/>
                  </a:lnTo>
                  <a:lnTo>
                    <a:pt x="62" y="2"/>
                  </a:lnTo>
                  <a:lnTo>
                    <a:pt x="69" y="6"/>
                  </a:lnTo>
                  <a:lnTo>
                    <a:pt x="73" y="11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3" y="94"/>
                  </a:lnTo>
                  <a:lnTo>
                    <a:pt x="69" y="100"/>
                  </a:lnTo>
                  <a:lnTo>
                    <a:pt x="62" y="105"/>
                  </a:lnTo>
                  <a:lnTo>
                    <a:pt x="54" y="106"/>
                  </a:lnTo>
                  <a:lnTo>
                    <a:pt x="22" y="106"/>
                  </a:lnTo>
                  <a:lnTo>
                    <a:pt x="13" y="105"/>
                  </a:lnTo>
                  <a:lnTo>
                    <a:pt x="7" y="100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217"/>
            <p:cNvSpPr>
              <a:spLocks/>
            </p:cNvSpPr>
            <p:nvPr/>
          </p:nvSpPr>
          <p:spPr bwMode="auto">
            <a:xfrm>
              <a:off x="3895" y="1464"/>
              <a:ext cx="12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5"/>
                </a:cxn>
                <a:cxn ang="0">
                  <a:pos x="71" y="11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1" y="93"/>
                </a:cxn>
                <a:cxn ang="0">
                  <a:pos x="67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5"/>
                  </a:lnTo>
                  <a:lnTo>
                    <a:pt x="71" y="11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1" y="93"/>
                  </a:lnTo>
                  <a:lnTo>
                    <a:pt x="67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218"/>
            <p:cNvSpPr>
              <a:spLocks/>
            </p:cNvSpPr>
            <p:nvPr/>
          </p:nvSpPr>
          <p:spPr bwMode="auto">
            <a:xfrm>
              <a:off x="3901" y="1484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7"/>
                </a:cxn>
                <a:cxn ang="0">
                  <a:pos x="73" y="94"/>
                </a:cxn>
                <a:cxn ang="0">
                  <a:pos x="68" y="100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7"/>
                  </a:lnTo>
                  <a:lnTo>
                    <a:pt x="73" y="94"/>
                  </a:lnTo>
                  <a:lnTo>
                    <a:pt x="68" y="100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219"/>
            <p:cNvSpPr>
              <a:spLocks/>
            </p:cNvSpPr>
            <p:nvPr/>
          </p:nvSpPr>
          <p:spPr bwMode="auto">
            <a:xfrm>
              <a:off x="3852" y="1452"/>
              <a:ext cx="12" cy="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1" y="93"/>
                </a:cxn>
                <a:cxn ang="0">
                  <a:pos x="67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1" y="93"/>
                  </a:lnTo>
                  <a:lnTo>
                    <a:pt x="67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220"/>
            <p:cNvSpPr>
              <a:spLocks/>
            </p:cNvSpPr>
            <p:nvPr/>
          </p:nvSpPr>
          <p:spPr bwMode="auto">
            <a:xfrm>
              <a:off x="3857" y="1472"/>
              <a:ext cx="12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2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2" y="94"/>
                </a:cxn>
                <a:cxn ang="0">
                  <a:pos x="68" y="100"/>
                </a:cxn>
                <a:cxn ang="0">
                  <a:pos x="61" y="105"/>
                </a:cxn>
                <a:cxn ang="0">
                  <a:pos x="53" y="106"/>
                </a:cxn>
                <a:cxn ang="0">
                  <a:pos x="22" y="106"/>
                </a:cxn>
                <a:cxn ang="0">
                  <a:pos x="13" y="105"/>
                </a:cxn>
                <a:cxn ang="0">
                  <a:pos x="7" y="100"/>
                </a:cxn>
                <a:cxn ang="0">
                  <a:pos x="3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74" h="106">
                  <a:moveTo>
                    <a:pt x="22" y="0"/>
                  </a:moveTo>
                  <a:lnTo>
                    <a:pt x="53" y="0"/>
                  </a:lnTo>
                  <a:lnTo>
                    <a:pt x="61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1" y="105"/>
                  </a:lnTo>
                  <a:lnTo>
                    <a:pt x="53" y="106"/>
                  </a:lnTo>
                  <a:lnTo>
                    <a:pt x="22" y="106"/>
                  </a:lnTo>
                  <a:lnTo>
                    <a:pt x="13" y="105"/>
                  </a:lnTo>
                  <a:lnTo>
                    <a:pt x="7" y="100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221"/>
            <p:cNvSpPr>
              <a:spLocks/>
            </p:cNvSpPr>
            <p:nvPr/>
          </p:nvSpPr>
          <p:spPr bwMode="auto">
            <a:xfrm>
              <a:off x="3864" y="1492"/>
              <a:ext cx="12" cy="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9" y="5"/>
                </a:cxn>
                <a:cxn ang="0">
                  <a:pos x="73" y="11"/>
                </a:cxn>
                <a:cxn ang="0">
                  <a:pos x="75" y="18"/>
                </a:cxn>
                <a:cxn ang="0">
                  <a:pos x="75" y="87"/>
                </a:cxn>
                <a:cxn ang="0">
                  <a:pos x="73" y="93"/>
                </a:cxn>
                <a:cxn ang="0">
                  <a:pos x="69" y="100"/>
                </a:cxn>
                <a:cxn ang="0">
                  <a:pos x="61" y="104"/>
                </a:cxn>
                <a:cxn ang="0">
                  <a:pos x="53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3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3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5" h="105">
                  <a:moveTo>
                    <a:pt x="21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9" y="5"/>
                  </a:lnTo>
                  <a:lnTo>
                    <a:pt x="73" y="11"/>
                  </a:lnTo>
                  <a:lnTo>
                    <a:pt x="75" y="18"/>
                  </a:lnTo>
                  <a:lnTo>
                    <a:pt x="75" y="87"/>
                  </a:lnTo>
                  <a:lnTo>
                    <a:pt x="73" y="93"/>
                  </a:lnTo>
                  <a:lnTo>
                    <a:pt x="69" y="100"/>
                  </a:lnTo>
                  <a:lnTo>
                    <a:pt x="61" y="104"/>
                  </a:lnTo>
                  <a:lnTo>
                    <a:pt x="53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3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222"/>
            <p:cNvSpPr>
              <a:spLocks/>
            </p:cNvSpPr>
            <p:nvPr/>
          </p:nvSpPr>
          <p:spPr bwMode="auto">
            <a:xfrm>
              <a:off x="3926" y="1437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1"/>
                </a:cxn>
                <a:cxn ang="0">
                  <a:pos x="73" y="19"/>
                </a:cxn>
                <a:cxn ang="0">
                  <a:pos x="73" y="86"/>
                </a:cxn>
                <a:cxn ang="0">
                  <a:pos x="71" y="94"/>
                </a:cxn>
                <a:cxn ang="0">
                  <a:pos x="67" y="99"/>
                </a:cxn>
                <a:cxn ang="0">
                  <a:pos x="60" y="103"/>
                </a:cxn>
                <a:cxn ang="0">
                  <a:pos x="53" y="104"/>
                </a:cxn>
                <a:cxn ang="0">
                  <a:pos x="21" y="104"/>
                </a:cxn>
                <a:cxn ang="0">
                  <a:pos x="13" y="103"/>
                </a:cxn>
                <a:cxn ang="0">
                  <a:pos x="6" y="99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4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1"/>
                  </a:lnTo>
                  <a:lnTo>
                    <a:pt x="73" y="19"/>
                  </a:lnTo>
                  <a:lnTo>
                    <a:pt x="73" y="86"/>
                  </a:lnTo>
                  <a:lnTo>
                    <a:pt x="71" y="94"/>
                  </a:lnTo>
                  <a:lnTo>
                    <a:pt x="67" y="99"/>
                  </a:lnTo>
                  <a:lnTo>
                    <a:pt x="60" y="103"/>
                  </a:lnTo>
                  <a:lnTo>
                    <a:pt x="53" y="104"/>
                  </a:lnTo>
                  <a:lnTo>
                    <a:pt x="21" y="104"/>
                  </a:lnTo>
                  <a:lnTo>
                    <a:pt x="13" y="103"/>
                  </a:lnTo>
                  <a:lnTo>
                    <a:pt x="6" y="99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223"/>
            <p:cNvSpPr>
              <a:spLocks/>
            </p:cNvSpPr>
            <p:nvPr/>
          </p:nvSpPr>
          <p:spPr bwMode="auto">
            <a:xfrm>
              <a:off x="3932" y="1457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9" y="5"/>
                </a:cxn>
                <a:cxn ang="0">
                  <a:pos x="73" y="12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3" y="94"/>
                </a:cxn>
                <a:cxn ang="0">
                  <a:pos x="69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99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9" y="5"/>
                  </a:lnTo>
                  <a:lnTo>
                    <a:pt x="73" y="12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3" y="94"/>
                  </a:lnTo>
                  <a:lnTo>
                    <a:pt x="69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99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224"/>
            <p:cNvSpPr>
              <a:spLocks/>
            </p:cNvSpPr>
            <p:nvPr/>
          </p:nvSpPr>
          <p:spPr bwMode="auto">
            <a:xfrm>
              <a:off x="3938" y="1477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225"/>
            <p:cNvSpPr>
              <a:spLocks/>
            </p:cNvSpPr>
            <p:nvPr/>
          </p:nvSpPr>
          <p:spPr bwMode="auto">
            <a:xfrm>
              <a:off x="3964" y="1432"/>
              <a:ext cx="12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2" y="104"/>
                </a:cxn>
                <a:cxn ang="0">
                  <a:pos x="6" y="100"/>
                </a:cxn>
                <a:cxn ang="0">
                  <a:pos x="1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2" y="104"/>
                  </a:lnTo>
                  <a:lnTo>
                    <a:pt x="6" y="100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226"/>
            <p:cNvSpPr>
              <a:spLocks/>
            </p:cNvSpPr>
            <p:nvPr/>
          </p:nvSpPr>
          <p:spPr bwMode="auto">
            <a:xfrm>
              <a:off x="3969" y="1452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4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5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4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227"/>
            <p:cNvSpPr>
              <a:spLocks/>
            </p:cNvSpPr>
            <p:nvPr/>
          </p:nvSpPr>
          <p:spPr bwMode="auto">
            <a:xfrm>
              <a:off x="3976" y="1472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5"/>
                </a:cxn>
                <a:cxn ang="0">
                  <a:pos x="71" y="10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1" y="93"/>
                </a:cxn>
                <a:cxn ang="0">
                  <a:pos x="67" y="99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0" y="105"/>
                </a:cxn>
                <a:cxn ang="0">
                  <a:pos x="13" y="104"/>
                </a:cxn>
                <a:cxn ang="0">
                  <a:pos x="6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74" h="105">
                  <a:moveTo>
                    <a:pt x="20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5"/>
                  </a:lnTo>
                  <a:lnTo>
                    <a:pt x="71" y="10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1" y="93"/>
                  </a:lnTo>
                  <a:lnTo>
                    <a:pt x="67" y="99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0" y="105"/>
                  </a:lnTo>
                  <a:lnTo>
                    <a:pt x="13" y="104"/>
                  </a:lnTo>
                  <a:lnTo>
                    <a:pt x="6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228"/>
            <p:cNvSpPr>
              <a:spLocks/>
            </p:cNvSpPr>
            <p:nvPr/>
          </p:nvSpPr>
          <p:spPr bwMode="auto">
            <a:xfrm>
              <a:off x="3796" y="1462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5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5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229"/>
            <p:cNvSpPr>
              <a:spLocks/>
            </p:cNvSpPr>
            <p:nvPr/>
          </p:nvSpPr>
          <p:spPr bwMode="auto">
            <a:xfrm>
              <a:off x="3802" y="1482"/>
              <a:ext cx="10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4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6" y="16"/>
                </a:cxn>
                <a:cxn ang="0">
                  <a:pos x="66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4" y="91"/>
                </a:cxn>
                <a:cxn ang="0">
                  <a:pos x="46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6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6" h="92">
                  <a:moveTo>
                    <a:pt x="19" y="0"/>
                  </a:moveTo>
                  <a:lnTo>
                    <a:pt x="46" y="0"/>
                  </a:lnTo>
                  <a:lnTo>
                    <a:pt x="54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6" y="16"/>
                  </a:lnTo>
                  <a:lnTo>
                    <a:pt x="66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4" y="91"/>
                  </a:lnTo>
                  <a:lnTo>
                    <a:pt x="46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6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30"/>
            <p:cNvSpPr>
              <a:spLocks/>
            </p:cNvSpPr>
            <p:nvPr/>
          </p:nvSpPr>
          <p:spPr bwMode="auto">
            <a:xfrm>
              <a:off x="3808" y="1502"/>
              <a:ext cx="11" cy="1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7" y="5"/>
                </a:cxn>
                <a:cxn ang="0">
                  <a:pos x="61" y="10"/>
                </a:cxn>
                <a:cxn ang="0">
                  <a:pos x="63" y="17"/>
                </a:cxn>
                <a:cxn ang="0">
                  <a:pos x="63" y="74"/>
                </a:cxn>
                <a:cxn ang="0">
                  <a:pos x="61" y="81"/>
                </a:cxn>
                <a:cxn ang="0">
                  <a:pos x="57" y="85"/>
                </a:cxn>
                <a:cxn ang="0">
                  <a:pos x="52" y="89"/>
                </a:cxn>
                <a:cxn ang="0">
                  <a:pos x="45" y="90"/>
                </a:cxn>
                <a:cxn ang="0">
                  <a:pos x="17" y="90"/>
                </a:cxn>
                <a:cxn ang="0">
                  <a:pos x="9" y="89"/>
                </a:cxn>
                <a:cxn ang="0">
                  <a:pos x="4" y="85"/>
                </a:cxn>
                <a:cxn ang="0">
                  <a:pos x="1" y="81"/>
                </a:cxn>
                <a:cxn ang="0">
                  <a:pos x="0" y="7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7" y="0"/>
                </a:cxn>
              </a:cxnLst>
              <a:rect l="0" t="0" r="r" b="b"/>
              <a:pathLst>
                <a:path w="63" h="90">
                  <a:moveTo>
                    <a:pt x="17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7" y="5"/>
                  </a:lnTo>
                  <a:lnTo>
                    <a:pt x="61" y="10"/>
                  </a:lnTo>
                  <a:lnTo>
                    <a:pt x="63" y="17"/>
                  </a:lnTo>
                  <a:lnTo>
                    <a:pt x="63" y="74"/>
                  </a:lnTo>
                  <a:lnTo>
                    <a:pt x="61" y="81"/>
                  </a:lnTo>
                  <a:lnTo>
                    <a:pt x="57" y="85"/>
                  </a:lnTo>
                  <a:lnTo>
                    <a:pt x="52" y="89"/>
                  </a:lnTo>
                  <a:lnTo>
                    <a:pt x="45" y="90"/>
                  </a:lnTo>
                  <a:lnTo>
                    <a:pt x="17" y="90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1" y="81"/>
                  </a:lnTo>
                  <a:lnTo>
                    <a:pt x="0" y="7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31"/>
            <p:cNvSpPr>
              <a:spLocks/>
            </p:cNvSpPr>
            <p:nvPr/>
          </p:nvSpPr>
          <p:spPr bwMode="auto">
            <a:xfrm>
              <a:off x="3871" y="1447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9" y="88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8" y="93"/>
                </a:cxn>
                <a:cxn ang="0">
                  <a:pos x="12" y="92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8" y="93"/>
                  </a:lnTo>
                  <a:lnTo>
                    <a:pt x="12" y="92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32"/>
            <p:cNvSpPr>
              <a:spLocks/>
            </p:cNvSpPr>
            <p:nvPr/>
          </p:nvSpPr>
          <p:spPr bwMode="auto">
            <a:xfrm>
              <a:off x="3877" y="1467"/>
              <a:ext cx="10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6" y="16"/>
                </a:cxn>
                <a:cxn ang="0">
                  <a:pos x="66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4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2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6" h="93">
                  <a:moveTo>
                    <a:pt x="19" y="0"/>
                  </a:moveTo>
                  <a:lnTo>
                    <a:pt x="47" y="0"/>
                  </a:lnTo>
                  <a:lnTo>
                    <a:pt x="54" y="1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6" y="16"/>
                  </a:lnTo>
                  <a:lnTo>
                    <a:pt x="66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4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33"/>
            <p:cNvSpPr>
              <a:spLocks/>
            </p:cNvSpPr>
            <p:nvPr/>
          </p:nvSpPr>
          <p:spPr bwMode="auto">
            <a:xfrm>
              <a:off x="3883" y="1487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2"/>
                </a:cxn>
                <a:cxn ang="0">
                  <a:pos x="58" y="5"/>
                </a:cxn>
                <a:cxn ang="0">
                  <a:pos x="62" y="10"/>
                </a:cxn>
                <a:cxn ang="0">
                  <a:pos x="64" y="17"/>
                </a:cxn>
                <a:cxn ang="0">
                  <a:pos x="64" y="76"/>
                </a:cxn>
                <a:cxn ang="0">
                  <a:pos x="62" y="83"/>
                </a:cxn>
                <a:cxn ang="0">
                  <a:pos x="58" y="88"/>
                </a:cxn>
                <a:cxn ang="0">
                  <a:pos x="53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2"/>
                </a:cxn>
                <a:cxn ang="0">
                  <a:pos x="18" y="0"/>
                </a:cxn>
              </a:cxnLst>
              <a:rect l="0" t="0" r="r" b="b"/>
              <a:pathLst>
                <a:path w="64" h="94">
                  <a:moveTo>
                    <a:pt x="18" y="0"/>
                  </a:moveTo>
                  <a:lnTo>
                    <a:pt x="45" y="0"/>
                  </a:lnTo>
                  <a:lnTo>
                    <a:pt x="53" y="2"/>
                  </a:lnTo>
                  <a:lnTo>
                    <a:pt x="58" y="5"/>
                  </a:lnTo>
                  <a:lnTo>
                    <a:pt x="62" y="10"/>
                  </a:lnTo>
                  <a:lnTo>
                    <a:pt x="64" y="17"/>
                  </a:lnTo>
                  <a:lnTo>
                    <a:pt x="64" y="76"/>
                  </a:lnTo>
                  <a:lnTo>
                    <a:pt x="62" y="83"/>
                  </a:lnTo>
                  <a:lnTo>
                    <a:pt x="58" y="88"/>
                  </a:lnTo>
                  <a:lnTo>
                    <a:pt x="53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234"/>
            <p:cNvSpPr>
              <a:spLocks/>
            </p:cNvSpPr>
            <p:nvPr/>
          </p:nvSpPr>
          <p:spPr bwMode="auto">
            <a:xfrm>
              <a:off x="3833" y="1455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235"/>
            <p:cNvSpPr>
              <a:spLocks/>
            </p:cNvSpPr>
            <p:nvPr/>
          </p:nvSpPr>
          <p:spPr bwMode="auto">
            <a:xfrm>
              <a:off x="3839" y="1475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8" y="88"/>
                </a:cxn>
                <a:cxn ang="0">
                  <a:pos x="52" y="92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8" y="88"/>
                  </a:lnTo>
                  <a:lnTo>
                    <a:pt x="52" y="92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236"/>
            <p:cNvSpPr>
              <a:spLocks/>
            </p:cNvSpPr>
            <p:nvPr/>
          </p:nvSpPr>
          <p:spPr bwMode="auto">
            <a:xfrm>
              <a:off x="3845" y="1495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8"/>
                </a:cxn>
                <a:cxn ang="0">
                  <a:pos x="53" y="91"/>
                </a:cxn>
                <a:cxn ang="0">
                  <a:pos x="46" y="92"/>
                </a:cxn>
                <a:cxn ang="0">
                  <a:pos x="18" y="92"/>
                </a:cxn>
                <a:cxn ang="0">
                  <a:pos x="12" y="91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2">
                  <a:moveTo>
                    <a:pt x="18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8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18" y="92"/>
                  </a:lnTo>
                  <a:lnTo>
                    <a:pt x="12" y="91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237"/>
            <p:cNvSpPr>
              <a:spLocks/>
            </p:cNvSpPr>
            <p:nvPr/>
          </p:nvSpPr>
          <p:spPr bwMode="auto">
            <a:xfrm>
              <a:off x="3908" y="1440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2" y="10"/>
                </a:cxn>
                <a:cxn ang="0">
                  <a:pos x="63" y="16"/>
                </a:cxn>
                <a:cxn ang="0">
                  <a:pos x="63" y="76"/>
                </a:cxn>
                <a:cxn ang="0">
                  <a:pos x="62" y="82"/>
                </a:cxn>
                <a:cxn ang="0">
                  <a:pos x="59" y="87"/>
                </a:cxn>
                <a:cxn ang="0">
                  <a:pos x="53" y="91"/>
                </a:cxn>
                <a:cxn ang="0">
                  <a:pos x="47" y="92"/>
                </a:cxn>
                <a:cxn ang="0">
                  <a:pos x="20" y="92"/>
                </a:cxn>
                <a:cxn ang="0">
                  <a:pos x="12" y="91"/>
                </a:cxn>
                <a:cxn ang="0">
                  <a:pos x="6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3" h="92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2" y="10"/>
                  </a:lnTo>
                  <a:lnTo>
                    <a:pt x="63" y="16"/>
                  </a:lnTo>
                  <a:lnTo>
                    <a:pt x="63" y="76"/>
                  </a:lnTo>
                  <a:lnTo>
                    <a:pt x="62" y="82"/>
                  </a:lnTo>
                  <a:lnTo>
                    <a:pt x="59" y="87"/>
                  </a:lnTo>
                  <a:lnTo>
                    <a:pt x="53" y="91"/>
                  </a:lnTo>
                  <a:lnTo>
                    <a:pt x="47" y="92"/>
                  </a:lnTo>
                  <a:lnTo>
                    <a:pt x="20" y="92"/>
                  </a:lnTo>
                  <a:lnTo>
                    <a:pt x="12" y="91"/>
                  </a:lnTo>
                  <a:lnTo>
                    <a:pt x="6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238"/>
            <p:cNvSpPr>
              <a:spLocks/>
            </p:cNvSpPr>
            <p:nvPr/>
          </p:nvSpPr>
          <p:spPr bwMode="auto">
            <a:xfrm>
              <a:off x="3914" y="1460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3" y="0"/>
                </a:cxn>
                <a:cxn ang="0">
                  <a:pos x="51" y="1"/>
                </a:cxn>
                <a:cxn ang="0">
                  <a:pos x="56" y="5"/>
                </a:cxn>
                <a:cxn ang="0">
                  <a:pos x="60" y="11"/>
                </a:cxn>
                <a:cxn ang="0">
                  <a:pos x="62" y="17"/>
                </a:cxn>
                <a:cxn ang="0">
                  <a:pos x="62" y="77"/>
                </a:cxn>
                <a:cxn ang="0">
                  <a:pos x="60" y="84"/>
                </a:cxn>
                <a:cxn ang="0">
                  <a:pos x="56" y="88"/>
                </a:cxn>
                <a:cxn ang="0">
                  <a:pos x="51" y="92"/>
                </a:cxn>
                <a:cxn ang="0">
                  <a:pos x="43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2" h="93">
                  <a:moveTo>
                    <a:pt x="18" y="0"/>
                  </a:moveTo>
                  <a:lnTo>
                    <a:pt x="43" y="0"/>
                  </a:lnTo>
                  <a:lnTo>
                    <a:pt x="51" y="1"/>
                  </a:lnTo>
                  <a:lnTo>
                    <a:pt x="56" y="5"/>
                  </a:lnTo>
                  <a:lnTo>
                    <a:pt x="60" y="11"/>
                  </a:lnTo>
                  <a:lnTo>
                    <a:pt x="62" y="17"/>
                  </a:lnTo>
                  <a:lnTo>
                    <a:pt x="62" y="77"/>
                  </a:lnTo>
                  <a:lnTo>
                    <a:pt x="60" y="84"/>
                  </a:lnTo>
                  <a:lnTo>
                    <a:pt x="56" y="88"/>
                  </a:lnTo>
                  <a:lnTo>
                    <a:pt x="51" y="92"/>
                  </a:lnTo>
                  <a:lnTo>
                    <a:pt x="43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239"/>
            <p:cNvSpPr>
              <a:spLocks/>
            </p:cNvSpPr>
            <p:nvPr/>
          </p:nvSpPr>
          <p:spPr bwMode="auto">
            <a:xfrm>
              <a:off x="3920" y="1480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8" y="5"/>
                </a:cxn>
                <a:cxn ang="0">
                  <a:pos x="63" y="10"/>
                </a:cxn>
                <a:cxn ang="0">
                  <a:pos x="64" y="17"/>
                </a:cxn>
                <a:cxn ang="0">
                  <a:pos x="64" y="77"/>
                </a:cxn>
                <a:cxn ang="0">
                  <a:pos x="63" y="84"/>
                </a:cxn>
                <a:cxn ang="0">
                  <a:pos x="58" y="88"/>
                </a:cxn>
                <a:cxn ang="0">
                  <a:pos x="52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4" h="94">
                  <a:moveTo>
                    <a:pt x="18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8" y="5"/>
                  </a:lnTo>
                  <a:lnTo>
                    <a:pt x="63" y="10"/>
                  </a:lnTo>
                  <a:lnTo>
                    <a:pt x="64" y="17"/>
                  </a:lnTo>
                  <a:lnTo>
                    <a:pt x="64" y="77"/>
                  </a:lnTo>
                  <a:lnTo>
                    <a:pt x="63" y="84"/>
                  </a:lnTo>
                  <a:lnTo>
                    <a:pt x="58" y="88"/>
                  </a:lnTo>
                  <a:lnTo>
                    <a:pt x="52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240"/>
            <p:cNvSpPr>
              <a:spLocks/>
            </p:cNvSpPr>
            <p:nvPr/>
          </p:nvSpPr>
          <p:spPr bwMode="auto">
            <a:xfrm>
              <a:off x="3945" y="1435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59" y="88"/>
                </a:cxn>
                <a:cxn ang="0">
                  <a:pos x="53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4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59" y="88"/>
                  </a:lnTo>
                  <a:lnTo>
                    <a:pt x="53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241"/>
            <p:cNvSpPr>
              <a:spLocks/>
            </p:cNvSpPr>
            <p:nvPr/>
          </p:nvSpPr>
          <p:spPr bwMode="auto">
            <a:xfrm>
              <a:off x="3951" y="1455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20" y="93"/>
                </a:cxn>
                <a:cxn ang="0">
                  <a:pos x="12" y="92"/>
                </a:cxn>
                <a:cxn ang="0">
                  <a:pos x="5" y="88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5" h="93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20" y="93"/>
                  </a:lnTo>
                  <a:lnTo>
                    <a:pt x="12" y="92"/>
                  </a:lnTo>
                  <a:lnTo>
                    <a:pt x="5" y="88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242"/>
            <p:cNvSpPr>
              <a:spLocks/>
            </p:cNvSpPr>
            <p:nvPr/>
          </p:nvSpPr>
          <p:spPr bwMode="auto">
            <a:xfrm>
              <a:off x="3957" y="1475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3" y="91"/>
                </a:cxn>
                <a:cxn ang="0">
                  <a:pos x="47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7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7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2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3" y="91"/>
                  </a:lnTo>
                  <a:lnTo>
                    <a:pt x="47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7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243"/>
            <p:cNvSpPr>
              <a:spLocks/>
            </p:cNvSpPr>
            <p:nvPr/>
          </p:nvSpPr>
          <p:spPr bwMode="auto">
            <a:xfrm>
              <a:off x="3814" y="1459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0" y="6"/>
                </a:cxn>
                <a:cxn ang="0">
                  <a:pos x="64" y="11"/>
                </a:cxn>
                <a:cxn ang="0">
                  <a:pos x="65" y="18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4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6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4" y="1"/>
                  </a:lnTo>
                  <a:lnTo>
                    <a:pt x="60" y="6"/>
                  </a:lnTo>
                  <a:lnTo>
                    <a:pt x="64" y="11"/>
                  </a:lnTo>
                  <a:lnTo>
                    <a:pt x="65" y="18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4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244"/>
            <p:cNvSpPr>
              <a:spLocks/>
            </p:cNvSpPr>
            <p:nvPr/>
          </p:nvSpPr>
          <p:spPr bwMode="auto">
            <a:xfrm>
              <a:off x="3819" y="1479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59" y="87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5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59" y="87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5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245"/>
            <p:cNvSpPr>
              <a:spLocks/>
            </p:cNvSpPr>
            <p:nvPr/>
          </p:nvSpPr>
          <p:spPr bwMode="auto">
            <a:xfrm>
              <a:off x="3826" y="1498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1"/>
                </a:cxn>
                <a:cxn ang="0">
                  <a:pos x="60" y="87"/>
                </a:cxn>
                <a:cxn ang="0">
                  <a:pos x="53" y="90"/>
                </a:cxn>
                <a:cxn ang="0">
                  <a:pos x="47" y="91"/>
                </a:cxn>
                <a:cxn ang="0">
                  <a:pos x="18" y="91"/>
                </a:cxn>
                <a:cxn ang="0">
                  <a:pos x="12" y="90"/>
                </a:cxn>
                <a:cxn ang="0">
                  <a:pos x="5" y="87"/>
                </a:cxn>
                <a:cxn ang="0">
                  <a:pos x="1" y="81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1">
                  <a:moveTo>
                    <a:pt x="18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1"/>
                  </a:lnTo>
                  <a:lnTo>
                    <a:pt x="60" y="87"/>
                  </a:lnTo>
                  <a:lnTo>
                    <a:pt x="53" y="90"/>
                  </a:lnTo>
                  <a:lnTo>
                    <a:pt x="47" y="91"/>
                  </a:lnTo>
                  <a:lnTo>
                    <a:pt x="18" y="91"/>
                  </a:lnTo>
                  <a:lnTo>
                    <a:pt x="12" y="90"/>
                  </a:lnTo>
                  <a:lnTo>
                    <a:pt x="5" y="87"/>
                  </a:lnTo>
                  <a:lnTo>
                    <a:pt x="1" y="81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246"/>
            <p:cNvSpPr>
              <a:spLocks/>
            </p:cNvSpPr>
            <p:nvPr/>
          </p:nvSpPr>
          <p:spPr bwMode="auto">
            <a:xfrm>
              <a:off x="3889" y="1444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5" y="2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5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5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247"/>
            <p:cNvSpPr>
              <a:spLocks/>
            </p:cNvSpPr>
            <p:nvPr/>
          </p:nvSpPr>
          <p:spPr bwMode="auto">
            <a:xfrm>
              <a:off x="3895" y="1464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6"/>
                </a:cxn>
                <a:cxn ang="0">
                  <a:pos x="63" y="82"/>
                </a:cxn>
                <a:cxn ang="0">
                  <a:pos x="58" y="87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1" y="91"/>
                </a:cxn>
                <a:cxn ang="0">
                  <a:pos x="5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6"/>
                  </a:lnTo>
                  <a:lnTo>
                    <a:pt x="63" y="82"/>
                  </a:lnTo>
                  <a:lnTo>
                    <a:pt x="58" y="87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1" y="91"/>
                  </a:lnTo>
                  <a:lnTo>
                    <a:pt x="5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248"/>
            <p:cNvSpPr>
              <a:spLocks/>
            </p:cNvSpPr>
            <p:nvPr/>
          </p:nvSpPr>
          <p:spPr bwMode="auto">
            <a:xfrm>
              <a:off x="3901" y="1484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2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249"/>
            <p:cNvSpPr>
              <a:spLocks/>
            </p:cNvSpPr>
            <p:nvPr/>
          </p:nvSpPr>
          <p:spPr bwMode="auto">
            <a:xfrm>
              <a:off x="3852" y="1452"/>
              <a:ext cx="10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4"/>
                </a:cxn>
                <a:cxn ang="0">
                  <a:pos x="58" y="88"/>
                </a:cxn>
                <a:cxn ang="0">
                  <a:pos x="53" y="92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4"/>
                  </a:lnTo>
                  <a:lnTo>
                    <a:pt x="58" y="88"/>
                  </a:lnTo>
                  <a:lnTo>
                    <a:pt x="53" y="92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250"/>
            <p:cNvSpPr>
              <a:spLocks/>
            </p:cNvSpPr>
            <p:nvPr/>
          </p:nvSpPr>
          <p:spPr bwMode="auto">
            <a:xfrm>
              <a:off x="3857" y="1472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2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3" y="93"/>
                </a:cxn>
                <a:cxn ang="0">
                  <a:pos x="47" y="94"/>
                </a:cxn>
                <a:cxn ang="0">
                  <a:pos x="19" y="94"/>
                </a:cxn>
                <a:cxn ang="0">
                  <a:pos x="12" y="93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65" h="94">
                  <a:moveTo>
                    <a:pt x="19" y="0"/>
                  </a:moveTo>
                  <a:lnTo>
                    <a:pt x="47" y="0"/>
                  </a:lnTo>
                  <a:lnTo>
                    <a:pt x="53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3" y="93"/>
                  </a:lnTo>
                  <a:lnTo>
                    <a:pt x="47" y="94"/>
                  </a:lnTo>
                  <a:lnTo>
                    <a:pt x="19" y="94"/>
                  </a:lnTo>
                  <a:lnTo>
                    <a:pt x="12" y="93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251"/>
            <p:cNvSpPr>
              <a:spLocks/>
            </p:cNvSpPr>
            <p:nvPr/>
          </p:nvSpPr>
          <p:spPr bwMode="auto">
            <a:xfrm>
              <a:off x="3864" y="1492"/>
              <a:ext cx="10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4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6"/>
                </a:cxn>
                <a:cxn ang="0">
                  <a:pos x="63" y="82"/>
                </a:cxn>
                <a:cxn ang="0">
                  <a:pos x="59" y="88"/>
                </a:cxn>
                <a:cxn ang="0">
                  <a:pos x="54" y="91"/>
                </a:cxn>
                <a:cxn ang="0">
                  <a:pos x="46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6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4" h="92">
                  <a:moveTo>
                    <a:pt x="19" y="0"/>
                  </a:moveTo>
                  <a:lnTo>
                    <a:pt x="46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6"/>
                  </a:lnTo>
                  <a:lnTo>
                    <a:pt x="63" y="82"/>
                  </a:lnTo>
                  <a:lnTo>
                    <a:pt x="59" y="88"/>
                  </a:lnTo>
                  <a:lnTo>
                    <a:pt x="54" y="91"/>
                  </a:lnTo>
                  <a:lnTo>
                    <a:pt x="46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6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252"/>
            <p:cNvSpPr>
              <a:spLocks/>
            </p:cNvSpPr>
            <p:nvPr/>
          </p:nvSpPr>
          <p:spPr bwMode="auto">
            <a:xfrm>
              <a:off x="3926" y="1437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7"/>
                </a:cxn>
                <a:cxn ang="0">
                  <a:pos x="53" y="91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2" y="91"/>
                </a:cxn>
                <a:cxn ang="0">
                  <a:pos x="5" y="87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3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7"/>
                  </a:lnTo>
                  <a:lnTo>
                    <a:pt x="53" y="91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2" y="91"/>
                  </a:lnTo>
                  <a:lnTo>
                    <a:pt x="5" y="87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253"/>
            <p:cNvSpPr>
              <a:spLocks/>
            </p:cNvSpPr>
            <p:nvPr/>
          </p:nvSpPr>
          <p:spPr bwMode="auto">
            <a:xfrm>
              <a:off x="3932" y="1457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20" y="93"/>
                </a:cxn>
                <a:cxn ang="0">
                  <a:pos x="12" y="92"/>
                </a:cxn>
                <a:cxn ang="0">
                  <a:pos x="6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5" h="93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20" y="93"/>
                  </a:lnTo>
                  <a:lnTo>
                    <a:pt x="12" y="92"/>
                  </a:lnTo>
                  <a:lnTo>
                    <a:pt x="6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254"/>
            <p:cNvSpPr>
              <a:spLocks/>
            </p:cNvSpPr>
            <p:nvPr/>
          </p:nvSpPr>
          <p:spPr bwMode="auto">
            <a:xfrm>
              <a:off x="3938" y="1477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7" y="88"/>
                </a:cxn>
                <a:cxn ang="0">
                  <a:pos x="2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7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7" y="88"/>
                  </a:lnTo>
                  <a:lnTo>
                    <a:pt x="2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255"/>
            <p:cNvSpPr>
              <a:spLocks/>
            </p:cNvSpPr>
            <p:nvPr/>
          </p:nvSpPr>
          <p:spPr bwMode="auto">
            <a:xfrm>
              <a:off x="3964" y="1432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9" y="88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9" y="93"/>
                </a:cxn>
                <a:cxn ang="0">
                  <a:pos x="11" y="92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6" y="4"/>
                </a:cxn>
                <a:cxn ang="0">
                  <a:pos x="11" y="1"/>
                </a:cxn>
                <a:cxn ang="0">
                  <a:pos x="19" y="0"/>
                </a:cxn>
              </a:cxnLst>
              <a:rect l="0" t="0" r="r" b="b"/>
              <a:pathLst>
                <a:path w="64" h="93">
                  <a:moveTo>
                    <a:pt x="19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9" y="93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256"/>
            <p:cNvSpPr>
              <a:spLocks/>
            </p:cNvSpPr>
            <p:nvPr/>
          </p:nvSpPr>
          <p:spPr bwMode="auto">
            <a:xfrm>
              <a:off x="3969" y="1452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8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2" y="91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8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2" y="91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257"/>
            <p:cNvSpPr>
              <a:spLocks/>
            </p:cNvSpPr>
            <p:nvPr/>
          </p:nvSpPr>
          <p:spPr bwMode="auto">
            <a:xfrm>
              <a:off x="3976" y="1472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9"/>
                </a:cxn>
                <a:cxn ang="0">
                  <a:pos x="64" y="16"/>
                </a:cxn>
                <a:cxn ang="0">
                  <a:pos x="64" y="75"/>
                </a:cxn>
                <a:cxn ang="0">
                  <a:pos x="63" y="82"/>
                </a:cxn>
                <a:cxn ang="0">
                  <a:pos x="58" y="86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1" y="91"/>
                </a:cxn>
                <a:cxn ang="0">
                  <a:pos x="5" y="86"/>
                </a:cxn>
                <a:cxn ang="0">
                  <a:pos x="1" y="82"/>
                </a:cxn>
                <a:cxn ang="0">
                  <a:pos x="0" y="75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4" y="16"/>
                  </a:lnTo>
                  <a:lnTo>
                    <a:pt x="64" y="75"/>
                  </a:lnTo>
                  <a:lnTo>
                    <a:pt x="63" y="82"/>
                  </a:lnTo>
                  <a:lnTo>
                    <a:pt x="58" y="86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1" y="91"/>
                  </a:lnTo>
                  <a:lnTo>
                    <a:pt x="5" y="86"/>
                  </a:lnTo>
                  <a:lnTo>
                    <a:pt x="1" y="82"/>
                  </a:lnTo>
                  <a:lnTo>
                    <a:pt x="0" y="75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258"/>
            <p:cNvSpPr>
              <a:spLocks/>
            </p:cNvSpPr>
            <p:nvPr/>
          </p:nvSpPr>
          <p:spPr bwMode="auto">
            <a:xfrm>
              <a:off x="3796" y="146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8" y="6"/>
                </a:cxn>
                <a:cxn ang="0">
                  <a:pos x="14" y="4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3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6" y="28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7" y="21"/>
                </a:cxn>
                <a:cxn ang="0">
                  <a:pos x="50" y="17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3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6" y="28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7" y="21"/>
                  </a:lnTo>
                  <a:lnTo>
                    <a:pt x="50" y="17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259"/>
            <p:cNvSpPr>
              <a:spLocks/>
            </p:cNvSpPr>
            <p:nvPr/>
          </p:nvSpPr>
          <p:spPr bwMode="auto">
            <a:xfrm>
              <a:off x="3801" y="148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3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7" y="26"/>
                </a:cxn>
                <a:cxn ang="0">
                  <a:pos x="67" y="30"/>
                </a:cxn>
                <a:cxn ang="0">
                  <a:pos x="64" y="25"/>
                </a:cxn>
                <a:cxn ang="0">
                  <a:pos x="59" y="19"/>
                </a:cxn>
                <a:cxn ang="0">
                  <a:pos x="50" y="15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7" h="30">
                  <a:moveTo>
                    <a:pt x="0" y="26"/>
                  </a:moveTo>
                  <a:lnTo>
                    <a:pt x="1" y="21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7" y="26"/>
                  </a:lnTo>
                  <a:lnTo>
                    <a:pt x="67" y="30"/>
                  </a:lnTo>
                  <a:lnTo>
                    <a:pt x="64" y="25"/>
                  </a:lnTo>
                  <a:lnTo>
                    <a:pt x="59" y="19"/>
                  </a:lnTo>
                  <a:lnTo>
                    <a:pt x="50" y="15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260"/>
            <p:cNvSpPr>
              <a:spLocks/>
            </p:cNvSpPr>
            <p:nvPr/>
          </p:nvSpPr>
          <p:spPr bwMode="auto">
            <a:xfrm>
              <a:off x="3808" y="150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3" y="14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2" y="25"/>
                </a:cxn>
                <a:cxn ang="0">
                  <a:pos x="57" y="20"/>
                </a:cxn>
                <a:cxn ang="0">
                  <a:pos x="49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3" y="14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2" y="25"/>
                  </a:lnTo>
                  <a:lnTo>
                    <a:pt x="57" y="20"/>
                  </a:lnTo>
                  <a:lnTo>
                    <a:pt x="49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261"/>
            <p:cNvSpPr>
              <a:spLocks/>
            </p:cNvSpPr>
            <p:nvPr/>
          </p:nvSpPr>
          <p:spPr bwMode="auto">
            <a:xfrm>
              <a:off x="3871" y="144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0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8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262"/>
            <p:cNvSpPr>
              <a:spLocks/>
            </p:cNvSpPr>
            <p:nvPr/>
          </p:nvSpPr>
          <p:spPr bwMode="auto">
            <a:xfrm>
              <a:off x="3877" y="1466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1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5" y="2"/>
                </a:cxn>
                <a:cxn ang="0">
                  <a:pos x="51" y="4"/>
                </a:cxn>
                <a:cxn ang="0">
                  <a:pos x="60" y="8"/>
                </a:cxn>
                <a:cxn ang="0">
                  <a:pos x="64" y="15"/>
                </a:cxn>
                <a:cxn ang="0">
                  <a:pos x="67" y="21"/>
                </a:cxn>
                <a:cxn ang="0">
                  <a:pos x="67" y="27"/>
                </a:cxn>
                <a:cxn ang="0">
                  <a:pos x="66" y="31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7" h="31">
                  <a:moveTo>
                    <a:pt x="0" y="27"/>
                  </a:move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1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5" y="2"/>
                  </a:lnTo>
                  <a:lnTo>
                    <a:pt x="51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7" y="27"/>
                  </a:lnTo>
                  <a:lnTo>
                    <a:pt x="66" y="31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263"/>
            <p:cNvSpPr>
              <a:spLocks/>
            </p:cNvSpPr>
            <p:nvPr/>
          </p:nvSpPr>
          <p:spPr bwMode="auto">
            <a:xfrm>
              <a:off x="3883" y="1486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7" y="1"/>
                </a:cxn>
                <a:cxn ang="0">
                  <a:pos x="44" y="2"/>
                </a:cxn>
                <a:cxn ang="0">
                  <a:pos x="52" y="5"/>
                </a:cxn>
                <a:cxn ang="0">
                  <a:pos x="60" y="8"/>
                </a:cxn>
                <a:cxn ang="0">
                  <a:pos x="63" y="15"/>
                </a:cxn>
                <a:cxn ang="0">
                  <a:pos x="65" y="21"/>
                </a:cxn>
                <a:cxn ang="0">
                  <a:pos x="66" y="27"/>
                </a:cxn>
                <a:cxn ang="0">
                  <a:pos x="65" y="32"/>
                </a:cxn>
                <a:cxn ang="0">
                  <a:pos x="62" y="26"/>
                </a:cxn>
                <a:cxn ang="0">
                  <a:pos x="57" y="21"/>
                </a:cxn>
                <a:cxn ang="0">
                  <a:pos x="49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2" y="5"/>
                  </a:lnTo>
                  <a:lnTo>
                    <a:pt x="60" y="8"/>
                  </a:lnTo>
                  <a:lnTo>
                    <a:pt x="63" y="15"/>
                  </a:lnTo>
                  <a:lnTo>
                    <a:pt x="65" y="21"/>
                  </a:lnTo>
                  <a:lnTo>
                    <a:pt x="66" y="27"/>
                  </a:lnTo>
                  <a:lnTo>
                    <a:pt x="65" y="32"/>
                  </a:lnTo>
                  <a:lnTo>
                    <a:pt x="62" y="26"/>
                  </a:lnTo>
                  <a:lnTo>
                    <a:pt x="57" y="21"/>
                  </a:lnTo>
                  <a:lnTo>
                    <a:pt x="49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264"/>
            <p:cNvSpPr>
              <a:spLocks/>
            </p:cNvSpPr>
            <p:nvPr/>
          </p:nvSpPr>
          <p:spPr bwMode="auto">
            <a:xfrm>
              <a:off x="3833" y="1454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8" y="6"/>
                </a:cxn>
                <a:cxn ang="0">
                  <a:pos x="15" y="4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6"/>
                </a:cxn>
                <a:cxn ang="0">
                  <a:pos x="61" y="9"/>
                </a:cxn>
                <a:cxn ang="0">
                  <a:pos x="64" y="15"/>
                </a:cxn>
                <a:cxn ang="0">
                  <a:pos x="66" y="22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4" y="26"/>
                </a:cxn>
                <a:cxn ang="0">
                  <a:pos x="59" y="21"/>
                </a:cxn>
                <a:cxn ang="0">
                  <a:pos x="51" y="17"/>
                </a:cxn>
                <a:cxn ang="0">
                  <a:pos x="41" y="13"/>
                </a:cxn>
                <a:cxn ang="0">
                  <a:pos x="31" y="12"/>
                </a:cxn>
                <a:cxn ang="0">
                  <a:pos x="20" y="14"/>
                </a:cxn>
                <a:cxn ang="0">
                  <a:pos x="9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6"/>
                  </a:lnTo>
                  <a:lnTo>
                    <a:pt x="15" y="4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61" y="9"/>
                  </a:lnTo>
                  <a:lnTo>
                    <a:pt x="64" y="15"/>
                  </a:lnTo>
                  <a:lnTo>
                    <a:pt x="66" y="22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1" y="17"/>
                  </a:lnTo>
                  <a:lnTo>
                    <a:pt x="41" y="13"/>
                  </a:lnTo>
                  <a:lnTo>
                    <a:pt x="31" y="12"/>
                  </a:lnTo>
                  <a:lnTo>
                    <a:pt x="20" y="14"/>
                  </a:lnTo>
                  <a:lnTo>
                    <a:pt x="9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265"/>
            <p:cNvSpPr>
              <a:spLocks/>
            </p:cNvSpPr>
            <p:nvPr/>
          </p:nvSpPr>
          <p:spPr bwMode="auto">
            <a:xfrm>
              <a:off x="3839" y="1474"/>
              <a:ext cx="10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1"/>
                </a:cxn>
                <a:cxn ang="0">
                  <a:pos x="1" y="17"/>
                </a:cxn>
                <a:cxn ang="0">
                  <a:pos x="2" y="12"/>
                </a:cxn>
                <a:cxn ang="0">
                  <a:pos x="5" y="5"/>
                </a:cxn>
                <a:cxn ang="0">
                  <a:pos x="13" y="3"/>
                </a:cxn>
                <a:cxn ang="0">
                  <a:pos x="19" y="2"/>
                </a:cxn>
                <a:cxn ang="0">
                  <a:pos x="25" y="1"/>
                </a:cxn>
                <a:cxn ang="0">
                  <a:pos x="31" y="0"/>
                </a:cxn>
                <a:cxn ang="0">
                  <a:pos x="37" y="1"/>
                </a:cxn>
                <a:cxn ang="0">
                  <a:pos x="43" y="2"/>
                </a:cxn>
                <a:cxn ang="0">
                  <a:pos x="51" y="4"/>
                </a:cxn>
                <a:cxn ang="0">
                  <a:pos x="59" y="7"/>
                </a:cxn>
                <a:cxn ang="0">
                  <a:pos x="63" y="15"/>
                </a:cxn>
                <a:cxn ang="0">
                  <a:pos x="64" y="20"/>
                </a:cxn>
                <a:cxn ang="0">
                  <a:pos x="65" y="27"/>
                </a:cxn>
                <a:cxn ang="0">
                  <a:pos x="64" y="31"/>
                </a:cxn>
                <a:cxn ang="0">
                  <a:pos x="62" y="26"/>
                </a:cxn>
                <a:cxn ang="0">
                  <a:pos x="56" y="20"/>
                </a:cxn>
                <a:cxn ang="0">
                  <a:pos x="49" y="16"/>
                </a:cxn>
                <a:cxn ang="0">
                  <a:pos x="39" y="13"/>
                </a:cxn>
                <a:cxn ang="0">
                  <a:pos x="28" y="12"/>
                </a:cxn>
                <a:cxn ang="0">
                  <a:pos x="17" y="14"/>
                </a:cxn>
                <a:cxn ang="0">
                  <a:pos x="7" y="18"/>
                </a:cxn>
                <a:cxn ang="0">
                  <a:pos x="0" y="27"/>
                </a:cxn>
              </a:cxnLst>
              <a:rect l="0" t="0" r="r" b="b"/>
              <a:pathLst>
                <a:path w="65" h="31">
                  <a:moveTo>
                    <a:pt x="0" y="27"/>
                  </a:moveTo>
                  <a:lnTo>
                    <a:pt x="1" y="21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5" y="5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3" y="2"/>
                  </a:lnTo>
                  <a:lnTo>
                    <a:pt x="51" y="4"/>
                  </a:lnTo>
                  <a:lnTo>
                    <a:pt x="59" y="7"/>
                  </a:lnTo>
                  <a:lnTo>
                    <a:pt x="63" y="15"/>
                  </a:lnTo>
                  <a:lnTo>
                    <a:pt x="64" y="20"/>
                  </a:lnTo>
                  <a:lnTo>
                    <a:pt x="65" y="27"/>
                  </a:lnTo>
                  <a:lnTo>
                    <a:pt x="64" y="31"/>
                  </a:lnTo>
                  <a:lnTo>
                    <a:pt x="62" y="26"/>
                  </a:lnTo>
                  <a:lnTo>
                    <a:pt x="56" y="20"/>
                  </a:lnTo>
                  <a:lnTo>
                    <a:pt x="49" y="16"/>
                  </a:lnTo>
                  <a:lnTo>
                    <a:pt x="39" y="13"/>
                  </a:lnTo>
                  <a:lnTo>
                    <a:pt x="28" y="12"/>
                  </a:lnTo>
                  <a:lnTo>
                    <a:pt x="17" y="14"/>
                  </a:lnTo>
                  <a:lnTo>
                    <a:pt x="7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266"/>
            <p:cNvSpPr>
              <a:spLocks/>
            </p:cNvSpPr>
            <p:nvPr/>
          </p:nvSpPr>
          <p:spPr bwMode="auto">
            <a:xfrm>
              <a:off x="3845" y="1494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3" y="4"/>
                </a:cxn>
                <a:cxn ang="0">
                  <a:pos x="62" y="8"/>
                </a:cxn>
                <a:cxn ang="0">
                  <a:pos x="65" y="15"/>
                </a:cxn>
                <a:cxn ang="0">
                  <a:pos x="66" y="21"/>
                </a:cxn>
                <a:cxn ang="0">
                  <a:pos x="67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1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7" h="31">
                  <a:moveTo>
                    <a:pt x="0" y="26"/>
                  </a:move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3" y="4"/>
                  </a:lnTo>
                  <a:lnTo>
                    <a:pt x="62" y="8"/>
                  </a:lnTo>
                  <a:lnTo>
                    <a:pt x="65" y="15"/>
                  </a:lnTo>
                  <a:lnTo>
                    <a:pt x="66" y="21"/>
                  </a:lnTo>
                  <a:lnTo>
                    <a:pt x="67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1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267"/>
            <p:cNvSpPr>
              <a:spLocks/>
            </p:cNvSpPr>
            <p:nvPr/>
          </p:nvSpPr>
          <p:spPr bwMode="auto">
            <a:xfrm>
              <a:off x="3908" y="1440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1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1" y="4"/>
                </a:cxn>
                <a:cxn ang="0">
                  <a:pos x="59" y="7"/>
                </a:cxn>
                <a:cxn ang="0">
                  <a:pos x="62" y="14"/>
                </a:cxn>
                <a:cxn ang="0">
                  <a:pos x="63" y="20"/>
                </a:cxn>
                <a:cxn ang="0">
                  <a:pos x="64" y="26"/>
                </a:cxn>
                <a:cxn ang="0">
                  <a:pos x="63" y="30"/>
                </a:cxn>
                <a:cxn ang="0">
                  <a:pos x="61" y="24"/>
                </a:cxn>
                <a:cxn ang="0">
                  <a:pos x="56" y="19"/>
                </a:cxn>
                <a:cxn ang="0">
                  <a:pos x="48" y="15"/>
                </a:cxn>
                <a:cxn ang="0">
                  <a:pos x="39" y="13"/>
                </a:cxn>
                <a:cxn ang="0">
                  <a:pos x="28" y="11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4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1" y="4"/>
                  </a:lnTo>
                  <a:lnTo>
                    <a:pt x="59" y="7"/>
                  </a:lnTo>
                  <a:lnTo>
                    <a:pt x="62" y="14"/>
                  </a:lnTo>
                  <a:lnTo>
                    <a:pt x="63" y="20"/>
                  </a:lnTo>
                  <a:lnTo>
                    <a:pt x="64" y="26"/>
                  </a:lnTo>
                  <a:lnTo>
                    <a:pt x="63" y="30"/>
                  </a:lnTo>
                  <a:lnTo>
                    <a:pt x="61" y="24"/>
                  </a:lnTo>
                  <a:lnTo>
                    <a:pt x="56" y="19"/>
                  </a:lnTo>
                  <a:lnTo>
                    <a:pt x="48" y="15"/>
                  </a:lnTo>
                  <a:lnTo>
                    <a:pt x="39" y="13"/>
                  </a:lnTo>
                  <a:lnTo>
                    <a:pt x="28" y="11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268"/>
            <p:cNvSpPr>
              <a:spLocks/>
            </p:cNvSpPr>
            <p:nvPr/>
          </p:nvSpPr>
          <p:spPr bwMode="auto">
            <a:xfrm>
              <a:off x="3913" y="1460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21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42" y="1"/>
                </a:cxn>
                <a:cxn ang="0">
                  <a:pos x="50" y="4"/>
                </a:cxn>
                <a:cxn ang="0">
                  <a:pos x="58" y="7"/>
                </a:cxn>
                <a:cxn ang="0">
                  <a:pos x="61" y="14"/>
                </a:cxn>
                <a:cxn ang="0">
                  <a:pos x="63" y="21"/>
                </a:cxn>
                <a:cxn ang="0">
                  <a:pos x="64" y="26"/>
                </a:cxn>
                <a:cxn ang="0">
                  <a:pos x="63" y="30"/>
                </a:cxn>
                <a:cxn ang="0">
                  <a:pos x="60" y="25"/>
                </a:cxn>
                <a:cxn ang="0">
                  <a:pos x="55" y="19"/>
                </a:cxn>
                <a:cxn ang="0">
                  <a:pos x="47" y="15"/>
                </a:cxn>
                <a:cxn ang="0">
                  <a:pos x="39" y="12"/>
                </a:cxn>
                <a:cxn ang="0">
                  <a:pos x="28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4" h="30">
                  <a:moveTo>
                    <a:pt x="0" y="26"/>
                  </a:move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50" y="4"/>
                  </a:lnTo>
                  <a:lnTo>
                    <a:pt x="58" y="7"/>
                  </a:lnTo>
                  <a:lnTo>
                    <a:pt x="61" y="14"/>
                  </a:lnTo>
                  <a:lnTo>
                    <a:pt x="63" y="21"/>
                  </a:lnTo>
                  <a:lnTo>
                    <a:pt x="64" y="26"/>
                  </a:lnTo>
                  <a:lnTo>
                    <a:pt x="63" y="30"/>
                  </a:lnTo>
                  <a:lnTo>
                    <a:pt x="60" y="25"/>
                  </a:lnTo>
                  <a:lnTo>
                    <a:pt x="55" y="19"/>
                  </a:lnTo>
                  <a:lnTo>
                    <a:pt x="47" y="15"/>
                  </a:lnTo>
                  <a:lnTo>
                    <a:pt x="39" y="12"/>
                  </a:lnTo>
                  <a:lnTo>
                    <a:pt x="28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269"/>
            <p:cNvSpPr>
              <a:spLocks/>
            </p:cNvSpPr>
            <p:nvPr/>
          </p:nvSpPr>
          <p:spPr bwMode="auto">
            <a:xfrm>
              <a:off x="3920" y="1480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2"/>
                </a:cxn>
                <a:cxn ang="0">
                  <a:pos x="52" y="6"/>
                </a:cxn>
                <a:cxn ang="0">
                  <a:pos x="60" y="9"/>
                </a:cxn>
                <a:cxn ang="0">
                  <a:pos x="64" y="15"/>
                </a:cxn>
                <a:cxn ang="0">
                  <a:pos x="65" y="22"/>
                </a:cxn>
                <a:cxn ang="0">
                  <a:pos x="66" y="27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7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8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52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5" y="22"/>
                  </a:lnTo>
                  <a:lnTo>
                    <a:pt x="66" y="27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7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8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270"/>
            <p:cNvSpPr>
              <a:spLocks/>
            </p:cNvSpPr>
            <p:nvPr/>
          </p:nvSpPr>
          <p:spPr bwMode="auto">
            <a:xfrm>
              <a:off x="3945" y="1435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7" y="1"/>
                </a:cxn>
                <a:cxn ang="0">
                  <a:pos x="32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3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49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8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49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8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271"/>
            <p:cNvSpPr>
              <a:spLocks/>
            </p:cNvSpPr>
            <p:nvPr/>
          </p:nvSpPr>
          <p:spPr bwMode="auto">
            <a:xfrm>
              <a:off x="3951" y="1455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2"/>
                </a:cxn>
                <a:cxn ang="0">
                  <a:pos x="45" y="3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6" y="28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7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5" y="3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6" y="28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7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272"/>
            <p:cNvSpPr>
              <a:spLocks/>
            </p:cNvSpPr>
            <p:nvPr/>
          </p:nvSpPr>
          <p:spPr bwMode="auto">
            <a:xfrm>
              <a:off x="3957" y="1475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8" y="5"/>
                </a:cxn>
                <a:cxn ang="0">
                  <a:pos x="15" y="3"/>
                </a:cxn>
                <a:cxn ang="0">
                  <a:pos x="22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9" y="19"/>
                </a:cxn>
                <a:cxn ang="0">
                  <a:pos x="51" y="15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20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9" y="19"/>
                  </a:lnTo>
                  <a:lnTo>
                    <a:pt x="51" y="15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20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273"/>
            <p:cNvSpPr>
              <a:spLocks/>
            </p:cNvSpPr>
            <p:nvPr/>
          </p:nvSpPr>
          <p:spPr bwMode="auto">
            <a:xfrm>
              <a:off x="3814" y="1458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5" y="12"/>
                </a:cxn>
                <a:cxn ang="0">
                  <a:pos x="8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2" y="4"/>
                </a:cxn>
                <a:cxn ang="0">
                  <a:pos x="61" y="8"/>
                </a:cxn>
                <a:cxn ang="0">
                  <a:pos x="64" y="14"/>
                </a:cxn>
                <a:cxn ang="0">
                  <a:pos x="66" y="21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9" y="20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2" y="4"/>
                  </a:lnTo>
                  <a:lnTo>
                    <a:pt x="61" y="8"/>
                  </a:lnTo>
                  <a:lnTo>
                    <a:pt x="64" y="14"/>
                  </a:lnTo>
                  <a:lnTo>
                    <a:pt x="66" y="21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9" y="20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274"/>
            <p:cNvSpPr>
              <a:spLocks/>
            </p:cNvSpPr>
            <p:nvPr/>
          </p:nvSpPr>
          <p:spPr bwMode="auto">
            <a:xfrm>
              <a:off x="3819" y="1478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4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7" y="20"/>
                </a:cxn>
                <a:cxn ang="0">
                  <a:pos x="50" y="16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7" y="20"/>
                  </a:lnTo>
                  <a:lnTo>
                    <a:pt x="50" y="16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275"/>
            <p:cNvSpPr>
              <a:spLocks/>
            </p:cNvSpPr>
            <p:nvPr/>
          </p:nvSpPr>
          <p:spPr bwMode="auto">
            <a:xfrm>
              <a:off x="3826" y="1498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21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2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0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2" y="21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0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276"/>
            <p:cNvSpPr>
              <a:spLocks/>
            </p:cNvSpPr>
            <p:nvPr/>
          </p:nvSpPr>
          <p:spPr bwMode="auto">
            <a:xfrm>
              <a:off x="3889" y="1444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3" y="18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7" y="27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7" h="32">
                  <a:moveTo>
                    <a:pt x="0" y="26"/>
                  </a:moveTo>
                  <a:lnTo>
                    <a:pt x="1" y="22"/>
                  </a:lnTo>
                  <a:lnTo>
                    <a:pt x="3" y="18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7" y="27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277"/>
            <p:cNvSpPr>
              <a:spLocks/>
            </p:cNvSpPr>
            <p:nvPr/>
          </p:nvSpPr>
          <p:spPr bwMode="auto">
            <a:xfrm>
              <a:off x="3894" y="1464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278"/>
            <p:cNvSpPr>
              <a:spLocks/>
            </p:cNvSpPr>
            <p:nvPr/>
          </p:nvSpPr>
          <p:spPr bwMode="auto">
            <a:xfrm>
              <a:off x="3901" y="1483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279"/>
            <p:cNvSpPr>
              <a:spLocks/>
            </p:cNvSpPr>
            <p:nvPr/>
          </p:nvSpPr>
          <p:spPr bwMode="auto">
            <a:xfrm>
              <a:off x="3852" y="1451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6" y="27"/>
                </a:cxn>
                <a:cxn ang="0">
                  <a:pos x="65" y="31"/>
                </a:cxn>
                <a:cxn ang="0">
                  <a:pos x="63" y="26"/>
                </a:cxn>
                <a:cxn ang="0">
                  <a:pos x="57" y="20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6" y="27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57" y="20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280"/>
            <p:cNvSpPr>
              <a:spLocks/>
            </p:cNvSpPr>
            <p:nvPr/>
          </p:nvSpPr>
          <p:spPr bwMode="auto">
            <a:xfrm>
              <a:off x="3857" y="1471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5" y="12"/>
                </a:cxn>
                <a:cxn ang="0">
                  <a:pos x="8" y="6"/>
                </a:cxn>
                <a:cxn ang="0">
                  <a:pos x="15" y="3"/>
                </a:cxn>
                <a:cxn ang="0">
                  <a:pos x="22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4" y="26"/>
                </a:cxn>
                <a:cxn ang="0">
                  <a:pos x="59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5" y="12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281"/>
            <p:cNvSpPr>
              <a:spLocks/>
            </p:cNvSpPr>
            <p:nvPr/>
          </p:nvSpPr>
          <p:spPr bwMode="auto">
            <a:xfrm>
              <a:off x="3864" y="1491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3" y="18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7" y="27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1" y="14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7" h="31">
                  <a:moveTo>
                    <a:pt x="0" y="27"/>
                  </a:moveTo>
                  <a:lnTo>
                    <a:pt x="1" y="22"/>
                  </a:lnTo>
                  <a:lnTo>
                    <a:pt x="3" y="18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7" y="27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282"/>
            <p:cNvSpPr>
              <a:spLocks/>
            </p:cNvSpPr>
            <p:nvPr/>
          </p:nvSpPr>
          <p:spPr bwMode="auto">
            <a:xfrm>
              <a:off x="3926" y="143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4" y="14"/>
                </a:cxn>
                <a:cxn ang="0">
                  <a:pos x="66" y="21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8" y="20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4" y="14"/>
                  </a:lnTo>
                  <a:lnTo>
                    <a:pt x="66" y="21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8" y="20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283"/>
            <p:cNvSpPr>
              <a:spLocks/>
            </p:cNvSpPr>
            <p:nvPr/>
          </p:nvSpPr>
          <p:spPr bwMode="auto">
            <a:xfrm>
              <a:off x="3932" y="145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284"/>
            <p:cNvSpPr>
              <a:spLocks/>
            </p:cNvSpPr>
            <p:nvPr/>
          </p:nvSpPr>
          <p:spPr bwMode="auto">
            <a:xfrm>
              <a:off x="3938" y="1477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5" y="12"/>
                </a:cxn>
                <a:cxn ang="0">
                  <a:pos x="8" y="5"/>
                </a:cxn>
                <a:cxn ang="0">
                  <a:pos x="15" y="3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9" y="20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1" y="12"/>
                </a:cxn>
                <a:cxn ang="0">
                  <a:pos x="20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9" y="20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1" y="12"/>
                  </a:lnTo>
                  <a:lnTo>
                    <a:pt x="20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285"/>
            <p:cNvSpPr>
              <a:spLocks/>
            </p:cNvSpPr>
            <p:nvPr/>
          </p:nvSpPr>
          <p:spPr bwMode="auto">
            <a:xfrm>
              <a:off x="3964" y="143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6" y="27"/>
                </a:cxn>
                <a:cxn ang="0">
                  <a:pos x="65" y="31"/>
                </a:cxn>
                <a:cxn ang="0">
                  <a:pos x="63" y="26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6" y="27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286"/>
            <p:cNvSpPr>
              <a:spLocks/>
            </p:cNvSpPr>
            <p:nvPr/>
          </p:nvSpPr>
          <p:spPr bwMode="auto">
            <a:xfrm>
              <a:off x="3969" y="145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4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287"/>
            <p:cNvSpPr>
              <a:spLocks/>
            </p:cNvSpPr>
            <p:nvPr/>
          </p:nvSpPr>
          <p:spPr bwMode="auto">
            <a:xfrm>
              <a:off x="3976" y="147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4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5"/>
                </a:cxn>
                <a:cxn ang="0">
                  <a:pos x="60" y="8"/>
                </a:cxn>
                <a:cxn ang="0">
                  <a:pos x="64" y="14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7" y="20"/>
                </a:cxn>
                <a:cxn ang="0">
                  <a:pos x="50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5"/>
                  </a:lnTo>
                  <a:lnTo>
                    <a:pt x="60" y="8"/>
                  </a:lnTo>
                  <a:lnTo>
                    <a:pt x="64" y="14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7" y="20"/>
                  </a:lnTo>
                  <a:lnTo>
                    <a:pt x="50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288"/>
            <p:cNvSpPr>
              <a:spLocks/>
            </p:cNvSpPr>
            <p:nvPr/>
          </p:nvSpPr>
          <p:spPr bwMode="auto">
            <a:xfrm>
              <a:off x="3797" y="1474"/>
              <a:ext cx="10" cy="3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8"/>
                </a:cxn>
                <a:cxn ang="0">
                  <a:pos x="56" y="0"/>
                </a:cxn>
                <a:cxn ang="0">
                  <a:pos x="46" y="19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9" y="7"/>
                </a:cxn>
                <a:cxn ang="0">
                  <a:pos x="14" y="2"/>
                </a:cxn>
              </a:cxnLst>
              <a:rect l="0" t="0" r="r" b="b"/>
              <a:pathLst>
                <a:path w="56" h="19">
                  <a:moveTo>
                    <a:pt x="14" y="2"/>
                  </a:moveTo>
                  <a:lnTo>
                    <a:pt x="32" y="8"/>
                  </a:lnTo>
                  <a:lnTo>
                    <a:pt x="56" y="0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289"/>
            <p:cNvSpPr>
              <a:spLocks/>
            </p:cNvSpPr>
            <p:nvPr/>
          </p:nvSpPr>
          <p:spPr bwMode="auto">
            <a:xfrm>
              <a:off x="3803" y="1493"/>
              <a:ext cx="9" cy="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3"/>
                </a:cxn>
                <a:cxn ang="0">
                  <a:pos x="10" y="7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5" y="8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290"/>
            <p:cNvSpPr>
              <a:spLocks/>
            </p:cNvSpPr>
            <p:nvPr/>
          </p:nvSpPr>
          <p:spPr bwMode="auto">
            <a:xfrm>
              <a:off x="3809" y="1513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291"/>
            <p:cNvSpPr>
              <a:spLocks/>
            </p:cNvSpPr>
            <p:nvPr/>
          </p:nvSpPr>
          <p:spPr bwMode="auto">
            <a:xfrm>
              <a:off x="3872" y="1459"/>
              <a:ext cx="10" cy="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35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4"/>
                </a:cxn>
              </a:cxnLst>
              <a:rect l="0" t="0" r="r" b="b"/>
              <a:pathLst>
                <a:path w="58" h="20">
                  <a:moveTo>
                    <a:pt x="17" y="4"/>
                  </a:moveTo>
                  <a:lnTo>
                    <a:pt x="35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292"/>
            <p:cNvSpPr>
              <a:spLocks/>
            </p:cNvSpPr>
            <p:nvPr/>
          </p:nvSpPr>
          <p:spPr bwMode="auto">
            <a:xfrm>
              <a:off x="3878" y="147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4" y="7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293"/>
            <p:cNvSpPr>
              <a:spLocks/>
            </p:cNvSpPr>
            <p:nvPr/>
          </p:nvSpPr>
          <p:spPr bwMode="auto">
            <a:xfrm>
              <a:off x="3884" y="1499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6" h="18">
                  <a:moveTo>
                    <a:pt x="15" y="2"/>
                  </a:moveTo>
                  <a:lnTo>
                    <a:pt x="34" y="8"/>
                  </a:lnTo>
                  <a:lnTo>
                    <a:pt x="56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294"/>
            <p:cNvSpPr>
              <a:spLocks/>
            </p:cNvSpPr>
            <p:nvPr/>
          </p:nvSpPr>
          <p:spPr bwMode="auto">
            <a:xfrm>
              <a:off x="3834" y="1467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9" y="7"/>
                </a:cxn>
                <a:cxn ang="0">
                  <a:pos x="15" y="3"/>
                </a:cxn>
              </a:cxnLst>
              <a:rect l="0" t="0" r="r" b="b"/>
              <a:pathLst>
                <a:path w="56" h="20">
                  <a:moveTo>
                    <a:pt x="15" y="3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295"/>
            <p:cNvSpPr>
              <a:spLocks/>
            </p:cNvSpPr>
            <p:nvPr/>
          </p:nvSpPr>
          <p:spPr bwMode="auto">
            <a:xfrm>
              <a:off x="3840" y="1487"/>
              <a:ext cx="9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8" h="20">
                  <a:moveTo>
                    <a:pt x="15" y="4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296"/>
            <p:cNvSpPr>
              <a:spLocks/>
            </p:cNvSpPr>
            <p:nvPr/>
          </p:nvSpPr>
          <p:spPr bwMode="auto">
            <a:xfrm>
              <a:off x="3846" y="1507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7"/>
                </a:cxn>
                <a:cxn ang="0">
                  <a:pos x="58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2"/>
                </a:cxn>
              </a:cxnLst>
              <a:rect l="0" t="0" r="r" b="b"/>
              <a:pathLst>
                <a:path w="58" h="18">
                  <a:moveTo>
                    <a:pt x="15" y="2"/>
                  </a:moveTo>
                  <a:lnTo>
                    <a:pt x="34" y="7"/>
                  </a:lnTo>
                  <a:lnTo>
                    <a:pt x="58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297"/>
            <p:cNvSpPr>
              <a:spLocks/>
            </p:cNvSpPr>
            <p:nvPr/>
          </p:nvSpPr>
          <p:spPr bwMode="auto">
            <a:xfrm>
              <a:off x="3909" y="1452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8"/>
                </a:cxn>
                <a:cxn ang="0">
                  <a:pos x="55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5" h="20">
                  <a:moveTo>
                    <a:pt x="15" y="4"/>
                  </a:moveTo>
                  <a:lnTo>
                    <a:pt x="33" y="8"/>
                  </a:lnTo>
                  <a:lnTo>
                    <a:pt x="55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298"/>
            <p:cNvSpPr>
              <a:spLocks/>
            </p:cNvSpPr>
            <p:nvPr/>
          </p:nvSpPr>
          <p:spPr bwMode="auto">
            <a:xfrm>
              <a:off x="3915" y="1472"/>
              <a:ext cx="9" cy="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3" y="7"/>
                </a:cxn>
                <a:cxn ang="0">
                  <a:pos x="55" y="0"/>
                </a:cxn>
                <a:cxn ang="0">
                  <a:pos x="47" y="19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6" y="3"/>
                </a:cxn>
              </a:cxnLst>
              <a:rect l="0" t="0" r="r" b="b"/>
              <a:pathLst>
                <a:path w="55" h="19">
                  <a:moveTo>
                    <a:pt x="16" y="3"/>
                  </a:moveTo>
                  <a:lnTo>
                    <a:pt x="33" y="7"/>
                  </a:lnTo>
                  <a:lnTo>
                    <a:pt x="55" y="0"/>
                  </a:lnTo>
                  <a:lnTo>
                    <a:pt x="47" y="19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299"/>
            <p:cNvSpPr>
              <a:spLocks/>
            </p:cNvSpPr>
            <p:nvPr/>
          </p:nvSpPr>
          <p:spPr bwMode="auto">
            <a:xfrm>
              <a:off x="3921" y="1492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8" h="19">
                  <a:moveTo>
                    <a:pt x="15" y="3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300"/>
            <p:cNvSpPr>
              <a:spLocks/>
            </p:cNvSpPr>
            <p:nvPr/>
          </p:nvSpPr>
          <p:spPr bwMode="auto">
            <a:xfrm>
              <a:off x="3947" y="1447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4" y="8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301"/>
            <p:cNvSpPr>
              <a:spLocks/>
            </p:cNvSpPr>
            <p:nvPr/>
          </p:nvSpPr>
          <p:spPr bwMode="auto">
            <a:xfrm>
              <a:off x="3952" y="1467"/>
              <a:ext cx="9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3" y="8"/>
                </a:cxn>
                <a:cxn ang="0">
                  <a:pos x="57" y="0"/>
                </a:cxn>
                <a:cxn ang="0">
                  <a:pos x="47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7" h="19">
                  <a:moveTo>
                    <a:pt x="15" y="2"/>
                  </a:moveTo>
                  <a:lnTo>
                    <a:pt x="33" y="8"/>
                  </a:lnTo>
                  <a:lnTo>
                    <a:pt x="57" y="0"/>
                  </a:lnTo>
                  <a:lnTo>
                    <a:pt x="47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302"/>
            <p:cNvSpPr>
              <a:spLocks/>
            </p:cNvSpPr>
            <p:nvPr/>
          </p:nvSpPr>
          <p:spPr bwMode="auto">
            <a:xfrm>
              <a:off x="3958" y="1487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9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5" y="4"/>
                </a:cxn>
              </a:cxnLst>
              <a:rect l="0" t="0" r="r" b="b"/>
              <a:pathLst>
                <a:path w="56" h="20">
                  <a:moveTo>
                    <a:pt x="15" y="4"/>
                  </a:moveTo>
                  <a:lnTo>
                    <a:pt x="33" y="9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303"/>
            <p:cNvSpPr>
              <a:spLocks/>
            </p:cNvSpPr>
            <p:nvPr/>
          </p:nvSpPr>
          <p:spPr bwMode="auto">
            <a:xfrm>
              <a:off x="3815" y="1470"/>
              <a:ext cx="10" cy="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7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3" y="7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304"/>
            <p:cNvSpPr>
              <a:spLocks/>
            </p:cNvSpPr>
            <p:nvPr/>
          </p:nvSpPr>
          <p:spPr bwMode="auto">
            <a:xfrm>
              <a:off x="3821" y="1491"/>
              <a:ext cx="9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6" y="3"/>
                </a:cxn>
              </a:cxnLst>
              <a:rect l="0" t="0" r="r" b="b"/>
              <a:pathLst>
                <a:path w="58" h="20">
                  <a:moveTo>
                    <a:pt x="16" y="3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305"/>
            <p:cNvSpPr>
              <a:spLocks/>
            </p:cNvSpPr>
            <p:nvPr/>
          </p:nvSpPr>
          <p:spPr bwMode="auto">
            <a:xfrm>
              <a:off x="3827" y="1510"/>
              <a:ext cx="10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8"/>
                </a:cxn>
                <a:cxn ang="0">
                  <a:pos x="57" y="0"/>
                </a:cxn>
                <a:cxn ang="0">
                  <a:pos x="48" y="17"/>
                </a:cxn>
                <a:cxn ang="0">
                  <a:pos x="0" y="17"/>
                </a:cxn>
                <a:cxn ang="0">
                  <a:pos x="2" y="15"/>
                </a:cxn>
                <a:cxn ang="0">
                  <a:pos x="6" y="11"/>
                </a:cxn>
                <a:cxn ang="0">
                  <a:pos x="10" y="6"/>
                </a:cxn>
                <a:cxn ang="0">
                  <a:pos x="16" y="3"/>
                </a:cxn>
              </a:cxnLst>
              <a:rect l="0" t="0" r="r" b="b"/>
              <a:pathLst>
                <a:path w="57" h="17">
                  <a:moveTo>
                    <a:pt x="16" y="3"/>
                  </a:moveTo>
                  <a:lnTo>
                    <a:pt x="34" y="8"/>
                  </a:lnTo>
                  <a:lnTo>
                    <a:pt x="57" y="0"/>
                  </a:lnTo>
                  <a:lnTo>
                    <a:pt x="48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306"/>
            <p:cNvSpPr>
              <a:spLocks/>
            </p:cNvSpPr>
            <p:nvPr/>
          </p:nvSpPr>
          <p:spPr bwMode="auto">
            <a:xfrm>
              <a:off x="3890" y="1456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9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3" y="9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307"/>
            <p:cNvSpPr>
              <a:spLocks/>
            </p:cNvSpPr>
            <p:nvPr/>
          </p:nvSpPr>
          <p:spPr bwMode="auto">
            <a:xfrm>
              <a:off x="3896" y="1476"/>
              <a:ext cx="9" cy="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35" y="8"/>
                </a:cxn>
                <a:cxn ang="0">
                  <a:pos x="58" y="0"/>
                </a:cxn>
                <a:cxn ang="0">
                  <a:pos x="49" y="20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4"/>
                </a:cxn>
              </a:cxnLst>
              <a:rect l="0" t="0" r="r" b="b"/>
              <a:pathLst>
                <a:path w="58" h="20">
                  <a:moveTo>
                    <a:pt x="17" y="4"/>
                  </a:moveTo>
                  <a:lnTo>
                    <a:pt x="35" y="8"/>
                  </a:lnTo>
                  <a:lnTo>
                    <a:pt x="58" y="0"/>
                  </a:lnTo>
                  <a:lnTo>
                    <a:pt x="49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308"/>
            <p:cNvSpPr>
              <a:spLocks/>
            </p:cNvSpPr>
            <p:nvPr/>
          </p:nvSpPr>
          <p:spPr bwMode="auto">
            <a:xfrm>
              <a:off x="3902" y="1496"/>
              <a:ext cx="10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7"/>
                </a:cxn>
                <a:cxn ang="0">
                  <a:pos x="58" y="0"/>
                </a:cxn>
                <a:cxn ang="0">
                  <a:pos x="49" y="19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6" y="3"/>
                </a:cxn>
              </a:cxnLst>
              <a:rect l="0" t="0" r="r" b="b"/>
              <a:pathLst>
                <a:path w="58" h="19">
                  <a:moveTo>
                    <a:pt x="16" y="3"/>
                  </a:moveTo>
                  <a:lnTo>
                    <a:pt x="34" y="7"/>
                  </a:lnTo>
                  <a:lnTo>
                    <a:pt x="58" y="0"/>
                  </a:lnTo>
                  <a:lnTo>
                    <a:pt x="49" y="19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309"/>
            <p:cNvSpPr>
              <a:spLocks/>
            </p:cNvSpPr>
            <p:nvPr/>
          </p:nvSpPr>
          <p:spPr bwMode="auto">
            <a:xfrm>
              <a:off x="3853" y="1464"/>
              <a:ext cx="9" cy="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35" y="7"/>
                </a:cxn>
                <a:cxn ang="0">
                  <a:pos x="58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3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7" y="3"/>
                </a:cxn>
              </a:cxnLst>
              <a:rect l="0" t="0" r="r" b="b"/>
              <a:pathLst>
                <a:path w="58" h="19">
                  <a:moveTo>
                    <a:pt x="17" y="3"/>
                  </a:moveTo>
                  <a:lnTo>
                    <a:pt x="35" y="7"/>
                  </a:lnTo>
                  <a:lnTo>
                    <a:pt x="58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310"/>
            <p:cNvSpPr>
              <a:spLocks/>
            </p:cNvSpPr>
            <p:nvPr/>
          </p:nvSpPr>
          <p:spPr bwMode="auto">
            <a:xfrm>
              <a:off x="3858" y="1484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6" h="18">
                  <a:moveTo>
                    <a:pt x="15" y="2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311"/>
            <p:cNvSpPr>
              <a:spLocks/>
            </p:cNvSpPr>
            <p:nvPr/>
          </p:nvSpPr>
          <p:spPr bwMode="auto">
            <a:xfrm>
              <a:off x="3865" y="1504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9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5" y="13"/>
                </a:cxn>
                <a:cxn ang="0">
                  <a:pos x="10" y="8"/>
                </a:cxn>
                <a:cxn ang="0">
                  <a:pos x="15" y="3"/>
                </a:cxn>
              </a:cxnLst>
              <a:rect l="0" t="0" r="r" b="b"/>
              <a:pathLst>
                <a:path w="56" h="20">
                  <a:moveTo>
                    <a:pt x="15" y="3"/>
                  </a:moveTo>
                  <a:lnTo>
                    <a:pt x="34" y="9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312"/>
            <p:cNvSpPr>
              <a:spLocks/>
            </p:cNvSpPr>
            <p:nvPr/>
          </p:nvSpPr>
          <p:spPr bwMode="auto">
            <a:xfrm>
              <a:off x="3928" y="144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313"/>
            <p:cNvSpPr>
              <a:spLocks/>
            </p:cNvSpPr>
            <p:nvPr/>
          </p:nvSpPr>
          <p:spPr bwMode="auto">
            <a:xfrm>
              <a:off x="3933" y="146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8"/>
                </a:cxn>
                <a:cxn ang="0">
                  <a:pos x="57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3"/>
                </a:cxn>
              </a:cxnLst>
              <a:rect l="0" t="0" r="r" b="b"/>
              <a:pathLst>
                <a:path w="57" h="20">
                  <a:moveTo>
                    <a:pt x="15" y="3"/>
                  </a:moveTo>
                  <a:lnTo>
                    <a:pt x="33" y="8"/>
                  </a:lnTo>
                  <a:lnTo>
                    <a:pt x="57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314"/>
            <p:cNvSpPr>
              <a:spLocks/>
            </p:cNvSpPr>
            <p:nvPr/>
          </p:nvSpPr>
          <p:spPr bwMode="auto">
            <a:xfrm>
              <a:off x="3939" y="1489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4"/>
                </a:cxn>
              </a:cxnLst>
              <a:rect l="0" t="0" r="r" b="b"/>
              <a:pathLst>
                <a:path w="56" h="20">
                  <a:moveTo>
                    <a:pt x="15" y="4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315"/>
            <p:cNvSpPr>
              <a:spLocks/>
            </p:cNvSpPr>
            <p:nvPr/>
          </p:nvSpPr>
          <p:spPr bwMode="auto">
            <a:xfrm>
              <a:off x="3965" y="1444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4" y="8"/>
                </a:cxn>
                <a:cxn ang="0">
                  <a:pos x="57" y="0"/>
                </a:cxn>
                <a:cxn ang="0">
                  <a:pos x="47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7" h="19">
                  <a:moveTo>
                    <a:pt x="15" y="4"/>
                  </a:moveTo>
                  <a:lnTo>
                    <a:pt x="34" y="8"/>
                  </a:lnTo>
                  <a:lnTo>
                    <a:pt x="57" y="0"/>
                  </a:lnTo>
                  <a:lnTo>
                    <a:pt x="47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316"/>
            <p:cNvSpPr>
              <a:spLocks/>
            </p:cNvSpPr>
            <p:nvPr/>
          </p:nvSpPr>
          <p:spPr bwMode="auto">
            <a:xfrm>
              <a:off x="3970" y="1464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2"/>
                </a:cxn>
              </a:cxnLst>
              <a:rect l="0" t="0" r="r" b="b"/>
              <a:pathLst>
                <a:path w="57" h="18">
                  <a:moveTo>
                    <a:pt x="15" y="2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317"/>
            <p:cNvSpPr>
              <a:spLocks/>
            </p:cNvSpPr>
            <p:nvPr/>
          </p:nvSpPr>
          <p:spPr bwMode="auto">
            <a:xfrm>
              <a:off x="3977" y="1484"/>
              <a:ext cx="9" cy="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35" y="9"/>
                </a:cxn>
                <a:cxn ang="0">
                  <a:pos x="58" y="0"/>
                </a:cxn>
                <a:cxn ang="0">
                  <a:pos x="5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3"/>
                </a:cxn>
              </a:cxnLst>
              <a:rect l="0" t="0" r="r" b="b"/>
              <a:pathLst>
                <a:path w="58" h="20">
                  <a:moveTo>
                    <a:pt x="17" y="3"/>
                  </a:moveTo>
                  <a:lnTo>
                    <a:pt x="35" y="9"/>
                  </a:lnTo>
                  <a:lnTo>
                    <a:pt x="58" y="0"/>
                  </a:lnTo>
                  <a:lnTo>
                    <a:pt x="5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318"/>
            <p:cNvSpPr>
              <a:spLocks/>
            </p:cNvSpPr>
            <p:nvPr/>
          </p:nvSpPr>
          <p:spPr bwMode="auto">
            <a:xfrm>
              <a:off x="3864" y="1235"/>
              <a:ext cx="28" cy="3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57" y="19"/>
                </a:cxn>
                <a:cxn ang="0">
                  <a:pos x="30" y="37"/>
                </a:cxn>
                <a:cxn ang="0">
                  <a:pos x="13" y="55"/>
                </a:cxn>
                <a:cxn ang="0">
                  <a:pos x="3" y="75"/>
                </a:cxn>
                <a:cxn ang="0">
                  <a:pos x="0" y="98"/>
                </a:cxn>
                <a:cxn ang="0">
                  <a:pos x="1" y="128"/>
                </a:cxn>
                <a:cxn ang="0">
                  <a:pos x="5" y="163"/>
                </a:cxn>
                <a:cxn ang="0">
                  <a:pos x="9" y="208"/>
                </a:cxn>
                <a:cxn ang="0">
                  <a:pos x="89" y="192"/>
                </a:cxn>
                <a:cxn ang="0">
                  <a:pos x="84" y="157"/>
                </a:cxn>
                <a:cxn ang="0">
                  <a:pos x="82" y="130"/>
                </a:cxn>
                <a:cxn ang="0">
                  <a:pos x="83" y="107"/>
                </a:cxn>
                <a:cxn ang="0">
                  <a:pos x="89" y="89"/>
                </a:cxn>
                <a:cxn ang="0">
                  <a:pos x="99" y="71"/>
                </a:cxn>
                <a:cxn ang="0">
                  <a:pos x="116" y="54"/>
                </a:cxn>
                <a:cxn ang="0">
                  <a:pos x="137" y="33"/>
                </a:cxn>
                <a:cxn ang="0">
                  <a:pos x="168" y="8"/>
                </a:cxn>
                <a:cxn ang="0">
                  <a:pos x="96" y="0"/>
                </a:cxn>
              </a:cxnLst>
              <a:rect l="0" t="0" r="r" b="b"/>
              <a:pathLst>
                <a:path w="168" h="208">
                  <a:moveTo>
                    <a:pt x="96" y="0"/>
                  </a:moveTo>
                  <a:lnTo>
                    <a:pt x="57" y="19"/>
                  </a:lnTo>
                  <a:lnTo>
                    <a:pt x="30" y="37"/>
                  </a:lnTo>
                  <a:lnTo>
                    <a:pt x="13" y="55"/>
                  </a:lnTo>
                  <a:lnTo>
                    <a:pt x="3" y="75"/>
                  </a:lnTo>
                  <a:lnTo>
                    <a:pt x="0" y="98"/>
                  </a:lnTo>
                  <a:lnTo>
                    <a:pt x="1" y="128"/>
                  </a:lnTo>
                  <a:lnTo>
                    <a:pt x="5" y="163"/>
                  </a:lnTo>
                  <a:lnTo>
                    <a:pt x="9" y="208"/>
                  </a:lnTo>
                  <a:lnTo>
                    <a:pt x="89" y="192"/>
                  </a:lnTo>
                  <a:lnTo>
                    <a:pt x="84" y="157"/>
                  </a:lnTo>
                  <a:lnTo>
                    <a:pt x="82" y="130"/>
                  </a:lnTo>
                  <a:lnTo>
                    <a:pt x="83" y="107"/>
                  </a:lnTo>
                  <a:lnTo>
                    <a:pt x="89" y="89"/>
                  </a:lnTo>
                  <a:lnTo>
                    <a:pt x="99" y="71"/>
                  </a:lnTo>
                  <a:lnTo>
                    <a:pt x="116" y="54"/>
                  </a:lnTo>
                  <a:lnTo>
                    <a:pt x="137" y="33"/>
                  </a:lnTo>
                  <a:lnTo>
                    <a:pt x="16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833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319"/>
            <p:cNvSpPr>
              <a:spLocks/>
            </p:cNvSpPr>
            <p:nvPr/>
          </p:nvSpPr>
          <p:spPr bwMode="auto">
            <a:xfrm>
              <a:off x="3864" y="1238"/>
              <a:ext cx="13" cy="2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18"/>
                </a:cxn>
                <a:cxn ang="0">
                  <a:pos x="28" y="36"/>
                </a:cxn>
                <a:cxn ang="0">
                  <a:pos x="13" y="51"/>
                </a:cxn>
                <a:cxn ang="0">
                  <a:pos x="5" y="67"/>
                </a:cxn>
                <a:cxn ang="0">
                  <a:pos x="2" y="87"/>
                </a:cxn>
                <a:cxn ang="0">
                  <a:pos x="0" y="110"/>
                </a:cxn>
                <a:cxn ang="0">
                  <a:pos x="2" y="138"/>
                </a:cxn>
                <a:cxn ang="0">
                  <a:pos x="4" y="175"/>
                </a:cxn>
                <a:cxn ang="0">
                  <a:pos x="51" y="175"/>
                </a:cxn>
                <a:cxn ang="0">
                  <a:pos x="51" y="150"/>
                </a:cxn>
                <a:cxn ang="0">
                  <a:pos x="57" y="104"/>
                </a:cxn>
                <a:cxn ang="0">
                  <a:pos x="66" y="51"/>
                </a:cxn>
                <a:cxn ang="0">
                  <a:pos x="77" y="0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lnTo>
                    <a:pt x="49" y="18"/>
                  </a:lnTo>
                  <a:lnTo>
                    <a:pt x="28" y="36"/>
                  </a:lnTo>
                  <a:lnTo>
                    <a:pt x="13" y="51"/>
                  </a:lnTo>
                  <a:lnTo>
                    <a:pt x="5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8"/>
                  </a:lnTo>
                  <a:lnTo>
                    <a:pt x="4" y="175"/>
                  </a:lnTo>
                  <a:lnTo>
                    <a:pt x="51" y="175"/>
                  </a:lnTo>
                  <a:lnTo>
                    <a:pt x="51" y="150"/>
                  </a:lnTo>
                  <a:lnTo>
                    <a:pt x="57" y="104"/>
                  </a:lnTo>
                  <a:lnTo>
                    <a:pt x="66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64C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320"/>
            <p:cNvSpPr>
              <a:spLocks/>
            </p:cNvSpPr>
            <p:nvPr/>
          </p:nvSpPr>
          <p:spPr bwMode="auto">
            <a:xfrm>
              <a:off x="3767" y="1300"/>
              <a:ext cx="191" cy="15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895" y="0"/>
                </a:cxn>
                <a:cxn ang="0">
                  <a:pos x="1144" y="747"/>
                </a:cxn>
                <a:cxn ang="0">
                  <a:pos x="208" y="916"/>
                </a:cxn>
                <a:cxn ang="0">
                  <a:pos x="205" y="908"/>
                </a:cxn>
                <a:cxn ang="0">
                  <a:pos x="199" y="883"/>
                </a:cxn>
                <a:cxn ang="0">
                  <a:pos x="189" y="845"/>
                </a:cxn>
                <a:cxn ang="0">
                  <a:pos x="176" y="796"/>
                </a:cxn>
                <a:cxn ang="0">
                  <a:pos x="161" y="738"/>
                </a:cxn>
                <a:cxn ang="0">
                  <a:pos x="144" y="672"/>
                </a:cxn>
                <a:cxn ang="0">
                  <a:pos x="125" y="603"/>
                </a:cxn>
                <a:cxn ang="0">
                  <a:pos x="106" y="531"/>
                </a:cxn>
                <a:cxn ang="0">
                  <a:pos x="87" y="460"/>
                </a:cxn>
                <a:cxn ang="0">
                  <a:pos x="69" y="391"/>
                </a:cxn>
                <a:cxn ang="0">
                  <a:pos x="51" y="325"/>
                </a:cxn>
                <a:cxn ang="0">
                  <a:pos x="35" y="267"/>
                </a:cxn>
                <a:cxn ang="0">
                  <a:pos x="21" y="218"/>
                </a:cxn>
                <a:cxn ang="0">
                  <a:pos x="11" y="180"/>
                </a:cxn>
                <a:cxn ang="0">
                  <a:pos x="4" y="155"/>
                </a:cxn>
                <a:cxn ang="0">
                  <a:pos x="0" y="147"/>
                </a:cxn>
              </a:cxnLst>
              <a:rect l="0" t="0" r="r" b="b"/>
              <a:pathLst>
                <a:path w="1144" h="916">
                  <a:moveTo>
                    <a:pt x="0" y="147"/>
                  </a:moveTo>
                  <a:lnTo>
                    <a:pt x="895" y="0"/>
                  </a:lnTo>
                  <a:lnTo>
                    <a:pt x="1144" y="747"/>
                  </a:lnTo>
                  <a:lnTo>
                    <a:pt x="208" y="916"/>
                  </a:lnTo>
                  <a:lnTo>
                    <a:pt x="205" y="908"/>
                  </a:lnTo>
                  <a:lnTo>
                    <a:pt x="199" y="883"/>
                  </a:lnTo>
                  <a:lnTo>
                    <a:pt x="189" y="845"/>
                  </a:lnTo>
                  <a:lnTo>
                    <a:pt x="176" y="796"/>
                  </a:lnTo>
                  <a:lnTo>
                    <a:pt x="161" y="738"/>
                  </a:lnTo>
                  <a:lnTo>
                    <a:pt x="144" y="672"/>
                  </a:lnTo>
                  <a:lnTo>
                    <a:pt x="125" y="603"/>
                  </a:lnTo>
                  <a:lnTo>
                    <a:pt x="106" y="531"/>
                  </a:lnTo>
                  <a:lnTo>
                    <a:pt x="87" y="460"/>
                  </a:lnTo>
                  <a:lnTo>
                    <a:pt x="69" y="391"/>
                  </a:lnTo>
                  <a:lnTo>
                    <a:pt x="51" y="325"/>
                  </a:lnTo>
                  <a:lnTo>
                    <a:pt x="35" y="267"/>
                  </a:lnTo>
                  <a:lnTo>
                    <a:pt x="21" y="218"/>
                  </a:lnTo>
                  <a:lnTo>
                    <a:pt x="11" y="180"/>
                  </a:lnTo>
                  <a:lnTo>
                    <a:pt x="4" y="155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68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321"/>
            <p:cNvSpPr>
              <a:spLocks/>
            </p:cNvSpPr>
            <p:nvPr/>
          </p:nvSpPr>
          <p:spPr bwMode="auto">
            <a:xfrm>
              <a:off x="3773" y="1305"/>
              <a:ext cx="176" cy="140"/>
            </a:xfrm>
            <a:custGeom>
              <a:avLst/>
              <a:gdLst/>
              <a:ahLst/>
              <a:cxnLst>
                <a:cxn ang="0">
                  <a:pos x="26" y="129"/>
                </a:cxn>
                <a:cxn ang="0">
                  <a:pos x="77" y="119"/>
                </a:cxn>
                <a:cxn ang="0">
                  <a:pos x="128" y="110"/>
                </a:cxn>
                <a:cxn ang="0">
                  <a:pos x="179" y="101"/>
                </a:cxn>
                <a:cxn ang="0">
                  <a:pos x="231" y="92"/>
                </a:cxn>
                <a:cxn ang="0">
                  <a:pos x="282" y="83"/>
                </a:cxn>
                <a:cxn ang="0">
                  <a:pos x="333" y="74"/>
                </a:cxn>
                <a:cxn ang="0">
                  <a:pos x="385" y="67"/>
                </a:cxn>
                <a:cxn ang="0">
                  <a:pos x="436" y="58"/>
                </a:cxn>
                <a:cxn ang="0">
                  <a:pos x="487" y="49"/>
                </a:cxn>
                <a:cxn ang="0">
                  <a:pos x="539" y="42"/>
                </a:cxn>
                <a:cxn ang="0">
                  <a:pos x="590" y="34"/>
                </a:cxn>
                <a:cxn ang="0">
                  <a:pos x="642" y="26"/>
                </a:cxn>
                <a:cxn ang="0">
                  <a:pos x="693" y="18"/>
                </a:cxn>
                <a:cxn ang="0">
                  <a:pos x="745" y="10"/>
                </a:cxn>
                <a:cxn ang="0">
                  <a:pos x="796" y="3"/>
                </a:cxn>
                <a:cxn ang="0">
                  <a:pos x="837" y="42"/>
                </a:cxn>
                <a:cxn ang="0">
                  <a:pos x="867" y="127"/>
                </a:cxn>
                <a:cxn ang="0">
                  <a:pos x="896" y="212"/>
                </a:cxn>
                <a:cxn ang="0">
                  <a:pos x="924" y="298"/>
                </a:cxn>
                <a:cxn ang="0">
                  <a:pos x="953" y="383"/>
                </a:cxn>
                <a:cxn ang="0">
                  <a:pos x="982" y="470"/>
                </a:cxn>
                <a:cxn ang="0">
                  <a:pos x="1010" y="556"/>
                </a:cxn>
                <a:cxn ang="0">
                  <a:pos x="1037" y="641"/>
                </a:cxn>
                <a:cxn ang="0">
                  <a:pos x="1024" y="690"/>
                </a:cxn>
                <a:cxn ang="0">
                  <a:pos x="971" y="701"/>
                </a:cxn>
                <a:cxn ang="0">
                  <a:pos x="918" y="712"/>
                </a:cxn>
                <a:cxn ang="0">
                  <a:pos x="863" y="723"/>
                </a:cxn>
                <a:cxn ang="0">
                  <a:pos x="810" y="734"/>
                </a:cxn>
                <a:cxn ang="0">
                  <a:pos x="756" y="743"/>
                </a:cxn>
                <a:cxn ang="0">
                  <a:pos x="703" y="753"/>
                </a:cxn>
                <a:cxn ang="0">
                  <a:pos x="649" y="764"/>
                </a:cxn>
                <a:cxn ang="0">
                  <a:pos x="595" y="774"/>
                </a:cxn>
                <a:cxn ang="0">
                  <a:pos x="541" y="782"/>
                </a:cxn>
                <a:cxn ang="0">
                  <a:pos x="487" y="792"/>
                </a:cxn>
                <a:cxn ang="0">
                  <a:pos x="434" y="801"/>
                </a:cxn>
                <a:cxn ang="0">
                  <a:pos x="380" y="811"/>
                </a:cxn>
                <a:cxn ang="0">
                  <a:pos x="326" y="819"/>
                </a:cxn>
                <a:cxn ang="0">
                  <a:pos x="272" y="828"/>
                </a:cxn>
                <a:cxn ang="0">
                  <a:pos x="218" y="836"/>
                </a:cxn>
                <a:cxn ang="0">
                  <a:pos x="188" y="832"/>
                </a:cxn>
                <a:cxn ang="0">
                  <a:pos x="171" y="775"/>
                </a:cxn>
                <a:cxn ang="0">
                  <a:pos x="143" y="676"/>
                </a:cxn>
                <a:cxn ang="0">
                  <a:pos x="111" y="553"/>
                </a:cxn>
                <a:cxn ang="0">
                  <a:pos x="75" y="420"/>
                </a:cxn>
                <a:cxn ang="0">
                  <a:pos x="43" y="297"/>
                </a:cxn>
                <a:cxn ang="0">
                  <a:pos x="17" y="198"/>
                </a:cxn>
                <a:cxn ang="0">
                  <a:pos x="2" y="140"/>
                </a:cxn>
              </a:cxnLst>
              <a:rect l="0" t="0" r="r" b="b"/>
              <a:pathLst>
                <a:path w="1051" h="840">
                  <a:moveTo>
                    <a:pt x="0" y="133"/>
                  </a:moveTo>
                  <a:lnTo>
                    <a:pt x="26" y="129"/>
                  </a:lnTo>
                  <a:lnTo>
                    <a:pt x="51" y="123"/>
                  </a:lnTo>
                  <a:lnTo>
                    <a:pt x="77" y="119"/>
                  </a:lnTo>
                  <a:lnTo>
                    <a:pt x="103" y="114"/>
                  </a:lnTo>
                  <a:lnTo>
                    <a:pt x="128" y="110"/>
                  </a:lnTo>
                  <a:lnTo>
                    <a:pt x="154" y="106"/>
                  </a:lnTo>
                  <a:lnTo>
                    <a:pt x="179" y="101"/>
                  </a:lnTo>
                  <a:lnTo>
                    <a:pt x="205" y="96"/>
                  </a:lnTo>
                  <a:lnTo>
                    <a:pt x="231" y="92"/>
                  </a:lnTo>
                  <a:lnTo>
                    <a:pt x="256" y="87"/>
                  </a:lnTo>
                  <a:lnTo>
                    <a:pt x="282" y="83"/>
                  </a:lnTo>
                  <a:lnTo>
                    <a:pt x="308" y="79"/>
                  </a:lnTo>
                  <a:lnTo>
                    <a:pt x="333" y="74"/>
                  </a:lnTo>
                  <a:lnTo>
                    <a:pt x="359" y="70"/>
                  </a:lnTo>
                  <a:lnTo>
                    <a:pt x="385" y="67"/>
                  </a:lnTo>
                  <a:lnTo>
                    <a:pt x="410" y="62"/>
                  </a:lnTo>
                  <a:lnTo>
                    <a:pt x="436" y="58"/>
                  </a:lnTo>
                  <a:lnTo>
                    <a:pt x="462" y="54"/>
                  </a:lnTo>
                  <a:lnTo>
                    <a:pt x="487" y="49"/>
                  </a:lnTo>
                  <a:lnTo>
                    <a:pt x="513" y="46"/>
                  </a:lnTo>
                  <a:lnTo>
                    <a:pt x="539" y="42"/>
                  </a:lnTo>
                  <a:lnTo>
                    <a:pt x="564" y="37"/>
                  </a:lnTo>
                  <a:lnTo>
                    <a:pt x="590" y="34"/>
                  </a:lnTo>
                  <a:lnTo>
                    <a:pt x="616" y="30"/>
                  </a:lnTo>
                  <a:lnTo>
                    <a:pt x="642" y="26"/>
                  </a:lnTo>
                  <a:lnTo>
                    <a:pt x="667" y="22"/>
                  </a:lnTo>
                  <a:lnTo>
                    <a:pt x="693" y="18"/>
                  </a:lnTo>
                  <a:lnTo>
                    <a:pt x="719" y="15"/>
                  </a:lnTo>
                  <a:lnTo>
                    <a:pt x="745" y="10"/>
                  </a:lnTo>
                  <a:lnTo>
                    <a:pt x="770" y="7"/>
                  </a:lnTo>
                  <a:lnTo>
                    <a:pt x="796" y="3"/>
                  </a:lnTo>
                  <a:lnTo>
                    <a:pt x="822" y="0"/>
                  </a:lnTo>
                  <a:lnTo>
                    <a:pt x="837" y="42"/>
                  </a:lnTo>
                  <a:lnTo>
                    <a:pt x="852" y="84"/>
                  </a:lnTo>
                  <a:lnTo>
                    <a:pt x="867" y="127"/>
                  </a:lnTo>
                  <a:lnTo>
                    <a:pt x="881" y="170"/>
                  </a:lnTo>
                  <a:lnTo>
                    <a:pt x="896" y="212"/>
                  </a:lnTo>
                  <a:lnTo>
                    <a:pt x="910" y="255"/>
                  </a:lnTo>
                  <a:lnTo>
                    <a:pt x="924" y="298"/>
                  </a:lnTo>
                  <a:lnTo>
                    <a:pt x="939" y="341"/>
                  </a:lnTo>
                  <a:lnTo>
                    <a:pt x="953" y="383"/>
                  </a:lnTo>
                  <a:lnTo>
                    <a:pt x="968" y="427"/>
                  </a:lnTo>
                  <a:lnTo>
                    <a:pt x="982" y="470"/>
                  </a:lnTo>
                  <a:lnTo>
                    <a:pt x="996" y="512"/>
                  </a:lnTo>
                  <a:lnTo>
                    <a:pt x="1010" y="556"/>
                  </a:lnTo>
                  <a:lnTo>
                    <a:pt x="1024" y="599"/>
                  </a:lnTo>
                  <a:lnTo>
                    <a:pt x="1037" y="641"/>
                  </a:lnTo>
                  <a:lnTo>
                    <a:pt x="1051" y="685"/>
                  </a:lnTo>
                  <a:lnTo>
                    <a:pt x="1024" y="690"/>
                  </a:lnTo>
                  <a:lnTo>
                    <a:pt x="998" y="696"/>
                  </a:lnTo>
                  <a:lnTo>
                    <a:pt x="971" y="701"/>
                  </a:lnTo>
                  <a:lnTo>
                    <a:pt x="944" y="707"/>
                  </a:lnTo>
                  <a:lnTo>
                    <a:pt x="918" y="712"/>
                  </a:lnTo>
                  <a:lnTo>
                    <a:pt x="891" y="717"/>
                  </a:lnTo>
                  <a:lnTo>
                    <a:pt x="863" y="723"/>
                  </a:lnTo>
                  <a:lnTo>
                    <a:pt x="836" y="728"/>
                  </a:lnTo>
                  <a:lnTo>
                    <a:pt x="810" y="734"/>
                  </a:lnTo>
                  <a:lnTo>
                    <a:pt x="783" y="738"/>
                  </a:lnTo>
                  <a:lnTo>
                    <a:pt x="756" y="743"/>
                  </a:lnTo>
                  <a:lnTo>
                    <a:pt x="729" y="749"/>
                  </a:lnTo>
                  <a:lnTo>
                    <a:pt x="703" y="753"/>
                  </a:lnTo>
                  <a:lnTo>
                    <a:pt x="676" y="759"/>
                  </a:lnTo>
                  <a:lnTo>
                    <a:pt x="649" y="764"/>
                  </a:lnTo>
                  <a:lnTo>
                    <a:pt x="622" y="768"/>
                  </a:lnTo>
                  <a:lnTo>
                    <a:pt x="595" y="774"/>
                  </a:lnTo>
                  <a:lnTo>
                    <a:pt x="569" y="778"/>
                  </a:lnTo>
                  <a:lnTo>
                    <a:pt x="541" y="782"/>
                  </a:lnTo>
                  <a:lnTo>
                    <a:pt x="514" y="788"/>
                  </a:lnTo>
                  <a:lnTo>
                    <a:pt x="487" y="792"/>
                  </a:lnTo>
                  <a:lnTo>
                    <a:pt x="460" y="797"/>
                  </a:lnTo>
                  <a:lnTo>
                    <a:pt x="434" y="801"/>
                  </a:lnTo>
                  <a:lnTo>
                    <a:pt x="407" y="806"/>
                  </a:lnTo>
                  <a:lnTo>
                    <a:pt x="380" y="811"/>
                  </a:lnTo>
                  <a:lnTo>
                    <a:pt x="353" y="815"/>
                  </a:lnTo>
                  <a:lnTo>
                    <a:pt x="326" y="819"/>
                  </a:lnTo>
                  <a:lnTo>
                    <a:pt x="299" y="824"/>
                  </a:lnTo>
                  <a:lnTo>
                    <a:pt x="272" y="828"/>
                  </a:lnTo>
                  <a:lnTo>
                    <a:pt x="245" y="831"/>
                  </a:lnTo>
                  <a:lnTo>
                    <a:pt x="218" y="836"/>
                  </a:lnTo>
                  <a:lnTo>
                    <a:pt x="191" y="840"/>
                  </a:lnTo>
                  <a:lnTo>
                    <a:pt x="188" y="832"/>
                  </a:lnTo>
                  <a:lnTo>
                    <a:pt x="181" y="810"/>
                  </a:lnTo>
                  <a:lnTo>
                    <a:pt x="171" y="775"/>
                  </a:lnTo>
                  <a:lnTo>
                    <a:pt x="159" y="729"/>
                  </a:lnTo>
                  <a:lnTo>
                    <a:pt x="143" y="676"/>
                  </a:lnTo>
                  <a:lnTo>
                    <a:pt x="127" y="617"/>
                  </a:lnTo>
                  <a:lnTo>
                    <a:pt x="111" y="553"/>
                  </a:lnTo>
                  <a:lnTo>
                    <a:pt x="92" y="486"/>
                  </a:lnTo>
                  <a:lnTo>
                    <a:pt x="75" y="420"/>
                  </a:lnTo>
                  <a:lnTo>
                    <a:pt x="59" y="356"/>
                  </a:lnTo>
                  <a:lnTo>
                    <a:pt x="43" y="297"/>
                  </a:lnTo>
                  <a:lnTo>
                    <a:pt x="29" y="243"/>
                  </a:lnTo>
                  <a:lnTo>
                    <a:pt x="17" y="198"/>
                  </a:lnTo>
                  <a:lnTo>
                    <a:pt x="8" y="163"/>
                  </a:lnTo>
                  <a:lnTo>
                    <a:pt x="2" y="14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6D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322"/>
            <p:cNvSpPr>
              <a:spLocks/>
            </p:cNvSpPr>
            <p:nvPr/>
          </p:nvSpPr>
          <p:spPr bwMode="auto">
            <a:xfrm>
              <a:off x="3780" y="1310"/>
              <a:ext cx="159" cy="127"/>
            </a:xfrm>
            <a:custGeom>
              <a:avLst/>
              <a:gdLst/>
              <a:ahLst/>
              <a:cxnLst>
                <a:cxn ang="0">
                  <a:pos x="23" y="118"/>
                </a:cxn>
                <a:cxn ang="0">
                  <a:pos x="70" y="108"/>
                </a:cxn>
                <a:cxn ang="0">
                  <a:pos x="116" y="98"/>
                </a:cxn>
                <a:cxn ang="0">
                  <a:pos x="163" y="90"/>
                </a:cxn>
                <a:cxn ang="0">
                  <a:pos x="210" y="81"/>
                </a:cxn>
                <a:cxn ang="0">
                  <a:pos x="256" y="72"/>
                </a:cxn>
                <a:cxn ang="0">
                  <a:pos x="303" y="65"/>
                </a:cxn>
                <a:cxn ang="0">
                  <a:pos x="349" y="56"/>
                </a:cxn>
                <a:cxn ang="0">
                  <a:pos x="396" y="49"/>
                </a:cxn>
                <a:cxn ang="0">
                  <a:pos x="443" y="41"/>
                </a:cxn>
                <a:cxn ang="0">
                  <a:pos x="489" y="34"/>
                </a:cxn>
                <a:cxn ang="0">
                  <a:pos x="536" y="27"/>
                </a:cxn>
                <a:cxn ang="0">
                  <a:pos x="584" y="20"/>
                </a:cxn>
                <a:cxn ang="0">
                  <a:pos x="630" y="14"/>
                </a:cxn>
                <a:cxn ang="0">
                  <a:pos x="677" y="8"/>
                </a:cxn>
                <a:cxn ang="0">
                  <a:pos x="724" y="3"/>
                </a:cxn>
                <a:cxn ang="0">
                  <a:pos x="763" y="38"/>
                </a:cxn>
                <a:cxn ang="0">
                  <a:pos x="791" y="116"/>
                </a:cxn>
                <a:cxn ang="0">
                  <a:pos x="819" y="193"/>
                </a:cxn>
                <a:cxn ang="0">
                  <a:pos x="846" y="271"/>
                </a:cxn>
                <a:cxn ang="0">
                  <a:pos x="872" y="349"/>
                </a:cxn>
                <a:cxn ang="0">
                  <a:pos x="897" y="427"/>
                </a:cxn>
                <a:cxn ang="0">
                  <a:pos x="921" y="506"/>
                </a:cxn>
                <a:cxn ang="0">
                  <a:pos x="945" y="584"/>
                </a:cxn>
                <a:cxn ang="0">
                  <a:pos x="932" y="630"/>
                </a:cxn>
                <a:cxn ang="0">
                  <a:pos x="883" y="642"/>
                </a:cxn>
                <a:cxn ang="0">
                  <a:pos x="834" y="653"/>
                </a:cxn>
                <a:cxn ang="0">
                  <a:pos x="785" y="663"/>
                </a:cxn>
                <a:cxn ang="0">
                  <a:pos x="738" y="674"/>
                </a:cxn>
                <a:cxn ang="0">
                  <a:pos x="689" y="684"/>
                </a:cxn>
                <a:cxn ang="0">
                  <a:pos x="640" y="694"/>
                </a:cxn>
                <a:cxn ang="0">
                  <a:pos x="591" y="704"/>
                </a:cxn>
                <a:cxn ang="0">
                  <a:pos x="541" y="712"/>
                </a:cxn>
                <a:cxn ang="0">
                  <a:pos x="493" y="720"/>
                </a:cxn>
                <a:cxn ang="0">
                  <a:pos x="444" y="728"/>
                </a:cxn>
                <a:cxn ang="0">
                  <a:pos x="395" y="736"/>
                </a:cxn>
                <a:cxn ang="0">
                  <a:pos x="346" y="743"/>
                </a:cxn>
                <a:cxn ang="0">
                  <a:pos x="296" y="750"/>
                </a:cxn>
                <a:cxn ang="0">
                  <a:pos x="247" y="757"/>
                </a:cxn>
                <a:cxn ang="0">
                  <a:pos x="199" y="762"/>
                </a:cxn>
                <a:cxn ang="0">
                  <a:pos x="169" y="758"/>
                </a:cxn>
                <a:cxn ang="0">
                  <a:pos x="152" y="706"/>
                </a:cxn>
                <a:cxn ang="0">
                  <a:pos x="126" y="616"/>
                </a:cxn>
                <a:cxn ang="0">
                  <a:pos x="95" y="504"/>
                </a:cxn>
                <a:cxn ang="0">
                  <a:pos x="63" y="384"/>
                </a:cxn>
                <a:cxn ang="0">
                  <a:pos x="34" y="272"/>
                </a:cxn>
                <a:cxn ang="0">
                  <a:pos x="12" y="182"/>
                </a:cxn>
                <a:cxn ang="0">
                  <a:pos x="0" y="130"/>
                </a:cxn>
              </a:cxnLst>
              <a:rect l="0" t="0" r="r" b="b"/>
              <a:pathLst>
                <a:path w="956" h="765">
                  <a:moveTo>
                    <a:pt x="0" y="122"/>
                  </a:moveTo>
                  <a:lnTo>
                    <a:pt x="23" y="118"/>
                  </a:lnTo>
                  <a:lnTo>
                    <a:pt x="47" y="113"/>
                  </a:lnTo>
                  <a:lnTo>
                    <a:pt x="70" y="108"/>
                  </a:lnTo>
                  <a:lnTo>
                    <a:pt x="94" y="103"/>
                  </a:lnTo>
                  <a:lnTo>
                    <a:pt x="116" y="98"/>
                  </a:lnTo>
                  <a:lnTo>
                    <a:pt x="139" y="94"/>
                  </a:lnTo>
                  <a:lnTo>
                    <a:pt x="163" y="90"/>
                  </a:lnTo>
                  <a:lnTo>
                    <a:pt x="186" y="85"/>
                  </a:lnTo>
                  <a:lnTo>
                    <a:pt x="210" y="81"/>
                  </a:lnTo>
                  <a:lnTo>
                    <a:pt x="232" y="77"/>
                  </a:lnTo>
                  <a:lnTo>
                    <a:pt x="256" y="72"/>
                  </a:lnTo>
                  <a:lnTo>
                    <a:pt x="279" y="68"/>
                  </a:lnTo>
                  <a:lnTo>
                    <a:pt x="303" y="65"/>
                  </a:lnTo>
                  <a:lnTo>
                    <a:pt x="326" y="61"/>
                  </a:lnTo>
                  <a:lnTo>
                    <a:pt x="349" y="56"/>
                  </a:lnTo>
                  <a:lnTo>
                    <a:pt x="372" y="53"/>
                  </a:lnTo>
                  <a:lnTo>
                    <a:pt x="396" y="49"/>
                  </a:lnTo>
                  <a:lnTo>
                    <a:pt x="419" y="45"/>
                  </a:lnTo>
                  <a:lnTo>
                    <a:pt x="443" y="41"/>
                  </a:lnTo>
                  <a:lnTo>
                    <a:pt x="467" y="38"/>
                  </a:lnTo>
                  <a:lnTo>
                    <a:pt x="489" y="34"/>
                  </a:lnTo>
                  <a:lnTo>
                    <a:pt x="513" y="31"/>
                  </a:lnTo>
                  <a:lnTo>
                    <a:pt x="536" y="27"/>
                  </a:lnTo>
                  <a:lnTo>
                    <a:pt x="560" y="24"/>
                  </a:lnTo>
                  <a:lnTo>
                    <a:pt x="584" y="20"/>
                  </a:lnTo>
                  <a:lnTo>
                    <a:pt x="606" y="17"/>
                  </a:lnTo>
                  <a:lnTo>
                    <a:pt x="630" y="14"/>
                  </a:lnTo>
                  <a:lnTo>
                    <a:pt x="653" y="12"/>
                  </a:lnTo>
                  <a:lnTo>
                    <a:pt x="677" y="8"/>
                  </a:lnTo>
                  <a:lnTo>
                    <a:pt x="701" y="5"/>
                  </a:lnTo>
                  <a:lnTo>
                    <a:pt x="724" y="3"/>
                  </a:lnTo>
                  <a:lnTo>
                    <a:pt x="747" y="0"/>
                  </a:lnTo>
                  <a:lnTo>
                    <a:pt x="763" y="38"/>
                  </a:lnTo>
                  <a:lnTo>
                    <a:pt x="777" y="77"/>
                  </a:lnTo>
                  <a:lnTo>
                    <a:pt x="791" y="116"/>
                  </a:lnTo>
                  <a:lnTo>
                    <a:pt x="805" y="154"/>
                  </a:lnTo>
                  <a:lnTo>
                    <a:pt x="819" y="193"/>
                  </a:lnTo>
                  <a:lnTo>
                    <a:pt x="832" y="232"/>
                  </a:lnTo>
                  <a:lnTo>
                    <a:pt x="846" y="271"/>
                  </a:lnTo>
                  <a:lnTo>
                    <a:pt x="859" y="310"/>
                  </a:lnTo>
                  <a:lnTo>
                    <a:pt x="872" y="349"/>
                  </a:lnTo>
                  <a:lnTo>
                    <a:pt x="884" y="388"/>
                  </a:lnTo>
                  <a:lnTo>
                    <a:pt x="897" y="427"/>
                  </a:lnTo>
                  <a:lnTo>
                    <a:pt x="909" y="466"/>
                  </a:lnTo>
                  <a:lnTo>
                    <a:pt x="921" y="506"/>
                  </a:lnTo>
                  <a:lnTo>
                    <a:pt x="933" y="545"/>
                  </a:lnTo>
                  <a:lnTo>
                    <a:pt x="945" y="584"/>
                  </a:lnTo>
                  <a:lnTo>
                    <a:pt x="956" y="624"/>
                  </a:lnTo>
                  <a:lnTo>
                    <a:pt x="932" y="630"/>
                  </a:lnTo>
                  <a:lnTo>
                    <a:pt x="907" y="636"/>
                  </a:lnTo>
                  <a:lnTo>
                    <a:pt x="883" y="642"/>
                  </a:lnTo>
                  <a:lnTo>
                    <a:pt x="859" y="647"/>
                  </a:lnTo>
                  <a:lnTo>
                    <a:pt x="834" y="653"/>
                  </a:lnTo>
                  <a:lnTo>
                    <a:pt x="810" y="659"/>
                  </a:lnTo>
                  <a:lnTo>
                    <a:pt x="785" y="663"/>
                  </a:lnTo>
                  <a:lnTo>
                    <a:pt x="761" y="669"/>
                  </a:lnTo>
                  <a:lnTo>
                    <a:pt x="738" y="674"/>
                  </a:lnTo>
                  <a:lnTo>
                    <a:pt x="713" y="680"/>
                  </a:lnTo>
                  <a:lnTo>
                    <a:pt x="689" y="684"/>
                  </a:lnTo>
                  <a:lnTo>
                    <a:pt x="664" y="689"/>
                  </a:lnTo>
                  <a:lnTo>
                    <a:pt x="640" y="694"/>
                  </a:lnTo>
                  <a:lnTo>
                    <a:pt x="615" y="698"/>
                  </a:lnTo>
                  <a:lnTo>
                    <a:pt x="591" y="704"/>
                  </a:lnTo>
                  <a:lnTo>
                    <a:pt x="566" y="708"/>
                  </a:lnTo>
                  <a:lnTo>
                    <a:pt x="541" y="712"/>
                  </a:lnTo>
                  <a:lnTo>
                    <a:pt x="517" y="717"/>
                  </a:lnTo>
                  <a:lnTo>
                    <a:pt x="493" y="720"/>
                  </a:lnTo>
                  <a:lnTo>
                    <a:pt x="469" y="724"/>
                  </a:lnTo>
                  <a:lnTo>
                    <a:pt x="444" y="728"/>
                  </a:lnTo>
                  <a:lnTo>
                    <a:pt x="420" y="732"/>
                  </a:lnTo>
                  <a:lnTo>
                    <a:pt x="395" y="736"/>
                  </a:lnTo>
                  <a:lnTo>
                    <a:pt x="370" y="739"/>
                  </a:lnTo>
                  <a:lnTo>
                    <a:pt x="346" y="743"/>
                  </a:lnTo>
                  <a:lnTo>
                    <a:pt x="321" y="747"/>
                  </a:lnTo>
                  <a:lnTo>
                    <a:pt x="296" y="750"/>
                  </a:lnTo>
                  <a:lnTo>
                    <a:pt x="272" y="753"/>
                  </a:lnTo>
                  <a:lnTo>
                    <a:pt x="247" y="757"/>
                  </a:lnTo>
                  <a:lnTo>
                    <a:pt x="223" y="760"/>
                  </a:lnTo>
                  <a:lnTo>
                    <a:pt x="199" y="762"/>
                  </a:lnTo>
                  <a:lnTo>
                    <a:pt x="174" y="765"/>
                  </a:lnTo>
                  <a:lnTo>
                    <a:pt x="169" y="758"/>
                  </a:lnTo>
                  <a:lnTo>
                    <a:pt x="162" y="738"/>
                  </a:lnTo>
                  <a:lnTo>
                    <a:pt x="152" y="706"/>
                  </a:lnTo>
                  <a:lnTo>
                    <a:pt x="139" y="665"/>
                  </a:lnTo>
                  <a:lnTo>
                    <a:pt x="126" y="616"/>
                  </a:lnTo>
                  <a:lnTo>
                    <a:pt x="111" y="561"/>
                  </a:lnTo>
                  <a:lnTo>
                    <a:pt x="95" y="504"/>
                  </a:lnTo>
                  <a:lnTo>
                    <a:pt x="78" y="443"/>
                  </a:lnTo>
                  <a:lnTo>
                    <a:pt x="63" y="384"/>
                  </a:lnTo>
                  <a:lnTo>
                    <a:pt x="48" y="326"/>
                  </a:lnTo>
                  <a:lnTo>
                    <a:pt x="34" y="272"/>
                  </a:lnTo>
                  <a:lnTo>
                    <a:pt x="22" y="223"/>
                  </a:lnTo>
                  <a:lnTo>
                    <a:pt x="12" y="182"/>
                  </a:lnTo>
                  <a:lnTo>
                    <a:pt x="5" y="149"/>
                  </a:lnTo>
                  <a:lnTo>
                    <a:pt x="0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72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323"/>
            <p:cNvSpPr>
              <a:spLocks/>
            </p:cNvSpPr>
            <p:nvPr/>
          </p:nvSpPr>
          <p:spPr bwMode="auto">
            <a:xfrm>
              <a:off x="3786" y="1315"/>
              <a:ext cx="144" cy="115"/>
            </a:xfrm>
            <a:custGeom>
              <a:avLst/>
              <a:gdLst/>
              <a:ahLst/>
              <a:cxnLst>
                <a:cxn ang="0">
                  <a:pos x="41" y="101"/>
                </a:cxn>
                <a:cxn ang="0">
                  <a:pos x="126" y="82"/>
                </a:cxn>
                <a:cxn ang="0">
                  <a:pos x="209" y="65"/>
                </a:cxn>
                <a:cxn ang="0">
                  <a:pos x="293" y="50"/>
                </a:cxn>
                <a:cxn ang="0">
                  <a:pos x="377" y="36"/>
                </a:cxn>
                <a:cxn ang="0">
                  <a:pos x="462" y="24"/>
                </a:cxn>
                <a:cxn ang="0">
                  <a:pos x="547" y="13"/>
                </a:cxn>
                <a:cxn ang="0">
                  <a:pos x="632" y="4"/>
                </a:cxn>
                <a:cxn ang="0">
                  <a:pos x="689" y="35"/>
                </a:cxn>
                <a:cxn ang="0">
                  <a:pos x="717" y="103"/>
                </a:cxn>
                <a:cxn ang="0">
                  <a:pos x="743" y="174"/>
                </a:cxn>
                <a:cxn ang="0">
                  <a:pos x="768" y="243"/>
                </a:cxn>
                <a:cxn ang="0">
                  <a:pos x="791" y="313"/>
                </a:cxn>
                <a:cxn ang="0">
                  <a:pos x="812" y="385"/>
                </a:cxn>
                <a:cxn ang="0">
                  <a:pos x="833" y="456"/>
                </a:cxn>
                <a:cxn ang="0">
                  <a:pos x="852" y="528"/>
                </a:cxn>
                <a:cxn ang="0">
                  <a:pos x="840" y="570"/>
                </a:cxn>
                <a:cxn ang="0">
                  <a:pos x="797" y="582"/>
                </a:cxn>
                <a:cxn ang="0">
                  <a:pos x="753" y="593"/>
                </a:cxn>
                <a:cxn ang="0">
                  <a:pos x="709" y="604"/>
                </a:cxn>
                <a:cxn ang="0">
                  <a:pos x="666" y="615"/>
                </a:cxn>
                <a:cxn ang="0">
                  <a:pos x="621" y="625"/>
                </a:cxn>
                <a:cxn ang="0">
                  <a:pos x="578" y="633"/>
                </a:cxn>
                <a:cxn ang="0">
                  <a:pos x="534" y="642"/>
                </a:cxn>
                <a:cxn ang="0">
                  <a:pos x="489" y="650"/>
                </a:cxn>
                <a:cxn ang="0">
                  <a:pos x="446" y="657"/>
                </a:cxn>
                <a:cxn ang="0">
                  <a:pos x="401" y="664"/>
                </a:cxn>
                <a:cxn ang="0">
                  <a:pos x="357" y="670"/>
                </a:cxn>
                <a:cxn ang="0">
                  <a:pos x="312" y="676"/>
                </a:cxn>
                <a:cxn ang="0">
                  <a:pos x="268" y="681"/>
                </a:cxn>
                <a:cxn ang="0">
                  <a:pos x="224" y="685"/>
                </a:cxn>
                <a:cxn ang="0">
                  <a:pos x="179" y="689"/>
                </a:cxn>
                <a:cxn ang="0">
                  <a:pos x="143" y="666"/>
                </a:cxn>
                <a:cxn ang="0">
                  <a:pos x="94" y="508"/>
                </a:cxn>
                <a:cxn ang="0">
                  <a:pos x="38" y="294"/>
                </a:cxn>
                <a:cxn ang="0">
                  <a:pos x="1" y="136"/>
                </a:cxn>
              </a:cxnLst>
              <a:rect l="0" t="0" r="r" b="b"/>
              <a:pathLst>
                <a:path w="862" h="691">
                  <a:moveTo>
                    <a:pt x="0" y="111"/>
                  </a:moveTo>
                  <a:lnTo>
                    <a:pt x="41" y="101"/>
                  </a:lnTo>
                  <a:lnTo>
                    <a:pt x="84" y="91"/>
                  </a:lnTo>
                  <a:lnTo>
                    <a:pt x="126" y="82"/>
                  </a:lnTo>
                  <a:lnTo>
                    <a:pt x="167" y="74"/>
                  </a:lnTo>
                  <a:lnTo>
                    <a:pt x="209" y="65"/>
                  </a:lnTo>
                  <a:lnTo>
                    <a:pt x="252" y="58"/>
                  </a:lnTo>
                  <a:lnTo>
                    <a:pt x="293" y="50"/>
                  </a:lnTo>
                  <a:lnTo>
                    <a:pt x="335" y="42"/>
                  </a:lnTo>
                  <a:lnTo>
                    <a:pt x="377" y="36"/>
                  </a:lnTo>
                  <a:lnTo>
                    <a:pt x="420" y="29"/>
                  </a:lnTo>
                  <a:lnTo>
                    <a:pt x="462" y="24"/>
                  </a:lnTo>
                  <a:lnTo>
                    <a:pt x="504" y="18"/>
                  </a:lnTo>
                  <a:lnTo>
                    <a:pt x="547" y="13"/>
                  </a:lnTo>
                  <a:lnTo>
                    <a:pt x="589" y="9"/>
                  </a:lnTo>
                  <a:lnTo>
                    <a:pt x="632" y="4"/>
                  </a:lnTo>
                  <a:lnTo>
                    <a:pt x="675" y="0"/>
                  </a:lnTo>
                  <a:lnTo>
                    <a:pt x="689" y="35"/>
                  </a:lnTo>
                  <a:lnTo>
                    <a:pt x="703" y="69"/>
                  </a:lnTo>
                  <a:lnTo>
                    <a:pt x="717" y="103"/>
                  </a:lnTo>
                  <a:lnTo>
                    <a:pt x="730" y="139"/>
                  </a:lnTo>
                  <a:lnTo>
                    <a:pt x="743" y="174"/>
                  </a:lnTo>
                  <a:lnTo>
                    <a:pt x="756" y="208"/>
                  </a:lnTo>
                  <a:lnTo>
                    <a:pt x="768" y="243"/>
                  </a:lnTo>
                  <a:lnTo>
                    <a:pt x="780" y="279"/>
                  </a:lnTo>
                  <a:lnTo>
                    <a:pt x="791" y="313"/>
                  </a:lnTo>
                  <a:lnTo>
                    <a:pt x="801" y="349"/>
                  </a:lnTo>
                  <a:lnTo>
                    <a:pt x="812" y="385"/>
                  </a:lnTo>
                  <a:lnTo>
                    <a:pt x="823" y="420"/>
                  </a:lnTo>
                  <a:lnTo>
                    <a:pt x="833" y="456"/>
                  </a:lnTo>
                  <a:lnTo>
                    <a:pt x="844" y="491"/>
                  </a:lnTo>
                  <a:lnTo>
                    <a:pt x="852" y="528"/>
                  </a:lnTo>
                  <a:lnTo>
                    <a:pt x="862" y="564"/>
                  </a:lnTo>
                  <a:lnTo>
                    <a:pt x="840" y="570"/>
                  </a:lnTo>
                  <a:lnTo>
                    <a:pt x="819" y="576"/>
                  </a:lnTo>
                  <a:lnTo>
                    <a:pt x="797" y="582"/>
                  </a:lnTo>
                  <a:lnTo>
                    <a:pt x="775" y="588"/>
                  </a:lnTo>
                  <a:lnTo>
                    <a:pt x="753" y="593"/>
                  </a:lnTo>
                  <a:lnTo>
                    <a:pt x="731" y="599"/>
                  </a:lnTo>
                  <a:lnTo>
                    <a:pt x="709" y="604"/>
                  </a:lnTo>
                  <a:lnTo>
                    <a:pt x="688" y="609"/>
                  </a:lnTo>
                  <a:lnTo>
                    <a:pt x="666" y="615"/>
                  </a:lnTo>
                  <a:lnTo>
                    <a:pt x="643" y="619"/>
                  </a:lnTo>
                  <a:lnTo>
                    <a:pt x="621" y="625"/>
                  </a:lnTo>
                  <a:lnTo>
                    <a:pt x="600" y="629"/>
                  </a:lnTo>
                  <a:lnTo>
                    <a:pt x="578" y="633"/>
                  </a:lnTo>
                  <a:lnTo>
                    <a:pt x="555" y="638"/>
                  </a:lnTo>
                  <a:lnTo>
                    <a:pt x="534" y="642"/>
                  </a:lnTo>
                  <a:lnTo>
                    <a:pt x="512" y="646"/>
                  </a:lnTo>
                  <a:lnTo>
                    <a:pt x="489" y="650"/>
                  </a:lnTo>
                  <a:lnTo>
                    <a:pt x="467" y="654"/>
                  </a:lnTo>
                  <a:lnTo>
                    <a:pt x="446" y="657"/>
                  </a:lnTo>
                  <a:lnTo>
                    <a:pt x="423" y="660"/>
                  </a:lnTo>
                  <a:lnTo>
                    <a:pt x="401" y="664"/>
                  </a:lnTo>
                  <a:lnTo>
                    <a:pt x="379" y="667"/>
                  </a:lnTo>
                  <a:lnTo>
                    <a:pt x="357" y="670"/>
                  </a:lnTo>
                  <a:lnTo>
                    <a:pt x="334" y="673"/>
                  </a:lnTo>
                  <a:lnTo>
                    <a:pt x="312" y="676"/>
                  </a:lnTo>
                  <a:lnTo>
                    <a:pt x="290" y="679"/>
                  </a:lnTo>
                  <a:lnTo>
                    <a:pt x="268" y="681"/>
                  </a:lnTo>
                  <a:lnTo>
                    <a:pt x="245" y="683"/>
                  </a:lnTo>
                  <a:lnTo>
                    <a:pt x="224" y="685"/>
                  </a:lnTo>
                  <a:lnTo>
                    <a:pt x="201" y="688"/>
                  </a:lnTo>
                  <a:lnTo>
                    <a:pt x="179" y="689"/>
                  </a:lnTo>
                  <a:lnTo>
                    <a:pt x="156" y="691"/>
                  </a:lnTo>
                  <a:lnTo>
                    <a:pt x="143" y="666"/>
                  </a:lnTo>
                  <a:lnTo>
                    <a:pt x="122" y="600"/>
                  </a:lnTo>
                  <a:lnTo>
                    <a:pt x="94" y="508"/>
                  </a:lnTo>
                  <a:lnTo>
                    <a:pt x="65" y="400"/>
                  </a:lnTo>
                  <a:lnTo>
                    <a:pt x="38" y="294"/>
                  </a:lnTo>
                  <a:lnTo>
                    <a:pt x="15" y="202"/>
                  </a:lnTo>
                  <a:lnTo>
                    <a:pt x="1" y="136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77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324"/>
            <p:cNvSpPr>
              <a:spLocks/>
            </p:cNvSpPr>
            <p:nvPr/>
          </p:nvSpPr>
          <p:spPr bwMode="auto">
            <a:xfrm>
              <a:off x="3792" y="1320"/>
              <a:ext cx="128" cy="10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38" y="88"/>
                </a:cxn>
                <a:cxn ang="0">
                  <a:pos x="75" y="79"/>
                </a:cxn>
                <a:cxn ang="0">
                  <a:pos x="113" y="70"/>
                </a:cxn>
                <a:cxn ang="0">
                  <a:pos x="150" y="61"/>
                </a:cxn>
                <a:cxn ang="0">
                  <a:pos x="188" y="52"/>
                </a:cxn>
                <a:cxn ang="0">
                  <a:pos x="224" y="45"/>
                </a:cxn>
                <a:cxn ang="0">
                  <a:pos x="262" y="38"/>
                </a:cxn>
                <a:cxn ang="0">
                  <a:pos x="299" y="32"/>
                </a:cxn>
                <a:cxn ang="0">
                  <a:pos x="337" y="26"/>
                </a:cxn>
                <a:cxn ang="0">
                  <a:pos x="375" y="21"/>
                </a:cxn>
                <a:cxn ang="0">
                  <a:pos x="413" y="17"/>
                </a:cxn>
                <a:cxn ang="0">
                  <a:pos x="451" y="12"/>
                </a:cxn>
                <a:cxn ang="0">
                  <a:pos x="489" y="8"/>
                </a:cxn>
                <a:cxn ang="0">
                  <a:pos x="527" y="5"/>
                </a:cxn>
                <a:cxn ang="0">
                  <a:pos x="565" y="3"/>
                </a:cxn>
                <a:cxn ang="0">
                  <a:pos x="603" y="0"/>
                </a:cxn>
                <a:cxn ang="0">
                  <a:pos x="630" y="61"/>
                </a:cxn>
                <a:cxn ang="0">
                  <a:pos x="656" y="122"/>
                </a:cxn>
                <a:cxn ang="0">
                  <a:pos x="680" y="184"/>
                </a:cxn>
                <a:cxn ang="0">
                  <a:pos x="701" y="247"/>
                </a:cxn>
                <a:cxn ang="0">
                  <a:pos x="721" y="309"/>
                </a:cxn>
                <a:cxn ang="0">
                  <a:pos x="739" y="373"/>
                </a:cxn>
                <a:cxn ang="0">
                  <a:pos x="756" y="437"/>
                </a:cxn>
                <a:cxn ang="0">
                  <a:pos x="770" y="502"/>
                </a:cxn>
                <a:cxn ang="0">
                  <a:pos x="732" y="516"/>
                </a:cxn>
                <a:cxn ang="0">
                  <a:pos x="693" y="527"/>
                </a:cxn>
                <a:cxn ang="0">
                  <a:pos x="654" y="538"/>
                </a:cxn>
                <a:cxn ang="0">
                  <a:pos x="615" y="549"/>
                </a:cxn>
                <a:cxn ang="0">
                  <a:pos x="576" y="559"/>
                </a:cxn>
                <a:cxn ang="0">
                  <a:pos x="537" y="568"/>
                </a:cxn>
                <a:cxn ang="0">
                  <a:pos x="498" y="576"/>
                </a:cxn>
                <a:cxn ang="0">
                  <a:pos x="459" y="584"/>
                </a:cxn>
                <a:cxn ang="0">
                  <a:pos x="420" y="590"/>
                </a:cxn>
                <a:cxn ang="0">
                  <a:pos x="379" y="597"/>
                </a:cxn>
                <a:cxn ang="0">
                  <a:pos x="340" y="602"/>
                </a:cxn>
                <a:cxn ang="0">
                  <a:pos x="300" y="607"/>
                </a:cxn>
                <a:cxn ang="0">
                  <a:pos x="260" y="610"/>
                </a:cxn>
                <a:cxn ang="0">
                  <a:pos x="221" y="613"/>
                </a:cxn>
                <a:cxn ang="0">
                  <a:pos x="181" y="615"/>
                </a:cxn>
                <a:cxn ang="0">
                  <a:pos x="141" y="616"/>
                </a:cxn>
                <a:cxn ang="0">
                  <a:pos x="127" y="594"/>
                </a:cxn>
                <a:cxn ang="0">
                  <a:pos x="105" y="535"/>
                </a:cxn>
                <a:cxn ang="0">
                  <a:pos x="79" y="453"/>
                </a:cxn>
                <a:cxn ang="0">
                  <a:pos x="53" y="357"/>
                </a:cxn>
                <a:cxn ang="0">
                  <a:pos x="29" y="262"/>
                </a:cxn>
                <a:cxn ang="0">
                  <a:pos x="10" y="179"/>
                </a:cxn>
                <a:cxn ang="0">
                  <a:pos x="0" y="121"/>
                </a:cxn>
                <a:cxn ang="0">
                  <a:pos x="1" y="98"/>
                </a:cxn>
              </a:cxnLst>
              <a:rect l="0" t="0" r="r" b="b"/>
              <a:pathLst>
                <a:path w="770" h="616">
                  <a:moveTo>
                    <a:pt x="1" y="98"/>
                  </a:moveTo>
                  <a:lnTo>
                    <a:pt x="38" y="88"/>
                  </a:lnTo>
                  <a:lnTo>
                    <a:pt x="75" y="79"/>
                  </a:lnTo>
                  <a:lnTo>
                    <a:pt x="113" y="70"/>
                  </a:lnTo>
                  <a:lnTo>
                    <a:pt x="150" y="61"/>
                  </a:lnTo>
                  <a:lnTo>
                    <a:pt x="188" y="52"/>
                  </a:lnTo>
                  <a:lnTo>
                    <a:pt x="224" y="45"/>
                  </a:lnTo>
                  <a:lnTo>
                    <a:pt x="262" y="38"/>
                  </a:lnTo>
                  <a:lnTo>
                    <a:pt x="299" y="32"/>
                  </a:lnTo>
                  <a:lnTo>
                    <a:pt x="337" y="26"/>
                  </a:lnTo>
                  <a:lnTo>
                    <a:pt x="375" y="21"/>
                  </a:lnTo>
                  <a:lnTo>
                    <a:pt x="413" y="17"/>
                  </a:lnTo>
                  <a:lnTo>
                    <a:pt x="451" y="12"/>
                  </a:lnTo>
                  <a:lnTo>
                    <a:pt x="489" y="8"/>
                  </a:lnTo>
                  <a:lnTo>
                    <a:pt x="527" y="5"/>
                  </a:lnTo>
                  <a:lnTo>
                    <a:pt x="565" y="3"/>
                  </a:lnTo>
                  <a:lnTo>
                    <a:pt x="603" y="0"/>
                  </a:lnTo>
                  <a:lnTo>
                    <a:pt x="630" y="61"/>
                  </a:lnTo>
                  <a:lnTo>
                    <a:pt x="656" y="122"/>
                  </a:lnTo>
                  <a:lnTo>
                    <a:pt x="680" y="184"/>
                  </a:lnTo>
                  <a:lnTo>
                    <a:pt x="701" y="247"/>
                  </a:lnTo>
                  <a:lnTo>
                    <a:pt x="721" y="309"/>
                  </a:lnTo>
                  <a:lnTo>
                    <a:pt x="739" y="373"/>
                  </a:lnTo>
                  <a:lnTo>
                    <a:pt x="756" y="437"/>
                  </a:lnTo>
                  <a:lnTo>
                    <a:pt x="770" y="502"/>
                  </a:lnTo>
                  <a:lnTo>
                    <a:pt x="732" y="516"/>
                  </a:lnTo>
                  <a:lnTo>
                    <a:pt x="693" y="527"/>
                  </a:lnTo>
                  <a:lnTo>
                    <a:pt x="654" y="538"/>
                  </a:lnTo>
                  <a:lnTo>
                    <a:pt x="615" y="549"/>
                  </a:lnTo>
                  <a:lnTo>
                    <a:pt x="576" y="559"/>
                  </a:lnTo>
                  <a:lnTo>
                    <a:pt x="537" y="568"/>
                  </a:lnTo>
                  <a:lnTo>
                    <a:pt x="498" y="576"/>
                  </a:lnTo>
                  <a:lnTo>
                    <a:pt x="459" y="584"/>
                  </a:lnTo>
                  <a:lnTo>
                    <a:pt x="420" y="590"/>
                  </a:lnTo>
                  <a:lnTo>
                    <a:pt x="379" y="597"/>
                  </a:lnTo>
                  <a:lnTo>
                    <a:pt x="340" y="602"/>
                  </a:lnTo>
                  <a:lnTo>
                    <a:pt x="300" y="607"/>
                  </a:lnTo>
                  <a:lnTo>
                    <a:pt x="260" y="610"/>
                  </a:lnTo>
                  <a:lnTo>
                    <a:pt x="221" y="613"/>
                  </a:lnTo>
                  <a:lnTo>
                    <a:pt x="181" y="615"/>
                  </a:lnTo>
                  <a:lnTo>
                    <a:pt x="141" y="616"/>
                  </a:lnTo>
                  <a:lnTo>
                    <a:pt x="127" y="594"/>
                  </a:lnTo>
                  <a:lnTo>
                    <a:pt x="105" y="535"/>
                  </a:lnTo>
                  <a:lnTo>
                    <a:pt x="79" y="453"/>
                  </a:lnTo>
                  <a:lnTo>
                    <a:pt x="53" y="357"/>
                  </a:lnTo>
                  <a:lnTo>
                    <a:pt x="29" y="262"/>
                  </a:lnTo>
                  <a:lnTo>
                    <a:pt x="10" y="179"/>
                  </a:lnTo>
                  <a:lnTo>
                    <a:pt x="0" y="121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7C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325"/>
            <p:cNvSpPr>
              <a:spLocks/>
            </p:cNvSpPr>
            <p:nvPr/>
          </p:nvSpPr>
          <p:spPr bwMode="auto">
            <a:xfrm>
              <a:off x="3798" y="1325"/>
              <a:ext cx="113" cy="90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36" y="76"/>
                </a:cxn>
                <a:cxn ang="0">
                  <a:pos x="68" y="66"/>
                </a:cxn>
                <a:cxn ang="0">
                  <a:pos x="100" y="57"/>
                </a:cxn>
                <a:cxn ang="0">
                  <a:pos x="133" y="49"/>
                </a:cxn>
                <a:cxn ang="0">
                  <a:pos x="166" y="41"/>
                </a:cxn>
                <a:cxn ang="0">
                  <a:pos x="198" y="34"/>
                </a:cxn>
                <a:cxn ang="0">
                  <a:pos x="232" y="28"/>
                </a:cxn>
                <a:cxn ang="0">
                  <a:pos x="264" y="21"/>
                </a:cxn>
                <a:cxn ang="0">
                  <a:pos x="297" y="17"/>
                </a:cxn>
                <a:cxn ang="0">
                  <a:pos x="330" y="13"/>
                </a:cxn>
                <a:cxn ang="0">
                  <a:pos x="364" y="8"/>
                </a:cxn>
                <a:cxn ang="0">
                  <a:pos x="396" y="5"/>
                </a:cxn>
                <a:cxn ang="0">
                  <a:pos x="430" y="3"/>
                </a:cxn>
                <a:cxn ang="0">
                  <a:pos x="464" y="2"/>
                </a:cxn>
                <a:cxn ang="0">
                  <a:pos x="497" y="0"/>
                </a:cxn>
                <a:cxn ang="0">
                  <a:pos x="531" y="0"/>
                </a:cxn>
                <a:cxn ang="0">
                  <a:pos x="557" y="52"/>
                </a:cxn>
                <a:cxn ang="0">
                  <a:pos x="582" y="105"/>
                </a:cxn>
                <a:cxn ang="0">
                  <a:pos x="604" y="159"/>
                </a:cxn>
                <a:cxn ang="0">
                  <a:pos x="623" y="214"/>
                </a:cxn>
                <a:cxn ang="0">
                  <a:pos x="640" y="270"/>
                </a:cxn>
                <a:cxn ang="0">
                  <a:pos x="656" y="326"/>
                </a:cxn>
                <a:cxn ang="0">
                  <a:pos x="669" y="384"/>
                </a:cxn>
                <a:cxn ang="0">
                  <a:pos x="679" y="441"/>
                </a:cxn>
                <a:cxn ang="0">
                  <a:pos x="646" y="454"/>
                </a:cxn>
                <a:cxn ang="0">
                  <a:pos x="612" y="467"/>
                </a:cxn>
                <a:cxn ang="0">
                  <a:pos x="578" y="478"/>
                </a:cxn>
                <a:cxn ang="0">
                  <a:pos x="544" y="489"/>
                </a:cxn>
                <a:cxn ang="0">
                  <a:pos x="509" y="499"/>
                </a:cxn>
                <a:cxn ang="0">
                  <a:pos x="476" y="507"/>
                </a:cxn>
                <a:cxn ang="0">
                  <a:pos x="441" y="515"/>
                </a:cxn>
                <a:cxn ang="0">
                  <a:pos x="406" y="521"/>
                </a:cxn>
                <a:cxn ang="0">
                  <a:pos x="372" y="527"/>
                </a:cxn>
                <a:cxn ang="0">
                  <a:pos x="337" y="532"/>
                </a:cxn>
                <a:cxn ang="0">
                  <a:pos x="302" y="535"/>
                </a:cxn>
                <a:cxn ang="0">
                  <a:pos x="266" y="539"/>
                </a:cxn>
                <a:cxn ang="0">
                  <a:pos x="232" y="541"/>
                </a:cxn>
                <a:cxn ang="0">
                  <a:pos x="196" y="542"/>
                </a:cxn>
                <a:cxn ang="0">
                  <a:pos x="161" y="542"/>
                </a:cxn>
                <a:cxn ang="0">
                  <a:pos x="125" y="541"/>
                </a:cxn>
                <a:cxn ang="0">
                  <a:pos x="110" y="521"/>
                </a:cxn>
                <a:cxn ang="0">
                  <a:pos x="89" y="470"/>
                </a:cxn>
                <a:cxn ang="0">
                  <a:pos x="66" y="397"/>
                </a:cxn>
                <a:cxn ang="0">
                  <a:pos x="42" y="313"/>
                </a:cxn>
                <a:cxn ang="0">
                  <a:pos x="21" y="231"/>
                </a:cxn>
                <a:cxn ang="0">
                  <a:pos x="6" y="157"/>
                </a:cxn>
                <a:cxn ang="0">
                  <a:pos x="0" y="106"/>
                </a:cxn>
                <a:cxn ang="0">
                  <a:pos x="4" y="86"/>
                </a:cxn>
              </a:cxnLst>
              <a:rect l="0" t="0" r="r" b="b"/>
              <a:pathLst>
                <a:path w="679" h="542">
                  <a:moveTo>
                    <a:pt x="4" y="86"/>
                  </a:moveTo>
                  <a:lnTo>
                    <a:pt x="36" y="76"/>
                  </a:lnTo>
                  <a:lnTo>
                    <a:pt x="68" y="66"/>
                  </a:lnTo>
                  <a:lnTo>
                    <a:pt x="100" y="57"/>
                  </a:lnTo>
                  <a:lnTo>
                    <a:pt x="133" y="49"/>
                  </a:lnTo>
                  <a:lnTo>
                    <a:pt x="166" y="41"/>
                  </a:lnTo>
                  <a:lnTo>
                    <a:pt x="198" y="34"/>
                  </a:lnTo>
                  <a:lnTo>
                    <a:pt x="232" y="28"/>
                  </a:lnTo>
                  <a:lnTo>
                    <a:pt x="264" y="21"/>
                  </a:lnTo>
                  <a:lnTo>
                    <a:pt x="297" y="17"/>
                  </a:lnTo>
                  <a:lnTo>
                    <a:pt x="330" y="13"/>
                  </a:lnTo>
                  <a:lnTo>
                    <a:pt x="364" y="8"/>
                  </a:lnTo>
                  <a:lnTo>
                    <a:pt x="396" y="5"/>
                  </a:lnTo>
                  <a:lnTo>
                    <a:pt x="430" y="3"/>
                  </a:lnTo>
                  <a:lnTo>
                    <a:pt x="464" y="2"/>
                  </a:lnTo>
                  <a:lnTo>
                    <a:pt x="497" y="0"/>
                  </a:lnTo>
                  <a:lnTo>
                    <a:pt x="531" y="0"/>
                  </a:lnTo>
                  <a:lnTo>
                    <a:pt x="557" y="52"/>
                  </a:lnTo>
                  <a:lnTo>
                    <a:pt x="582" y="105"/>
                  </a:lnTo>
                  <a:lnTo>
                    <a:pt x="604" y="159"/>
                  </a:lnTo>
                  <a:lnTo>
                    <a:pt x="623" y="214"/>
                  </a:lnTo>
                  <a:lnTo>
                    <a:pt x="640" y="270"/>
                  </a:lnTo>
                  <a:lnTo>
                    <a:pt x="656" y="326"/>
                  </a:lnTo>
                  <a:lnTo>
                    <a:pt x="669" y="384"/>
                  </a:lnTo>
                  <a:lnTo>
                    <a:pt x="679" y="441"/>
                  </a:lnTo>
                  <a:lnTo>
                    <a:pt x="646" y="454"/>
                  </a:lnTo>
                  <a:lnTo>
                    <a:pt x="612" y="467"/>
                  </a:lnTo>
                  <a:lnTo>
                    <a:pt x="578" y="478"/>
                  </a:lnTo>
                  <a:lnTo>
                    <a:pt x="544" y="489"/>
                  </a:lnTo>
                  <a:lnTo>
                    <a:pt x="509" y="499"/>
                  </a:lnTo>
                  <a:lnTo>
                    <a:pt x="476" y="507"/>
                  </a:lnTo>
                  <a:lnTo>
                    <a:pt x="441" y="515"/>
                  </a:lnTo>
                  <a:lnTo>
                    <a:pt x="406" y="521"/>
                  </a:lnTo>
                  <a:lnTo>
                    <a:pt x="372" y="527"/>
                  </a:lnTo>
                  <a:lnTo>
                    <a:pt x="337" y="532"/>
                  </a:lnTo>
                  <a:lnTo>
                    <a:pt x="302" y="535"/>
                  </a:lnTo>
                  <a:lnTo>
                    <a:pt x="266" y="539"/>
                  </a:lnTo>
                  <a:lnTo>
                    <a:pt x="232" y="541"/>
                  </a:lnTo>
                  <a:lnTo>
                    <a:pt x="196" y="542"/>
                  </a:lnTo>
                  <a:lnTo>
                    <a:pt x="161" y="542"/>
                  </a:lnTo>
                  <a:lnTo>
                    <a:pt x="125" y="541"/>
                  </a:lnTo>
                  <a:lnTo>
                    <a:pt x="110" y="521"/>
                  </a:lnTo>
                  <a:lnTo>
                    <a:pt x="89" y="470"/>
                  </a:lnTo>
                  <a:lnTo>
                    <a:pt x="66" y="397"/>
                  </a:lnTo>
                  <a:lnTo>
                    <a:pt x="42" y="313"/>
                  </a:lnTo>
                  <a:lnTo>
                    <a:pt x="21" y="231"/>
                  </a:lnTo>
                  <a:lnTo>
                    <a:pt x="6" y="157"/>
                  </a:lnTo>
                  <a:lnTo>
                    <a:pt x="0" y="106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84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326"/>
            <p:cNvSpPr>
              <a:spLocks/>
            </p:cNvSpPr>
            <p:nvPr/>
          </p:nvSpPr>
          <p:spPr bwMode="auto">
            <a:xfrm>
              <a:off x="3803" y="1329"/>
              <a:ext cx="99" cy="79"/>
            </a:xfrm>
            <a:custGeom>
              <a:avLst/>
              <a:gdLst/>
              <a:ahLst/>
              <a:cxnLst>
                <a:cxn ang="0">
                  <a:pos x="8" y="76"/>
                </a:cxn>
                <a:cxn ang="0">
                  <a:pos x="35" y="65"/>
                </a:cxn>
                <a:cxn ang="0">
                  <a:pos x="63" y="55"/>
                </a:cxn>
                <a:cxn ang="0">
                  <a:pos x="90" y="47"/>
                </a:cxn>
                <a:cxn ang="0">
                  <a:pos x="118" y="38"/>
                </a:cxn>
                <a:cxn ang="0">
                  <a:pos x="147" y="30"/>
                </a:cxn>
                <a:cxn ang="0">
                  <a:pos x="175" y="24"/>
                </a:cxn>
                <a:cxn ang="0">
                  <a:pos x="203" y="18"/>
                </a:cxn>
                <a:cxn ang="0">
                  <a:pos x="231" y="13"/>
                </a:cxn>
                <a:cxn ang="0">
                  <a:pos x="259" y="9"/>
                </a:cxn>
                <a:cxn ang="0">
                  <a:pos x="289" y="5"/>
                </a:cxn>
                <a:cxn ang="0">
                  <a:pos x="317" y="3"/>
                </a:cxn>
                <a:cxn ang="0">
                  <a:pos x="346" y="1"/>
                </a:cxn>
                <a:cxn ang="0">
                  <a:pos x="374" y="0"/>
                </a:cxn>
                <a:cxn ang="0">
                  <a:pos x="404" y="0"/>
                </a:cxn>
                <a:cxn ang="0">
                  <a:pos x="433" y="1"/>
                </a:cxn>
                <a:cxn ang="0">
                  <a:pos x="462" y="2"/>
                </a:cxn>
                <a:cxn ang="0">
                  <a:pos x="487" y="47"/>
                </a:cxn>
                <a:cxn ang="0">
                  <a:pos x="510" y="91"/>
                </a:cxn>
                <a:cxn ang="0">
                  <a:pos x="530" y="138"/>
                </a:cxn>
                <a:cxn ang="0">
                  <a:pos x="548" y="184"/>
                </a:cxn>
                <a:cxn ang="0">
                  <a:pos x="562" y="232"/>
                </a:cxn>
                <a:cxn ang="0">
                  <a:pos x="574" y="281"/>
                </a:cxn>
                <a:cxn ang="0">
                  <a:pos x="584" y="331"/>
                </a:cxn>
                <a:cxn ang="0">
                  <a:pos x="590" y="382"/>
                </a:cxn>
                <a:cxn ang="0">
                  <a:pos x="561" y="396"/>
                </a:cxn>
                <a:cxn ang="0">
                  <a:pos x="533" y="409"/>
                </a:cxn>
                <a:cxn ang="0">
                  <a:pos x="503" y="420"/>
                </a:cxn>
                <a:cxn ang="0">
                  <a:pos x="474" y="430"/>
                </a:cxn>
                <a:cxn ang="0">
                  <a:pos x="444" y="439"/>
                </a:cxn>
                <a:cxn ang="0">
                  <a:pos x="414" y="448"/>
                </a:cxn>
                <a:cxn ang="0">
                  <a:pos x="385" y="454"/>
                </a:cxn>
                <a:cxn ang="0">
                  <a:pos x="355" y="461"/>
                </a:cxn>
                <a:cxn ang="0">
                  <a:pos x="326" y="465"/>
                </a:cxn>
                <a:cxn ang="0">
                  <a:pos x="295" y="469"/>
                </a:cxn>
                <a:cxn ang="0">
                  <a:pos x="265" y="472"/>
                </a:cxn>
                <a:cxn ang="0">
                  <a:pos x="234" y="473"/>
                </a:cxn>
                <a:cxn ang="0">
                  <a:pos x="205" y="473"/>
                </a:cxn>
                <a:cxn ang="0">
                  <a:pos x="174" y="473"/>
                </a:cxn>
                <a:cxn ang="0">
                  <a:pos x="143" y="471"/>
                </a:cxn>
                <a:cxn ang="0">
                  <a:pos x="113" y="467"/>
                </a:cxn>
                <a:cxn ang="0">
                  <a:pos x="96" y="450"/>
                </a:cxn>
                <a:cxn ang="0">
                  <a:pos x="75" y="407"/>
                </a:cxn>
                <a:cxn ang="0">
                  <a:pos x="53" y="344"/>
                </a:cxn>
                <a:cxn ang="0">
                  <a:pos x="33" y="271"/>
                </a:cxn>
                <a:cxn ang="0">
                  <a:pos x="15" y="199"/>
                </a:cxn>
                <a:cxn ang="0">
                  <a:pos x="3" y="137"/>
                </a:cxn>
                <a:cxn ang="0">
                  <a:pos x="0" y="93"/>
                </a:cxn>
                <a:cxn ang="0">
                  <a:pos x="8" y="76"/>
                </a:cxn>
              </a:cxnLst>
              <a:rect l="0" t="0" r="r" b="b"/>
              <a:pathLst>
                <a:path w="590" h="473">
                  <a:moveTo>
                    <a:pt x="8" y="76"/>
                  </a:moveTo>
                  <a:lnTo>
                    <a:pt x="35" y="65"/>
                  </a:lnTo>
                  <a:lnTo>
                    <a:pt x="63" y="55"/>
                  </a:lnTo>
                  <a:lnTo>
                    <a:pt x="90" y="47"/>
                  </a:lnTo>
                  <a:lnTo>
                    <a:pt x="118" y="38"/>
                  </a:lnTo>
                  <a:lnTo>
                    <a:pt x="147" y="30"/>
                  </a:lnTo>
                  <a:lnTo>
                    <a:pt x="175" y="24"/>
                  </a:lnTo>
                  <a:lnTo>
                    <a:pt x="203" y="18"/>
                  </a:lnTo>
                  <a:lnTo>
                    <a:pt x="231" y="13"/>
                  </a:lnTo>
                  <a:lnTo>
                    <a:pt x="259" y="9"/>
                  </a:lnTo>
                  <a:lnTo>
                    <a:pt x="289" y="5"/>
                  </a:lnTo>
                  <a:lnTo>
                    <a:pt x="317" y="3"/>
                  </a:lnTo>
                  <a:lnTo>
                    <a:pt x="346" y="1"/>
                  </a:lnTo>
                  <a:lnTo>
                    <a:pt x="374" y="0"/>
                  </a:lnTo>
                  <a:lnTo>
                    <a:pt x="404" y="0"/>
                  </a:lnTo>
                  <a:lnTo>
                    <a:pt x="433" y="1"/>
                  </a:lnTo>
                  <a:lnTo>
                    <a:pt x="462" y="2"/>
                  </a:lnTo>
                  <a:lnTo>
                    <a:pt x="487" y="47"/>
                  </a:lnTo>
                  <a:lnTo>
                    <a:pt x="510" y="91"/>
                  </a:lnTo>
                  <a:lnTo>
                    <a:pt x="530" y="138"/>
                  </a:lnTo>
                  <a:lnTo>
                    <a:pt x="548" y="184"/>
                  </a:lnTo>
                  <a:lnTo>
                    <a:pt x="562" y="232"/>
                  </a:lnTo>
                  <a:lnTo>
                    <a:pt x="574" y="281"/>
                  </a:lnTo>
                  <a:lnTo>
                    <a:pt x="584" y="331"/>
                  </a:lnTo>
                  <a:lnTo>
                    <a:pt x="590" y="382"/>
                  </a:lnTo>
                  <a:lnTo>
                    <a:pt x="561" y="396"/>
                  </a:lnTo>
                  <a:lnTo>
                    <a:pt x="533" y="409"/>
                  </a:lnTo>
                  <a:lnTo>
                    <a:pt x="503" y="420"/>
                  </a:lnTo>
                  <a:lnTo>
                    <a:pt x="474" y="430"/>
                  </a:lnTo>
                  <a:lnTo>
                    <a:pt x="444" y="439"/>
                  </a:lnTo>
                  <a:lnTo>
                    <a:pt x="414" y="448"/>
                  </a:lnTo>
                  <a:lnTo>
                    <a:pt x="385" y="454"/>
                  </a:lnTo>
                  <a:lnTo>
                    <a:pt x="355" y="461"/>
                  </a:lnTo>
                  <a:lnTo>
                    <a:pt x="326" y="465"/>
                  </a:lnTo>
                  <a:lnTo>
                    <a:pt x="295" y="469"/>
                  </a:lnTo>
                  <a:lnTo>
                    <a:pt x="265" y="472"/>
                  </a:lnTo>
                  <a:lnTo>
                    <a:pt x="234" y="473"/>
                  </a:lnTo>
                  <a:lnTo>
                    <a:pt x="205" y="473"/>
                  </a:lnTo>
                  <a:lnTo>
                    <a:pt x="174" y="473"/>
                  </a:lnTo>
                  <a:lnTo>
                    <a:pt x="143" y="471"/>
                  </a:lnTo>
                  <a:lnTo>
                    <a:pt x="113" y="467"/>
                  </a:lnTo>
                  <a:lnTo>
                    <a:pt x="96" y="450"/>
                  </a:lnTo>
                  <a:lnTo>
                    <a:pt x="75" y="407"/>
                  </a:lnTo>
                  <a:lnTo>
                    <a:pt x="53" y="344"/>
                  </a:lnTo>
                  <a:lnTo>
                    <a:pt x="33" y="271"/>
                  </a:lnTo>
                  <a:lnTo>
                    <a:pt x="15" y="199"/>
                  </a:lnTo>
                  <a:lnTo>
                    <a:pt x="3" y="137"/>
                  </a:lnTo>
                  <a:lnTo>
                    <a:pt x="0" y="93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0087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327"/>
            <p:cNvSpPr>
              <a:spLocks/>
            </p:cNvSpPr>
            <p:nvPr/>
          </p:nvSpPr>
          <p:spPr bwMode="auto">
            <a:xfrm>
              <a:off x="3809" y="1333"/>
              <a:ext cx="83" cy="69"/>
            </a:xfrm>
            <a:custGeom>
              <a:avLst/>
              <a:gdLst/>
              <a:ahLst/>
              <a:cxnLst>
                <a:cxn ang="0">
                  <a:pos x="11" y="69"/>
                </a:cxn>
                <a:cxn ang="0">
                  <a:pos x="33" y="58"/>
                </a:cxn>
                <a:cxn ang="0">
                  <a:pos x="57" y="49"/>
                </a:cxn>
                <a:cxn ang="0">
                  <a:pos x="80" y="39"/>
                </a:cxn>
                <a:cxn ang="0">
                  <a:pos x="103" y="31"/>
                </a:cxn>
                <a:cxn ang="0">
                  <a:pos x="127" y="24"/>
                </a:cxn>
                <a:cxn ang="0">
                  <a:pos x="151" y="18"/>
                </a:cxn>
                <a:cxn ang="0">
                  <a:pos x="173" y="13"/>
                </a:cxn>
                <a:cxn ang="0">
                  <a:pos x="197" y="9"/>
                </a:cxn>
                <a:cxn ang="0">
                  <a:pos x="221" y="4"/>
                </a:cxn>
                <a:cxn ang="0">
                  <a:pos x="245" y="2"/>
                </a:cxn>
                <a:cxn ang="0">
                  <a:pos x="270" y="1"/>
                </a:cxn>
                <a:cxn ang="0">
                  <a:pos x="294" y="0"/>
                </a:cxn>
                <a:cxn ang="0">
                  <a:pos x="319" y="0"/>
                </a:cxn>
                <a:cxn ang="0">
                  <a:pos x="342" y="1"/>
                </a:cxn>
                <a:cxn ang="0">
                  <a:pos x="367" y="3"/>
                </a:cxn>
                <a:cxn ang="0">
                  <a:pos x="392" y="6"/>
                </a:cxn>
                <a:cxn ang="0">
                  <a:pos x="417" y="42"/>
                </a:cxn>
                <a:cxn ang="0">
                  <a:pos x="438" y="80"/>
                </a:cxn>
                <a:cxn ang="0">
                  <a:pos x="456" y="118"/>
                </a:cxn>
                <a:cxn ang="0">
                  <a:pos x="472" y="157"/>
                </a:cxn>
                <a:cxn ang="0">
                  <a:pos x="483" y="198"/>
                </a:cxn>
                <a:cxn ang="0">
                  <a:pos x="492" y="239"/>
                </a:cxn>
                <a:cxn ang="0">
                  <a:pos x="498" y="282"/>
                </a:cxn>
                <a:cxn ang="0">
                  <a:pos x="500" y="325"/>
                </a:cxn>
                <a:cxn ang="0">
                  <a:pos x="476" y="339"/>
                </a:cxn>
                <a:cxn ang="0">
                  <a:pos x="452" y="352"/>
                </a:cxn>
                <a:cxn ang="0">
                  <a:pos x="427" y="364"/>
                </a:cxn>
                <a:cxn ang="0">
                  <a:pos x="403" y="375"/>
                </a:cxn>
                <a:cxn ang="0">
                  <a:pos x="378" y="384"/>
                </a:cxn>
                <a:cxn ang="0">
                  <a:pos x="353" y="391"/>
                </a:cxn>
                <a:cxn ang="0">
                  <a:pos x="328" y="398"/>
                </a:cxn>
                <a:cxn ang="0">
                  <a:pos x="303" y="403"/>
                </a:cxn>
                <a:cxn ang="0">
                  <a:pos x="279" y="408"/>
                </a:cxn>
                <a:cxn ang="0">
                  <a:pos x="254" y="410"/>
                </a:cxn>
                <a:cxn ang="0">
                  <a:pos x="229" y="411"/>
                </a:cxn>
                <a:cxn ang="0">
                  <a:pos x="203" y="411"/>
                </a:cxn>
                <a:cxn ang="0">
                  <a:pos x="177" y="409"/>
                </a:cxn>
                <a:cxn ang="0">
                  <a:pos x="152" y="406"/>
                </a:cxn>
                <a:cxn ang="0">
                  <a:pos x="126" y="402"/>
                </a:cxn>
                <a:cxn ang="0">
                  <a:pos x="100" y="397"/>
                </a:cxn>
                <a:cxn ang="0">
                  <a:pos x="81" y="383"/>
                </a:cxn>
                <a:cxn ang="0">
                  <a:pos x="61" y="346"/>
                </a:cxn>
                <a:cxn ang="0">
                  <a:pos x="40" y="293"/>
                </a:cxn>
                <a:cxn ang="0">
                  <a:pos x="23" y="233"/>
                </a:cxn>
                <a:cxn ang="0">
                  <a:pos x="9" y="173"/>
                </a:cxn>
                <a:cxn ang="0">
                  <a:pos x="0" y="120"/>
                </a:cxn>
                <a:cxn ang="0">
                  <a:pos x="1" y="83"/>
                </a:cxn>
                <a:cxn ang="0">
                  <a:pos x="11" y="69"/>
                </a:cxn>
              </a:cxnLst>
              <a:rect l="0" t="0" r="r" b="b"/>
              <a:pathLst>
                <a:path w="500" h="411">
                  <a:moveTo>
                    <a:pt x="11" y="69"/>
                  </a:moveTo>
                  <a:lnTo>
                    <a:pt x="33" y="58"/>
                  </a:lnTo>
                  <a:lnTo>
                    <a:pt x="57" y="49"/>
                  </a:lnTo>
                  <a:lnTo>
                    <a:pt x="80" y="39"/>
                  </a:lnTo>
                  <a:lnTo>
                    <a:pt x="103" y="31"/>
                  </a:lnTo>
                  <a:lnTo>
                    <a:pt x="127" y="24"/>
                  </a:lnTo>
                  <a:lnTo>
                    <a:pt x="151" y="18"/>
                  </a:lnTo>
                  <a:lnTo>
                    <a:pt x="173" y="13"/>
                  </a:lnTo>
                  <a:lnTo>
                    <a:pt x="197" y="9"/>
                  </a:lnTo>
                  <a:lnTo>
                    <a:pt x="221" y="4"/>
                  </a:lnTo>
                  <a:lnTo>
                    <a:pt x="245" y="2"/>
                  </a:lnTo>
                  <a:lnTo>
                    <a:pt x="270" y="1"/>
                  </a:lnTo>
                  <a:lnTo>
                    <a:pt x="294" y="0"/>
                  </a:lnTo>
                  <a:lnTo>
                    <a:pt x="319" y="0"/>
                  </a:lnTo>
                  <a:lnTo>
                    <a:pt x="342" y="1"/>
                  </a:lnTo>
                  <a:lnTo>
                    <a:pt x="367" y="3"/>
                  </a:lnTo>
                  <a:lnTo>
                    <a:pt x="392" y="6"/>
                  </a:lnTo>
                  <a:lnTo>
                    <a:pt x="417" y="42"/>
                  </a:lnTo>
                  <a:lnTo>
                    <a:pt x="438" y="80"/>
                  </a:lnTo>
                  <a:lnTo>
                    <a:pt x="456" y="118"/>
                  </a:lnTo>
                  <a:lnTo>
                    <a:pt x="472" y="157"/>
                  </a:lnTo>
                  <a:lnTo>
                    <a:pt x="483" y="198"/>
                  </a:lnTo>
                  <a:lnTo>
                    <a:pt x="492" y="239"/>
                  </a:lnTo>
                  <a:lnTo>
                    <a:pt x="498" y="282"/>
                  </a:lnTo>
                  <a:lnTo>
                    <a:pt x="500" y="325"/>
                  </a:lnTo>
                  <a:lnTo>
                    <a:pt x="476" y="339"/>
                  </a:lnTo>
                  <a:lnTo>
                    <a:pt x="452" y="352"/>
                  </a:lnTo>
                  <a:lnTo>
                    <a:pt x="427" y="364"/>
                  </a:lnTo>
                  <a:lnTo>
                    <a:pt x="403" y="375"/>
                  </a:lnTo>
                  <a:lnTo>
                    <a:pt x="378" y="384"/>
                  </a:lnTo>
                  <a:lnTo>
                    <a:pt x="353" y="391"/>
                  </a:lnTo>
                  <a:lnTo>
                    <a:pt x="328" y="398"/>
                  </a:lnTo>
                  <a:lnTo>
                    <a:pt x="303" y="403"/>
                  </a:lnTo>
                  <a:lnTo>
                    <a:pt x="279" y="408"/>
                  </a:lnTo>
                  <a:lnTo>
                    <a:pt x="254" y="410"/>
                  </a:lnTo>
                  <a:lnTo>
                    <a:pt x="229" y="411"/>
                  </a:lnTo>
                  <a:lnTo>
                    <a:pt x="203" y="411"/>
                  </a:lnTo>
                  <a:lnTo>
                    <a:pt x="177" y="409"/>
                  </a:lnTo>
                  <a:lnTo>
                    <a:pt x="152" y="406"/>
                  </a:lnTo>
                  <a:lnTo>
                    <a:pt x="126" y="402"/>
                  </a:lnTo>
                  <a:lnTo>
                    <a:pt x="100" y="397"/>
                  </a:lnTo>
                  <a:lnTo>
                    <a:pt x="81" y="383"/>
                  </a:lnTo>
                  <a:lnTo>
                    <a:pt x="61" y="346"/>
                  </a:lnTo>
                  <a:lnTo>
                    <a:pt x="40" y="293"/>
                  </a:lnTo>
                  <a:lnTo>
                    <a:pt x="23" y="233"/>
                  </a:lnTo>
                  <a:lnTo>
                    <a:pt x="9" y="173"/>
                  </a:lnTo>
                  <a:lnTo>
                    <a:pt x="0" y="120"/>
                  </a:lnTo>
                  <a:lnTo>
                    <a:pt x="1" y="83"/>
                  </a:lnTo>
                  <a:lnTo>
                    <a:pt x="11" y="69"/>
                  </a:lnTo>
                  <a:close/>
                </a:path>
              </a:pathLst>
            </a:custGeom>
            <a:solidFill>
              <a:srgbClr val="008E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328"/>
            <p:cNvSpPr>
              <a:spLocks/>
            </p:cNvSpPr>
            <p:nvPr/>
          </p:nvSpPr>
          <p:spPr bwMode="auto">
            <a:xfrm>
              <a:off x="3814" y="1337"/>
              <a:ext cx="69" cy="59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35" y="53"/>
                </a:cxn>
                <a:cxn ang="0">
                  <a:pos x="53" y="43"/>
                </a:cxn>
                <a:cxn ang="0">
                  <a:pos x="72" y="33"/>
                </a:cxn>
                <a:cxn ang="0">
                  <a:pos x="90" y="26"/>
                </a:cxn>
                <a:cxn ang="0">
                  <a:pos x="109" y="19"/>
                </a:cxn>
                <a:cxn ang="0">
                  <a:pos x="128" y="13"/>
                </a:cxn>
                <a:cxn ang="0">
                  <a:pos x="148" y="8"/>
                </a:cxn>
                <a:cxn ang="0">
                  <a:pos x="166" y="4"/>
                </a:cxn>
                <a:cxn ang="0">
                  <a:pos x="186" y="2"/>
                </a:cxn>
                <a:cxn ang="0">
                  <a:pos x="205" y="0"/>
                </a:cxn>
                <a:cxn ang="0">
                  <a:pos x="226" y="0"/>
                </a:cxn>
                <a:cxn ang="0">
                  <a:pos x="245" y="0"/>
                </a:cxn>
                <a:cxn ang="0">
                  <a:pos x="265" y="2"/>
                </a:cxn>
                <a:cxn ang="0">
                  <a:pos x="285" y="4"/>
                </a:cxn>
                <a:cxn ang="0">
                  <a:pos x="305" y="8"/>
                </a:cxn>
                <a:cxn ang="0">
                  <a:pos x="326" y="13"/>
                </a:cxn>
                <a:cxn ang="0">
                  <a:pos x="349" y="41"/>
                </a:cxn>
                <a:cxn ang="0">
                  <a:pos x="369" y="70"/>
                </a:cxn>
                <a:cxn ang="0">
                  <a:pos x="385" y="100"/>
                </a:cxn>
                <a:cxn ang="0">
                  <a:pos x="397" y="132"/>
                </a:cxn>
                <a:cxn ang="0">
                  <a:pos x="406" y="166"/>
                </a:cxn>
                <a:cxn ang="0">
                  <a:pos x="411" y="199"/>
                </a:cxn>
                <a:cxn ang="0">
                  <a:pos x="413" y="234"/>
                </a:cxn>
                <a:cxn ang="0">
                  <a:pos x="411" y="271"/>
                </a:cxn>
                <a:cxn ang="0">
                  <a:pos x="392" y="286"/>
                </a:cxn>
                <a:cxn ang="0">
                  <a:pos x="373" y="299"/>
                </a:cxn>
                <a:cxn ang="0">
                  <a:pos x="354" y="311"/>
                </a:cxn>
                <a:cxn ang="0">
                  <a:pos x="334" y="322"/>
                </a:cxn>
                <a:cxn ang="0">
                  <a:pos x="315" y="330"/>
                </a:cxn>
                <a:cxn ang="0">
                  <a:pos x="295" y="338"/>
                </a:cxn>
                <a:cxn ang="0">
                  <a:pos x="275" y="343"/>
                </a:cxn>
                <a:cxn ang="0">
                  <a:pos x="255" y="348"/>
                </a:cxn>
                <a:cxn ang="0">
                  <a:pos x="235" y="351"/>
                </a:cxn>
                <a:cxn ang="0">
                  <a:pos x="214" y="352"/>
                </a:cxn>
                <a:cxn ang="0">
                  <a:pos x="193" y="352"/>
                </a:cxn>
                <a:cxn ang="0">
                  <a:pos x="173" y="350"/>
                </a:cxn>
                <a:cxn ang="0">
                  <a:pos x="152" y="347"/>
                </a:cxn>
                <a:cxn ang="0">
                  <a:pos x="130" y="342"/>
                </a:cxn>
                <a:cxn ang="0">
                  <a:pos x="110" y="336"/>
                </a:cxn>
                <a:cxn ang="0">
                  <a:pos x="88" y="328"/>
                </a:cxn>
                <a:cxn ang="0">
                  <a:pos x="69" y="317"/>
                </a:cxn>
                <a:cxn ang="0">
                  <a:pos x="49" y="287"/>
                </a:cxn>
                <a:cxn ang="0">
                  <a:pos x="31" y="245"/>
                </a:cxn>
                <a:cxn ang="0">
                  <a:pos x="15" y="196"/>
                </a:cxn>
                <a:cxn ang="0">
                  <a:pos x="5" y="147"/>
                </a:cxn>
                <a:cxn ang="0">
                  <a:pos x="0" y="105"/>
                </a:cxn>
                <a:cxn ang="0">
                  <a:pos x="4" y="74"/>
                </a:cxn>
                <a:cxn ang="0">
                  <a:pos x="17" y="64"/>
                </a:cxn>
              </a:cxnLst>
              <a:rect l="0" t="0" r="r" b="b"/>
              <a:pathLst>
                <a:path w="413" h="352">
                  <a:moveTo>
                    <a:pt x="17" y="64"/>
                  </a:moveTo>
                  <a:lnTo>
                    <a:pt x="35" y="53"/>
                  </a:lnTo>
                  <a:lnTo>
                    <a:pt x="53" y="43"/>
                  </a:lnTo>
                  <a:lnTo>
                    <a:pt x="72" y="33"/>
                  </a:lnTo>
                  <a:lnTo>
                    <a:pt x="90" y="26"/>
                  </a:lnTo>
                  <a:lnTo>
                    <a:pt x="109" y="19"/>
                  </a:lnTo>
                  <a:lnTo>
                    <a:pt x="128" y="13"/>
                  </a:lnTo>
                  <a:lnTo>
                    <a:pt x="148" y="8"/>
                  </a:lnTo>
                  <a:lnTo>
                    <a:pt x="166" y="4"/>
                  </a:lnTo>
                  <a:lnTo>
                    <a:pt x="186" y="2"/>
                  </a:lnTo>
                  <a:lnTo>
                    <a:pt x="205" y="0"/>
                  </a:lnTo>
                  <a:lnTo>
                    <a:pt x="226" y="0"/>
                  </a:lnTo>
                  <a:lnTo>
                    <a:pt x="245" y="0"/>
                  </a:lnTo>
                  <a:lnTo>
                    <a:pt x="265" y="2"/>
                  </a:lnTo>
                  <a:lnTo>
                    <a:pt x="285" y="4"/>
                  </a:lnTo>
                  <a:lnTo>
                    <a:pt x="305" y="8"/>
                  </a:lnTo>
                  <a:lnTo>
                    <a:pt x="326" y="13"/>
                  </a:lnTo>
                  <a:lnTo>
                    <a:pt x="349" y="41"/>
                  </a:lnTo>
                  <a:lnTo>
                    <a:pt x="369" y="70"/>
                  </a:lnTo>
                  <a:lnTo>
                    <a:pt x="385" y="100"/>
                  </a:lnTo>
                  <a:lnTo>
                    <a:pt x="397" y="132"/>
                  </a:lnTo>
                  <a:lnTo>
                    <a:pt x="406" y="166"/>
                  </a:lnTo>
                  <a:lnTo>
                    <a:pt x="411" y="199"/>
                  </a:lnTo>
                  <a:lnTo>
                    <a:pt x="413" y="234"/>
                  </a:lnTo>
                  <a:lnTo>
                    <a:pt x="411" y="271"/>
                  </a:lnTo>
                  <a:lnTo>
                    <a:pt x="392" y="286"/>
                  </a:lnTo>
                  <a:lnTo>
                    <a:pt x="373" y="299"/>
                  </a:lnTo>
                  <a:lnTo>
                    <a:pt x="354" y="311"/>
                  </a:lnTo>
                  <a:lnTo>
                    <a:pt x="334" y="322"/>
                  </a:lnTo>
                  <a:lnTo>
                    <a:pt x="315" y="330"/>
                  </a:lnTo>
                  <a:lnTo>
                    <a:pt x="295" y="338"/>
                  </a:lnTo>
                  <a:lnTo>
                    <a:pt x="275" y="343"/>
                  </a:lnTo>
                  <a:lnTo>
                    <a:pt x="255" y="348"/>
                  </a:lnTo>
                  <a:lnTo>
                    <a:pt x="235" y="351"/>
                  </a:lnTo>
                  <a:lnTo>
                    <a:pt x="214" y="352"/>
                  </a:lnTo>
                  <a:lnTo>
                    <a:pt x="193" y="352"/>
                  </a:lnTo>
                  <a:lnTo>
                    <a:pt x="173" y="350"/>
                  </a:lnTo>
                  <a:lnTo>
                    <a:pt x="152" y="347"/>
                  </a:lnTo>
                  <a:lnTo>
                    <a:pt x="130" y="342"/>
                  </a:lnTo>
                  <a:lnTo>
                    <a:pt x="110" y="336"/>
                  </a:lnTo>
                  <a:lnTo>
                    <a:pt x="88" y="328"/>
                  </a:lnTo>
                  <a:lnTo>
                    <a:pt x="69" y="317"/>
                  </a:lnTo>
                  <a:lnTo>
                    <a:pt x="49" y="287"/>
                  </a:lnTo>
                  <a:lnTo>
                    <a:pt x="31" y="245"/>
                  </a:lnTo>
                  <a:lnTo>
                    <a:pt x="15" y="196"/>
                  </a:lnTo>
                  <a:lnTo>
                    <a:pt x="5" y="147"/>
                  </a:lnTo>
                  <a:lnTo>
                    <a:pt x="0" y="105"/>
                  </a:lnTo>
                  <a:lnTo>
                    <a:pt x="4" y="74"/>
                  </a:lnTo>
                  <a:lnTo>
                    <a:pt x="17" y="64"/>
                  </a:lnTo>
                  <a:close/>
                </a:path>
              </a:pathLst>
            </a:custGeom>
            <a:solidFill>
              <a:srgbClr val="0093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329"/>
            <p:cNvSpPr>
              <a:spLocks/>
            </p:cNvSpPr>
            <p:nvPr/>
          </p:nvSpPr>
          <p:spPr bwMode="auto">
            <a:xfrm>
              <a:off x="3819" y="1341"/>
              <a:ext cx="55" cy="49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37" y="48"/>
                </a:cxn>
                <a:cxn ang="0">
                  <a:pos x="51" y="38"/>
                </a:cxn>
                <a:cxn ang="0">
                  <a:pos x="65" y="30"/>
                </a:cxn>
                <a:cxn ang="0">
                  <a:pos x="78" y="22"/>
                </a:cxn>
                <a:cxn ang="0">
                  <a:pos x="92" y="15"/>
                </a:cxn>
                <a:cxn ang="0">
                  <a:pos x="107" y="10"/>
                </a:cxn>
                <a:cxn ang="0">
                  <a:pos x="121" y="6"/>
                </a:cxn>
                <a:cxn ang="0">
                  <a:pos x="135" y="2"/>
                </a:cxn>
                <a:cxn ang="0">
                  <a:pos x="150" y="1"/>
                </a:cxn>
                <a:cxn ang="0">
                  <a:pos x="164" y="0"/>
                </a:cxn>
                <a:cxn ang="0">
                  <a:pos x="180" y="1"/>
                </a:cxn>
                <a:cxn ang="0">
                  <a:pos x="195" y="2"/>
                </a:cxn>
                <a:cxn ang="0">
                  <a:pos x="210" y="6"/>
                </a:cxn>
                <a:cxn ang="0">
                  <a:pos x="226" y="10"/>
                </a:cxn>
                <a:cxn ang="0">
                  <a:pos x="241" y="15"/>
                </a:cxn>
                <a:cxn ang="0">
                  <a:pos x="258" y="22"/>
                </a:cxn>
                <a:cxn ang="0">
                  <a:pos x="280" y="42"/>
                </a:cxn>
                <a:cxn ang="0">
                  <a:pos x="299" y="63"/>
                </a:cxn>
                <a:cxn ang="0">
                  <a:pos x="313" y="85"/>
                </a:cxn>
                <a:cxn ang="0">
                  <a:pos x="324" y="109"/>
                </a:cxn>
                <a:cxn ang="0">
                  <a:pos x="330" y="135"/>
                </a:cxn>
                <a:cxn ang="0">
                  <a:pos x="331" y="161"/>
                </a:cxn>
                <a:cxn ang="0">
                  <a:pos x="330" y="189"/>
                </a:cxn>
                <a:cxn ang="0">
                  <a:pos x="324" y="218"/>
                </a:cxn>
                <a:cxn ang="0">
                  <a:pos x="310" y="233"/>
                </a:cxn>
                <a:cxn ang="0">
                  <a:pos x="296" y="248"/>
                </a:cxn>
                <a:cxn ang="0">
                  <a:pos x="280" y="259"/>
                </a:cxn>
                <a:cxn ang="0">
                  <a:pos x="266" y="270"/>
                </a:cxn>
                <a:cxn ang="0">
                  <a:pos x="251" y="279"/>
                </a:cxn>
                <a:cxn ang="0">
                  <a:pos x="236" y="287"/>
                </a:cxn>
                <a:cxn ang="0">
                  <a:pos x="222" y="291"/>
                </a:cxn>
                <a:cxn ang="0">
                  <a:pos x="206" y="295"/>
                </a:cxn>
                <a:cxn ang="0">
                  <a:pos x="190" y="296"/>
                </a:cxn>
                <a:cxn ang="0">
                  <a:pos x="175" y="297"/>
                </a:cxn>
                <a:cxn ang="0">
                  <a:pos x="159" y="295"/>
                </a:cxn>
                <a:cxn ang="0">
                  <a:pos x="143" y="292"/>
                </a:cxn>
                <a:cxn ang="0">
                  <a:pos x="127" y="288"/>
                </a:cxn>
                <a:cxn ang="0">
                  <a:pos x="110" y="281"/>
                </a:cxn>
                <a:cxn ang="0">
                  <a:pos x="94" y="272"/>
                </a:cxn>
                <a:cxn ang="0">
                  <a:pos x="78" y="263"/>
                </a:cxn>
                <a:cxn ang="0">
                  <a:pos x="56" y="254"/>
                </a:cxn>
                <a:cxn ang="0">
                  <a:pos x="37" y="231"/>
                </a:cxn>
                <a:cxn ang="0">
                  <a:pos x="20" y="199"/>
                </a:cxn>
                <a:cxn ang="0">
                  <a:pos x="7" y="161"/>
                </a:cxn>
                <a:cxn ang="0">
                  <a:pos x="1" y="124"/>
                </a:cxn>
                <a:cxn ang="0">
                  <a:pos x="0" y="91"/>
                </a:cxn>
                <a:cxn ang="0">
                  <a:pos x="7" y="69"/>
                </a:cxn>
                <a:cxn ang="0">
                  <a:pos x="24" y="60"/>
                </a:cxn>
              </a:cxnLst>
              <a:rect l="0" t="0" r="r" b="b"/>
              <a:pathLst>
                <a:path w="331" h="297">
                  <a:moveTo>
                    <a:pt x="24" y="60"/>
                  </a:moveTo>
                  <a:lnTo>
                    <a:pt x="37" y="48"/>
                  </a:lnTo>
                  <a:lnTo>
                    <a:pt x="51" y="38"/>
                  </a:lnTo>
                  <a:lnTo>
                    <a:pt x="65" y="30"/>
                  </a:lnTo>
                  <a:lnTo>
                    <a:pt x="78" y="22"/>
                  </a:lnTo>
                  <a:lnTo>
                    <a:pt x="92" y="15"/>
                  </a:lnTo>
                  <a:lnTo>
                    <a:pt x="107" y="10"/>
                  </a:lnTo>
                  <a:lnTo>
                    <a:pt x="121" y="6"/>
                  </a:lnTo>
                  <a:lnTo>
                    <a:pt x="135" y="2"/>
                  </a:lnTo>
                  <a:lnTo>
                    <a:pt x="150" y="1"/>
                  </a:lnTo>
                  <a:lnTo>
                    <a:pt x="164" y="0"/>
                  </a:lnTo>
                  <a:lnTo>
                    <a:pt x="180" y="1"/>
                  </a:lnTo>
                  <a:lnTo>
                    <a:pt x="195" y="2"/>
                  </a:lnTo>
                  <a:lnTo>
                    <a:pt x="210" y="6"/>
                  </a:lnTo>
                  <a:lnTo>
                    <a:pt x="226" y="10"/>
                  </a:lnTo>
                  <a:lnTo>
                    <a:pt x="241" y="15"/>
                  </a:lnTo>
                  <a:lnTo>
                    <a:pt x="258" y="22"/>
                  </a:lnTo>
                  <a:lnTo>
                    <a:pt x="280" y="42"/>
                  </a:lnTo>
                  <a:lnTo>
                    <a:pt x="299" y="63"/>
                  </a:lnTo>
                  <a:lnTo>
                    <a:pt x="313" y="85"/>
                  </a:lnTo>
                  <a:lnTo>
                    <a:pt x="324" y="109"/>
                  </a:lnTo>
                  <a:lnTo>
                    <a:pt x="330" y="135"/>
                  </a:lnTo>
                  <a:lnTo>
                    <a:pt x="331" y="161"/>
                  </a:lnTo>
                  <a:lnTo>
                    <a:pt x="330" y="189"/>
                  </a:lnTo>
                  <a:lnTo>
                    <a:pt x="324" y="218"/>
                  </a:lnTo>
                  <a:lnTo>
                    <a:pt x="310" y="233"/>
                  </a:lnTo>
                  <a:lnTo>
                    <a:pt x="296" y="248"/>
                  </a:lnTo>
                  <a:lnTo>
                    <a:pt x="280" y="259"/>
                  </a:lnTo>
                  <a:lnTo>
                    <a:pt x="266" y="270"/>
                  </a:lnTo>
                  <a:lnTo>
                    <a:pt x="251" y="279"/>
                  </a:lnTo>
                  <a:lnTo>
                    <a:pt x="236" y="287"/>
                  </a:lnTo>
                  <a:lnTo>
                    <a:pt x="222" y="291"/>
                  </a:lnTo>
                  <a:lnTo>
                    <a:pt x="206" y="295"/>
                  </a:lnTo>
                  <a:lnTo>
                    <a:pt x="190" y="296"/>
                  </a:lnTo>
                  <a:lnTo>
                    <a:pt x="175" y="297"/>
                  </a:lnTo>
                  <a:lnTo>
                    <a:pt x="159" y="295"/>
                  </a:lnTo>
                  <a:lnTo>
                    <a:pt x="143" y="292"/>
                  </a:lnTo>
                  <a:lnTo>
                    <a:pt x="127" y="288"/>
                  </a:lnTo>
                  <a:lnTo>
                    <a:pt x="110" y="281"/>
                  </a:lnTo>
                  <a:lnTo>
                    <a:pt x="94" y="272"/>
                  </a:lnTo>
                  <a:lnTo>
                    <a:pt x="78" y="263"/>
                  </a:lnTo>
                  <a:lnTo>
                    <a:pt x="56" y="254"/>
                  </a:lnTo>
                  <a:lnTo>
                    <a:pt x="37" y="231"/>
                  </a:lnTo>
                  <a:lnTo>
                    <a:pt x="20" y="199"/>
                  </a:lnTo>
                  <a:lnTo>
                    <a:pt x="7" y="161"/>
                  </a:lnTo>
                  <a:lnTo>
                    <a:pt x="1" y="124"/>
                  </a:lnTo>
                  <a:lnTo>
                    <a:pt x="0" y="91"/>
                  </a:lnTo>
                  <a:lnTo>
                    <a:pt x="7" y="69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009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330"/>
            <p:cNvSpPr>
              <a:spLocks/>
            </p:cNvSpPr>
            <p:nvPr/>
          </p:nvSpPr>
          <p:spPr bwMode="auto">
            <a:xfrm>
              <a:off x="3824" y="1344"/>
              <a:ext cx="42" cy="41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0" y="36"/>
                </a:cxn>
                <a:cxn ang="0">
                  <a:pos x="68" y="18"/>
                </a:cxn>
                <a:cxn ang="0">
                  <a:pos x="88" y="7"/>
                </a:cxn>
                <a:cxn ang="0">
                  <a:pos x="107" y="1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171" y="15"/>
                </a:cxn>
                <a:cxn ang="0">
                  <a:pos x="194" y="30"/>
                </a:cxn>
                <a:cxn ang="0">
                  <a:pos x="216" y="42"/>
                </a:cxn>
                <a:cxn ang="0">
                  <a:pos x="232" y="55"/>
                </a:cxn>
                <a:cxn ang="0">
                  <a:pos x="245" y="69"/>
                </a:cxn>
                <a:cxn ang="0">
                  <a:pos x="252" y="86"/>
                </a:cxn>
                <a:cxn ang="0">
                  <a:pos x="256" y="104"/>
                </a:cxn>
                <a:cxn ang="0">
                  <a:pos x="255" y="122"/>
                </a:cxn>
                <a:cxn ang="0">
                  <a:pos x="249" y="143"/>
                </a:cxn>
                <a:cxn ang="0">
                  <a:pos x="239" y="166"/>
                </a:cxn>
                <a:cxn ang="0">
                  <a:pos x="221" y="196"/>
                </a:cxn>
                <a:cxn ang="0">
                  <a:pos x="202" y="219"/>
                </a:cxn>
                <a:cxn ang="0">
                  <a:pos x="181" y="234"/>
                </a:cxn>
                <a:cxn ang="0">
                  <a:pos x="160" y="242"/>
                </a:cxn>
                <a:cxn ang="0">
                  <a:pos x="139" y="242"/>
                </a:cxn>
                <a:cxn ang="0">
                  <a:pos x="117" y="234"/>
                </a:cxn>
                <a:cxn ang="0">
                  <a:pos x="93" y="219"/>
                </a:cxn>
                <a:cxn ang="0">
                  <a:pos x="69" y="196"/>
                </a:cxn>
                <a:cxn ang="0">
                  <a:pos x="46" y="190"/>
                </a:cxn>
                <a:cxn ang="0">
                  <a:pos x="28" y="174"/>
                </a:cxn>
                <a:cxn ang="0">
                  <a:pos x="13" y="152"/>
                </a:cxn>
                <a:cxn ang="0">
                  <a:pos x="3" y="127"/>
                </a:cxn>
                <a:cxn ang="0">
                  <a:pos x="0" y="101"/>
                </a:cxn>
                <a:cxn ang="0">
                  <a:pos x="3" y="79"/>
                </a:cxn>
                <a:cxn ang="0">
                  <a:pos x="13" y="63"/>
                </a:cxn>
                <a:cxn ang="0">
                  <a:pos x="32" y="57"/>
                </a:cxn>
              </a:cxnLst>
              <a:rect l="0" t="0" r="r" b="b"/>
              <a:pathLst>
                <a:path w="256" h="242">
                  <a:moveTo>
                    <a:pt x="32" y="57"/>
                  </a:moveTo>
                  <a:lnTo>
                    <a:pt x="50" y="36"/>
                  </a:lnTo>
                  <a:lnTo>
                    <a:pt x="68" y="18"/>
                  </a:lnTo>
                  <a:lnTo>
                    <a:pt x="88" y="7"/>
                  </a:lnTo>
                  <a:lnTo>
                    <a:pt x="107" y="1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171" y="15"/>
                  </a:lnTo>
                  <a:lnTo>
                    <a:pt x="194" y="30"/>
                  </a:lnTo>
                  <a:lnTo>
                    <a:pt x="216" y="42"/>
                  </a:lnTo>
                  <a:lnTo>
                    <a:pt x="232" y="55"/>
                  </a:lnTo>
                  <a:lnTo>
                    <a:pt x="245" y="69"/>
                  </a:lnTo>
                  <a:lnTo>
                    <a:pt x="252" y="86"/>
                  </a:lnTo>
                  <a:lnTo>
                    <a:pt x="256" y="104"/>
                  </a:lnTo>
                  <a:lnTo>
                    <a:pt x="255" y="122"/>
                  </a:lnTo>
                  <a:lnTo>
                    <a:pt x="249" y="143"/>
                  </a:lnTo>
                  <a:lnTo>
                    <a:pt x="239" y="166"/>
                  </a:lnTo>
                  <a:lnTo>
                    <a:pt x="221" y="196"/>
                  </a:lnTo>
                  <a:lnTo>
                    <a:pt x="202" y="219"/>
                  </a:lnTo>
                  <a:lnTo>
                    <a:pt x="181" y="234"/>
                  </a:lnTo>
                  <a:lnTo>
                    <a:pt x="160" y="242"/>
                  </a:lnTo>
                  <a:lnTo>
                    <a:pt x="139" y="242"/>
                  </a:lnTo>
                  <a:lnTo>
                    <a:pt x="117" y="234"/>
                  </a:lnTo>
                  <a:lnTo>
                    <a:pt x="93" y="219"/>
                  </a:lnTo>
                  <a:lnTo>
                    <a:pt x="69" y="196"/>
                  </a:lnTo>
                  <a:lnTo>
                    <a:pt x="46" y="190"/>
                  </a:lnTo>
                  <a:lnTo>
                    <a:pt x="28" y="174"/>
                  </a:lnTo>
                  <a:lnTo>
                    <a:pt x="13" y="152"/>
                  </a:lnTo>
                  <a:lnTo>
                    <a:pt x="3" y="127"/>
                  </a:lnTo>
                  <a:lnTo>
                    <a:pt x="0" y="101"/>
                  </a:lnTo>
                  <a:lnTo>
                    <a:pt x="3" y="79"/>
                  </a:lnTo>
                  <a:lnTo>
                    <a:pt x="13" y="63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9E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331"/>
            <p:cNvSpPr>
              <a:spLocks/>
            </p:cNvSpPr>
            <p:nvPr/>
          </p:nvSpPr>
          <p:spPr bwMode="auto">
            <a:xfrm>
              <a:off x="3828" y="1348"/>
              <a:ext cx="31" cy="31"/>
            </a:xfrm>
            <a:custGeom>
              <a:avLst/>
              <a:gdLst/>
              <a:ahLst/>
              <a:cxnLst>
                <a:cxn ang="0">
                  <a:pos x="42" y="54"/>
                </a:cxn>
                <a:cxn ang="0">
                  <a:pos x="51" y="31"/>
                </a:cxn>
                <a:cxn ang="0">
                  <a:pos x="60" y="15"/>
                </a:cxn>
                <a:cxn ang="0">
                  <a:pos x="69" y="5"/>
                </a:cxn>
                <a:cxn ang="0">
                  <a:pos x="80" y="0"/>
                </a:cxn>
                <a:cxn ang="0">
                  <a:pos x="92" y="1"/>
                </a:cxn>
                <a:cxn ang="0">
                  <a:pos x="104" y="8"/>
                </a:cxn>
                <a:cxn ang="0">
                  <a:pos x="117" y="21"/>
                </a:cxn>
                <a:cxn ang="0">
                  <a:pos x="131" y="40"/>
                </a:cxn>
                <a:cxn ang="0">
                  <a:pos x="152" y="43"/>
                </a:cxn>
                <a:cxn ang="0">
                  <a:pos x="167" y="48"/>
                </a:cxn>
                <a:cxn ang="0">
                  <a:pos x="178" y="55"/>
                </a:cxn>
                <a:cxn ang="0">
                  <a:pos x="183" y="63"/>
                </a:cxn>
                <a:cxn ang="0">
                  <a:pos x="184" y="73"/>
                </a:cxn>
                <a:cxn ang="0">
                  <a:pos x="180" y="85"/>
                </a:cxn>
                <a:cxn ang="0">
                  <a:pos x="170" y="98"/>
                </a:cxn>
                <a:cxn ang="0">
                  <a:pos x="156" y="113"/>
                </a:cxn>
                <a:cxn ang="0">
                  <a:pos x="147" y="145"/>
                </a:cxn>
                <a:cxn ang="0">
                  <a:pos x="138" y="168"/>
                </a:cxn>
                <a:cxn ang="0">
                  <a:pos x="127" y="182"/>
                </a:cxn>
                <a:cxn ang="0">
                  <a:pos x="116" y="188"/>
                </a:cxn>
                <a:cxn ang="0">
                  <a:pos x="104" y="186"/>
                </a:cxn>
                <a:cxn ang="0">
                  <a:pos x="92" y="175"/>
                </a:cxn>
                <a:cxn ang="0">
                  <a:pos x="78" y="157"/>
                </a:cxn>
                <a:cxn ang="0">
                  <a:pos x="64" y="130"/>
                </a:cxn>
                <a:cxn ang="0">
                  <a:pos x="40" y="126"/>
                </a:cxn>
                <a:cxn ang="0">
                  <a:pos x="21" y="118"/>
                </a:cxn>
                <a:cxn ang="0">
                  <a:pos x="8" y="106"/>
                </a:cxn>
                <a:cxn ang="0">
                  <a:pos x="1" y="92"/>
                </a:cxn>
                <a:cxn ang="0">
                  <a:pos x="0" y="78"/>
                </a:cxn>
                <a:cxn ang="0">
                  <a:pos x="6" y="66"/>
                </a:cxn>
                <a:cxn ang="0">
                  <a:pos x="21" y="57"/>
                </a:cxn>
                <a:cxn ang="0">
                  <a:pos x="42" y="54"/>
                </a:cxn>
              </a:cxnLst>
              <a:rect l="0" t="0" r="r" b="b"/>
              <a:pathLst>
                <a:path w="184" h="188">
                  <a:moveTo>
                    <a:pt x="42" y="54"/>
                  </a:moveTo>
                  <a:lnTo>
                    <a:pt x="51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0" y="0"/>
                  </a:lnTo>
                  <a:lnTo>
                    <a:pt x="92" y="1"/>
                  </a:lnTo>
                  <a:lnTo>
                    <a:pt x="104" y="8"/>
                  </a:lnTo>
                  <a:lnTo>
                    <a:pt x="117" y="21"/>
                  </a:lnTo>
                  <a:lnTo>
                    <a:pt x="131" y="40"/>
                  </a:lnTo>
                  <a:lnTo>
                    <a:pt x="152" y="43"/>
                  </a:lnTo>
                  <a:lnTo>
                    <a:pt x="167" y="48"/>
                  </a:lnTo>
                  <a:lnTo>
                    <a:pt x="178" y="55"/>
                  </a:lnTo>
                  <a:lnTo>
                    <a:pt x="183" y="63"/>
                  </a:lnTo>
                  <a:lnTo>
                    <a:pt x="184" y="73"/>
                  </a:lnTo>
                  <a:lnTo>
                    <a:pt x="180" y="85"/>
                  </a:lnTo>
                  <a:lnTo>
                    <a:pt x="170" y="98"/>
                  </a:lnTo>
                  <a:lnTo>
                    <a:pt x="156" y="113"/>
                  </a:lnTo>
                  <a:lnTo>
                    <a:pt x="147" y="145"/>
                  </a:lnTo>
                  <a:lnTo>
                    <a:pt x="138" y="168"/>
                  </a:lnTo>
                  <a:lnTo>
                    <a:pt x="127" y="182"/>
                  </a:lnTo>
                  <a:lnTo>
                    <a:pt x="116" y="188"/>
                  </a:lnTo>
                  <a:lnTo>
                    <a:pt x="104" y="186"/>
                  </a:lnTo>
                  <a:lnTo>
                    <a:pt x="92" y="175"/>
                  </a:lnTo>
                  <a:lnTo>
                    <a:pt x="78" y="157"/>
                  </a:lnTo>
                  <a:lnTo>
                    <a:pt x="64" y="130"/>
                  </a:lnTo>
                  <a:lnTo>
                    <a:pt x="40" y="126"/>
                  </a:lnTo>
                  <a:lnTo>
                    <a:pt x="21" y="118"/>
                  </a:lnTo>
                  <a:lnTo>
                    <a:pt x="8" y="106"/>
                  </a:lnTo>
                  <a:lnTo>
                    <a:pt x="1" y="92"/>
                  </a:lnTo>
                  <a:lnTo>
                    <a:pt x="0" y="78"/>
                  </a:lnTo>
                  <a:lnTo>
                    <a:pt x="6" y="66"/>
                  </a:lnTo>
                  <a:lnTo>
                    <a:pt x="21" y="57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00A3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9" name="Gruppieren 768"/>
          <p:cNvGrpSpPr/>
          <p:nvPr/>
        </p:nvGrpSpPr>
        <p:grpSpPr>
          <a:xfrm>
            <a:off x="6369271" y="2411413"/>
            <a:ext cx="165892" cy="1313856"/>
            <a:chOff x="6350325" y="2411413"/>
            <a:chExt cx="165892" cy="1313856"/>
          </a:xfrm>
        </p:grpSpPr>
        <p:cxnSp>
          <p:nvCxnSpPr>
            <p:cNvPr id="770" name="Gerade Verbindung mit Pfeil 769"/>
            <p:cNvCxnSpPr/>
            <p:nvPr/>
          </p:nvCxnSpPr>
          <p:spPr>
            <a:xfrm rot="5400000" flipH="1" flipV="1">
              <a:off x="5944712" y="3153765"/>
              <a:ext cx="1143007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Gerade Verbindung mit Pfeil 770"/>
            <p:cNvCxnSpPr/>
            <p:nvPr/>
          </p:nvCxnSpPr>
          <p:spPr>
            <a:xfrm rot="5400000">
              <a:off x="5922094" y="2839644"/>
              <a:ext cx="857253" cy="7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2" name="Zylinder 771"/>
          <p:cNvSpPr/>
          <p:nvPr/>
        </p:nvSpPr>
        <p:spPr>
          <a:xfrm>
            <a:off x="6012160" y="3284984"/>
            <a:ext cx="880114" cy="754383"/>
          </a:xfrm>
          <a:prstGeom prst="can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3" name="Rechteck 772"/>
          <p:cNvSpPr/>
          <p:nvPr/>
        </p:nvSpPr>
        <p:spPr>
          <a:xfrm>
            <a:off x="6012160" y="2181885"/>
            <a:ext cx="2881015" cy="38301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774" name="Freihandform 773"/>
          <p:cNvSpPr/>
          <p:nvPr/>
        </p:nvSpPr>
        <p:spPr>
          <a:xfrm>
            <a:off x="7556500" y="5260975"/>
            <a:ext cx="568325" cy="365125"/>
          </a:xfrm>
          <a:custGeom>
            <a:avLst/>
            <a:gdLst>
              <a:gd name="connsiteX0" fmla="*/ 285750 w 568325"/>
              <a:gd name="connsiteY0" fmla="*/ 365125 h 365125"/>
              <a:gd name="connsiteX1" fmla="*/ 447675 w 568325"/>
              <a:gd name="connsiteY1" fmla="*/ 333375 h 365125"/>
              <a:gd name="connsiteX2" fmla="*/ 314325 w 568325"/>
              <a:gd name="connsiteY2" fmla="*/ 219075 h 365125"/>
              <a:gd name="connsiteX3" fmla="*/ 568325 w 568325"/>
              <a:gd name="connsiteY3" fmla="*/ 171450 h 365125"/>
              <a:gd name="connsiteX4" fmla="*/ 396875 w 568325"/>
              <a:gd name="connsiteY4" fmla="*/ 0 h 365125"/>
              <a:gd name="connsiteX5" fmla="*/ 0 w 568325"/>
              <a:gd name="connsiteY5" fmla="*/ 88900 h 365125"/>
              <a:gd name="connsiteX6" fmla="*/ 285750 w 568325"/>
              <a:gd name="connsiteY6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325" h="365125">
                <a:moveTo>
                  <a:pt x="285750" y="365125"/>
                </a:moveTo>
                <a:lnTo>
                  <a:pt x="447675" y="333375"/>
                </a:lnTo>
                <a:lnTo>
                  <a:pt x="314325" y="219075"/>
                </a:lnTo>
                <a:lnTo>
                  <a:pt x="568325" y="171450"/>
                </a:lnTo>
                <a:lnTo>
                  <a:pt x="396875" y="0"/>
                </a:lnTo>
                <a:lnTo>
                  <a:pt x="0" y="88900"/>
                </a:lnTo>
                <a:lnTo>
                  <a:pt x="285750" y="365125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75" name="Freihandform 774"/>
          <p:cNvSpPr/>
          <p:nvPr/>
        </p:nvSpPr>
        <p:spPr>
          <a:xfrm>
            <a:off x="8220075" y="5191125"/>
            <a:ext cx="1165225" cy="384175"/>
          </a:xfrm>
          <a:custGeom>
            <a:avLst/>
            <a:gdLst>
              <a:gd name="connsiteX0" fmla="*/ 1054100 w 1165225"/>
              <a:gd name="connsiteY0" fmla="*/ 279400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43000 w 1165225"/>
              <a:gd name="connsiteY6" fmla="*/ 254000 h 384175"/>
              <a:gd name="connsiteX7" fmla="*/ 1165225 w 1165225"/>
              <a:gd name="connsiteY7" fmla="*/ 269875 h 384175"/>
              <a:gd name="connsiteX8" fmla="*/ 1054100 w 1165225"/>
              <a:gd name="connsiteY8" fmla="*/ 279400 h 384175"/>
              <a:gd name="connsiteX0" fmla="*/ 1165225 w 1165225"/>
              <a:gd name="connsiteY0" fmla="*/ 269875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43000 w 1165225"/>
              <a:gd name="connsiteY6" fmla="*/ 254000 h 384175"/>
              <a:gd name="connsiteX7" fmla="*/ 1165225 w 1165225"/>
              <a:gd name="connsiteY7" fmla="*/ 269875 h 384175"/>
              <a:gd name="connsiteX0" fmla="*/ 1165225 w 1165225"/>
              <a:gd name="connsiteY0" fmla="*/ 269875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65225 w 1165225"/>
              <a:gd name="connsiteY6" fmla="*/ 26987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225" h="384175">
                <a:moveTo>
                  <a:pt x="1165225" y="269875"/>
                </a:moveTo>
                <a:lnTo>
                  <a:pt x="444500" y="384175"/>
                </a:lnTo>
                <a:lnTo>
                  <a:pt x="0" y="95250"/>
                </a:lnTo>
                <a:lnTo>
                  <a:pt x="419100" y="0"/>
                </a:lnTo>
                <a:lnTo>
                  <a:pt x="523875" y="66675"/>
                </a:lnTo>
                <a:lnTo>
                  <a:pt x="815975" y="25400"/>
                </a:lnTo>
                <a:lnTo>
                  <a:pt x="1165225" y="269875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76" name="Freihandform 775"/>
          <p:cNvSpPr/>
          <p:nvPr/>
        </p:nvSpPr>
        <p:spPr>
          <a:xfrm>
            <a:off x="7026275" y="5267325"/>
            <a:ext cx="352425" cy="187325"/>
          </a:xfrm>
          <a:custGeom>
            <a:avLst/>
            <a:gdLst>
              <a:gd name="connsiteX0" fmla="*/ 352425 w 352425"/>
              <a:gd name="connsiteY0" fmla="*/ 133350 h 187325"/>
              <a:gd name="connsiteX1" fmla="*/ 352425 w 352425"/>
              <a:gd name="connsiteY1" fmla="*/ 133350 h 187325"/>
              <a:gd name="connsiteX2" fmla="*/ 111125 w 352425"/>
              <a:gd name="connsiteY2" fmla="*/ 187325 h 187325"/>
              <a:gd name="connsiteX3" fmla="*/ 0 w 352425"/>
              <a:gd name="connsiteY3" fmla="*/ 60325 h 187325"/>
              <a:gd name="connsiteX4" fmla="*/ 263525 w 352425"/>
              <a:gd name="connsiteY4" fmla="*/ 0 h 187325"/>
              <a:gd name="connsiteX5" fmla="*/ 352425 w 352425"/>
              <a:gd name="connsiteY5" fmla="*/ 13335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187325">
                <a:moveTo>
                  <a:pt x="352425" y="133350"/>
                </a:moveTo>
                <a:lnTo>
                  <a:pt x="352425" y="133350"/>
                </a:lnTo>
                <a:lnTo>
                  <a:pt x="111125" y="187325"/>
                </a:lnTo>
                <a:lnTo>
                  <a:pt x="0" y="60325"/>
                </a:lnTo>
                <a:lnTo>
                  <a:pt x="263525" y="0"/>
                </a:lnTo>
                <a:lnTo>
                  <a:pt x="352425" y="133350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77" name="Flussdiagramm: Magnetplattenspeicher 776"/>
          <p:cNvSpPr/>
          <p:nvPr/>
        </p:nvSpPr>
        <p:spPr>
          <a:xfrm>
            <a:off x="8388595" y="5076392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8" name="Flussdiagramm: Magnetplattenspeicher 777"/>
          <p:cNvSpPr/>
          <p:nvPr/>
        </p:nvSpPr>
        <p:spPr>
          <a:xfrm>
            <a:off x="8360484" y="5630506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9" name="Flussdiagramm: Magnetplattenspeicher 778"/>
          <p:cNvSpPr/>
          <p:nvPr/>
        </p:nvSpPr>
        <p:spPr>
          <a:xfrm>
            <a:off x="7708164" y="5175810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0" name="Flussdiagramm: Magnetplattenspeicher 779"/>
          <p:cNvSpPr/>
          <p:nvPr/>
        </p:nvSpPr>
        <p:spPr>
          <a:xfrm>
            <a:off x="7036592" y="5109298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084888" y="6000768"/>
            <a:ext cx="3202020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0825" y="2349500"/>
            <a:ext cx="3601095" cy="2159000"/>
          </a:xfrm>
        </p:spPr>
        <p:txBody>
          <a:bodyPr anchor="ctr" anchorCtr="0"/>
          <a:lstStyle/>
          <a:p>
            <a:r>
              <a:rPr lang="en-US" dirty="0" smtClean="0">
                <a:solidFill>
                  <a:srgbClr val="045EBC"/>
                </a:solidFill>
              </a:rPr>
              <a:t>Thank you</a:t>
            </a:r>
            <a:br>
              <a:rPr lang="en-US" dirty="0" smtClean="0">
                <a:solidFill>
                  <a:srgbClr val="045EBC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for your attention!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211960" y="549275"/>
            <a:ext cx="4753223" cy="5759450"/>
          </a:xfrm>
        </p:spPr>
        <p:txBody>
          <a:bodyPr anchor="ctr" anchorCtr="0"/>
          <a:lstStyle/>
          <a:p>
            <a:pPr>
              <a:buNone/>
            </a:pPr>
            <a:r>
              <a:rPr lang="en-US" sz="1300" b="1" dirty="0" smtClean="0"/>
              <a:t>Selected publications in proceedings and journals:</a:t>
            </a:r>
          </a:p>
          <a:p>
            <a:r>
              <a:rPr lang="en-US" sz="1300" dirty="0" smtClean="0"/>
              <a:t>Ralph Lange, Frank Dürr, Kurt Rothermel: “Efficient real-time trajectory tracking”. </a:t>
            </a:r>
            <a:r>
              <a:rPr lang="en-US" sz="1300" i="1" dirty="0" smtClean="0"/>
              <a:t>The VLDB Journal</a:t>
            </a:r>
            <a:r>
              <a:rPr lang="en-US" sz="1300" dirty="0" smtClean="0"/>
              <a:t>, 20(5):671-694, Oct 2011.</a:t>
            </a:r>
          </a:p>
          <a:p>
            <a:r>
              <a:rPr lang="en-US" sz="1300" dirty="0" smtClean="0"/>
              <a:t>Ralph Lange, Frank Dürr, Kurt Rothermel: “Indexing Source Descriptions based on Defined Classes”. In: </a:t>
            </a:r>
            <a:r>
              <a:rPr lang="en-US" sz="1300" i="1" dirty="0" smtClean="0"/>
              <a:t>Proc. of 14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IDEAS</a:t>
            </a:r>
            <a:r>
              <a:rPr lang="en-US" sz="1300" dirty="0" smtClean="0"/>
              <a:t>. Montreal, QC, Canada. Aug 2010. </a:t>
            </a:r>
          </a:p>
          <a:p>
            <a:r>
              <a:rPr lang="en-US" sz="1300" dirty="0" smtClean="0"/>
              <a:t>Ralph Lange, Frank Dürr, Kurt Rothermel : “Efficient Tracking of Moving Objects using Generic Remote Trajectory Simplification”. In: </a:t>
            </a:r>
            <a:r>
              <a:rPr lang="en-US" sz="1300" i="1" dirty="0" smtClean="0"/>
              <a:t>Proc. of 8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PerCom Workshops</a:t>
            </a:r>
            <a:r>
              <a:rPr lang="en-US" sz="1300" dirty="0" smtClean="0"/>
              <a:t>. Mannheim, Germany. Mar 2010.</a:t>
            </a:r>
          </a:p>
          <a:p>
            <a:r>
              <a:rPr lang="en-US" sz="1300" dirty="0" smtClean="0"/>
              <a:t>Ralph Lange, Harald Weinschrott, Lars Geiger, André Blessing, Frank Dürr, Kurt Rothermel, Hinrich Schütze: “On a Generic Uncertainty Model for Position Information”. In: </a:t>
            </a:r>
            <a:r>
              <a:rPr lang="en-US" sz="1300" i="1" dirty="0" smtClean="0"/>
              <a:t>Proc. of 1</a:t>
            </a:r>
            <a:r>
              <a:rPr lang="en-US" sz="1300" i="1" baseline="30000" dirty="0" smtClean="0"/>
              <a:t>st</a:t>
            </a:r>
            <a:r>
              <a:rPr lang="en-US" sz="1300" i="1" dirty="0" smtClean="0"/>
              <a:t> QuaCon</a:t>
            </a:r>
            <a:r>
              <a:rPr lang="en-US" sz="1300" dirty="0" smtClean="0"/>
              <a:t>. Stuttgart, Germany. Jun 2009.</a:t>
            </a:r>
          </a:p>
          <a:p>
            <a:r>
              <a:rPr lang="en-US" sz="1300" dirty="0" smtClean="0"/>
              <a:t>Ralph Lange, Tobias Farrell, Frank Dürr, Kurt Rothermel: “Remote Real-Time Trajectory Simplification”. In: </a:t>
            </a:r>
            <a:r>
              <a:rPr lang="en-US" sz="1300" i="1" dirty="0" smtClean="0"/>
              <a:t>Proc. of 7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PerCom</a:t>
            </a:r>
            <a:r>
              <a:rPr lang="en-US" sz="1300" dirty="0" smtClean="0"/>
              <a:t>. Galveston, TX, USA. Mar 2009.</a:t>
            </a:r>
          </a:p>
          <a:p>
            <a:r>
              <a:rPr lang="en-US" sz="1300" dirty="0" smtClean="0"/>
              <a:t>Ralph Lange, Frank Dürr, Kurt Rothermel: “Scalable Processing of Trajectory-Based Queries in Space-Partitioned Moving Objects Databases”. In: </a:t>
            </a:r>
            <a:r>
              <a:rPr lang="en-US" sz="1300" i="1" dirty="0" smtClean="0"/>
              <a:t>Proc. of 16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ACM GIS</a:t>
            </a:r>
            <a:r>
              <a:rPr lang="en-US" sz="1300" dirty="0" smtClean="0"/>
              <a:t>. Irvine, CA, USA. Nov 2008.</a:t>
            </a:r>
          </a:p>
          <a:p>
            <a:r>
              <a:rPr lang="en-US" sz="1300" dirty="0" smtClean="0"/>
              <a:t>Ralph Lange, Frank Dürr, Kurt Rothermel: “Online Trajectory Data Reduction using Connection-preserving Dead Reckoning”. In: </a:t>
            </a:r>
            <a:r>
              <a:rPr lang="en-US" sz="1300" i="1" dirty="0" smtClean="0"/>
              <a:t>Proc. of 5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MobiQuitous</a:t>
            </a:r>
            <a:r>
              <a:rPr lang="en-US" sz="1300" dirty="0" smtClean="0"/>
              <a:t>. Dublin, Ireland. Jul 2008.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sz="1300" dirty="0" smtClean="0">
                <a:sym typeface="Wingdings" pitchFamily="2" charset="2"/>
              </a:rPr>
              <a:t> See www.lange-ralph.de for complete list</a:t>
            </a:r>
            <a:endParaRPr lang="en-U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71613"/>
            <a:ext cx="6005513" cy="4593691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tx2"/>
                </a:solidFill>
              </a:rPr>
              <a:t>Context-awareness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tx2"/>
                </a:solidFill>
              </a:rPr>
              <a:t>context-aware computing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Examples:</a:t>
            </a:r>
          </a:p>
          <a:p>
            <a:pPr lvl="1"/>
            <a:r>
              <a:rPr lang="en-US" dirty="0" smtClean="0"/>
              <a:t>Adapt ring volume to ambient noise</a:t>
            </a:r>
          </a:p>
          <a:p>
            <a:pPr lvl="1"/>
            <a:r>
              <a:rPr lang="en-US" dirty="0" smtClean="0"/>
              <a:t>Navigation of blind persons</a:t>
            </a:r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Advancements are closely connected to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miniaturization</a:t>
            </a:r>
            <a:r>
              <a:rPr lang="en-US" dirty="0" smtClean="0"/>
              <a:t> of sensing, computing,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smtClean="0"/>
              <a:t>and communication hardware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933266" y="1988840"/>
            <a:ext cx="7311142" cy="1728192"/>
            <a:chOff x="467544" y="2060848"/>
            <a:chExt cx="7311142" cy="1728192"/>
          </a:xfrm>
        </p:grpSpPr>
        <p:sp>
          <p:nvSpPr>
            <p:cNvPr id="9" name="Rechteck 8"/>
            <p:cNvSpPr/>
            <p:nvPr/>
          </p:nvSpPr>
          <p:spPr>
            <a:xfrm>
              <a:off x="521280" y="2281808"/>
              <a:ext cx="7178040" cy="11982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hteck 3"/>
            <p:cNvSpPr/>
            <p:nvPr/>
          </p:nvSpPr>
          <p:spPr>
            <a:xfrm>
              <a:off x="971600" y="2462119"/>
              <a:ext cx="6437266" cy="68825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… the ability of a mobile user’s applications to discover and</a:t>
              </a:r>
              <a:br>
                <a:rPr lang="en-US" sz="2000" dirty="0" smtClean="0">
                  <a:solidFill>
                    <a:schemeClr val="tx1"/>
                  </a:solidFill>
                </a:rPr>
              </a:br>
              <a:r>
                <a:rPr lang="en-US" sz="2000" dirty="0" smtClean="0">
                  <a:solidFill>
                    <a:schemeClr val="tx1"/>
                  </a:solidFill>
                </a:rPr>
                <a:t>    react to changes in the environment they are situated in.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467544" y="2060848"/>
              <a:ext cx="686406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0" dirty="0" smtClean="0">
                  <a:solidFill>
                    <a:schemeClr val="tx2"/>
                  </a:solidFill>
                </a:rPr>
                <a:t>“</a:t>
              </a:r>
              <a:endParaRPr lang="en-US" sz="9000" dirty="0">
                <a:solidFill>
                  <a:schemeClr val="tx2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7092280" y="2311712"/>
              <a:ext cx="686406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0" dirty="0" smtClean="0">
                  <a:solidFill>
                    <a:schemeClr val="tx2"/>
                  </a:solidFill>
                </a:rPr>
                <a:t>”</a:t>
              </a:r>
              <a:endParaRPr lang="en-US" sz="9000" dirty="0">
                <a:solidFill>
                  <a:schemeClr val="tx2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421668" y="3131676"/>
              <a:ext cx="27809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 smtClean="0"/>
                <a:t>(Schilit and </a:t>
              </a:r>
              <a:r>
                <a:rPr lang="en-US" dirty="0" err="1" smtClean="0"/>
                <a:t>Theimer</a:t>
              </a:r>
              <a:r>
                <a:rPr lang="en-US" dirty="0" smtClean="0"/>
                <a:t>, 1994)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454114"/>
            <a:ext cx="8813799" cy="4718085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Proliferation of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sensing</a:t>
            </a:r>
            <a:r>
              <a:rPr lang="en-US" dirty="0" smtClean="0"/>
              <a:t> technologies</a:t>
            </a:r>
          </a:p>
          <a:p>
            <a:pPr lvl="1"/>
            <a:r>
              <a:rPr lang="en-US" dirty="0" smtClean="0"/>
              <a:t>RFID, satellites, WSNs,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smartphones</a:t>
            </a:r>
            <a:r>
              <a:rPr lang="en-US" dirty="0" smtClean="0"/>
              <a:t>, …</a:t>
            </a:r>
          </a:p>
          <a:p>
            <a:pPr lvl="2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Comprehensive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models</a:t>
            </a:r>
            <a:r>
              <a:rPr lang="en-US" dirty="0" smtClean="0">
                <a:sym typeface="Wingdings" pitchFamily="2" charset="2"/>
              </a:rPr>
              <a:t> of physical environment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Differ in granularity, aspect, dynamism, …</a:t>
            </a:r>
            <a:endParaRPr lang="en-US" dirty="0" smtClean="0"/>
          </a:p>
          <a:p>
            <a:pPr lvl="2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H</a:t>
            </a:r>
            <a:r>
              <a:rPr lang="en-US" dirty="0" smtClean="0"/>
              <a:t>uge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potential</a:t>
            </a:r>
            <a:r>
              <a:rPr lang="en-US" dirty="0" smtClean="0"/>
              <a:t> for context-aware applications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Ability to select context information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from different providers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Trend: Millions of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context models</a:t>
            </a:r>
            <a:r>
              <a:rPr lang="en-US" dirty="0" smtClean="0">
                <a:sym typeface="Wingdings" pitchFamily="2" charset="2"/>
              </a:rPr>
              <a:t> shared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by large number of applications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r>
              <a:rPr lang="en-US" sz="3600" dirty="0" smtClean="0">
                <a:solidFill>
                  <a:schemeClr val="tx1"/>
                </a:solidFill>
              </a:rPr>
              <a:t>(2)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6984775" y="2492895"/>
            <a:ext cx="1937154" cy="2641079"/>
            <a:chOff x="6984775" y="2492895"/>
            <a:chExt cx="1937154" cy="2641079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84775" y="2492895"/>
              <a:ext cx="1925479" cy="264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hteck 11"/>
            <p:cNvSpPr/>
            <p:nvPr/>
          </p:nvSpPr>
          <p:spPr>
            <a:xfrm rot="16418987">
              <a:off x="8126359" y="3480767"/>
              <a:ext cx="1344920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© </a:t>
              </a:r>
              <a:r>
                <a:rPr lang="de-DE" sz="8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OpenStreetMap</a:t>
              </a:r>
              <a:r>
                <a:rPr lang="de-DE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de-DE" sz="8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contributors</a:t>
              </a:r>
              <a:r>
                <a:rPr lang="de-DE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</a:t>
              </a:r>
              <a:br>
                <a:rPr lang="de-DE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e-DE" sz="800" dirty="0" smtClean="0">
                  <a:solidFill>
                    <a:schemeClr val="bg1"/>
                  </a:solidFill>
                </a:rPr>
                <a:t>©</a:t>
              </a:r>
              <a:r>
                <a:rPr lang="de-DE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CC BY-SA</a:t>
              </a:r>
              <a:endParaRPr lang="de-DE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777"/>
          <p:cNvGrpSpPr/>
          <p:nvPr/>
        </p:nvGrpSpPr>
        <p:grpSpPr>
          <a:xfrm>
            <a:off x="8080296" y="2402681"/>
            <a:ext cx="166688" cy="667074"/>
            <a:chOff x="8080296" y="2402681"/>
            <a:chExt cx="166688" cy="667074"/>
          </a:xfrm>
        </p:grpSpPr>
        <p:cxnSp>
          <p:nvCxnSpPr>
            <p:cNvPr id="768" name="Gerade Verbindung mit Pfeil 767"/>
            <p:cNvCxnSpPr/>
            <p:nvPr/>
          </p:nvCxnSpPr>
          <p:spPr>
            <a:xfrm rot="5400000" flipH="1" flipV="1">
              <a:off x="8001886" y="2824657"/>
              <a:ext cx="488607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Gerade Verbindung mit Pfeil 768"/>
            <p:cNvCxnSpPr/>
            <p:nvPr/>
          </p:nvCxnSpPr>
          <p:spPr>
            <a:xfrm rot="5400000">
              <a:off x="7747553" y="2735424"/>
              <a:ext cx="66707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/>
        </p:nvSpPr>
        <p:spPr>
          <a:xfrm rot="16200000">
            <a:off x="-244842" y="3346977"/>
            <a:ext cx="1245138" cy="252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51520" y="1988840"/>
            <a:ext cx="4383854" cy="1384995"/>
            <a:chOff x="971600" y="5057308"/>
            <a:chExt cx="4383854" cy="1384995"/>
          </a:xfrm>
        </p:grpSpPr>
        <p:sp>
          <p:nvSpPr>
            <p:cNvPr id="5" name="Rechteck 4"/>
            <p:cNvSpPr/>
            <p:nvPr/>
          </p:nvSpPr>
          <p:spPr>
            <a:xfrm>
              <a:off x="971600" y="5250353"/>
              <a:ext cx="4383854" cy="10139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043608" y="5303530"/>
              <a:ext cx="3928191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/>
                <a:t>How to provide efficient access to</a:t>
              </a:r>
              <a:br>
                <a:rPr lang="en-US" sz="2000" dirty="0" smtClean="0"/>
              </a:br>
              <a:r>
                <a:rPr lang="en-US" sz="2000" dirty="0" smtClean="0"/>
                <a:t>the immense amounts of distributed</a:t>
              </a:r>
              <a:br>
                <a:rPr lang="en-US" sz="2000" dirty="0" smtClean="0"/>
              </a:br>
              <a:r>
                <a:rPr lang="en-US" sz="2000" dirty="0" smtClean="0"/>
                <a:t>dynamic context information</a:t>
              </a:r>
              <a:endParaRPr lang="en-US" sz="20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788024" y="5057308"/>
              <a:ext cx="535403" cy="1384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0" b="1" dirty="0" smtClean="0">
                  <a:solidFill>
                    <a:schemeClr val="tx2"/>
                  </a:solidFill>
                </a:rPr>
                <a:t>?</a:t>
              </a:r>
              <a:endParaRPr lang="en-US" sz="9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Pfeil nach rechts 7"/>
          <p:cNvSpPr/>
          <p:nvPr/>
        </p:nvSpPr>
        <p:spPr>
          <a:xfrm>
            <a:off x="383771" y="5473100"/>
            <a:ext cx="467668" cy="5040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feil nach rechts 8"/>
          <p:cNvSpPr/>
          <p:nvPr/>
        </p:nvSpPr>
        <p:spPr>
          <a:xfrm>
            <a:off x="383771" y="4897036"/>
            <a:ext cx="467668" cy="5040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feil nach rechts 9"/>
          <p:cNvSpPr/>
          <p:nvPr/>
        </p:nvSpPr>
        <p:spPr>
          <a:xfrm>
            <a:off x="383771" y="3718620"/>
            <a:ext cx="467668" cy="5040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923447" y="3628475"/>
            <a:ext cx="4296625" cy="6924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1.</a:t>
            </a:r>
            <a:r>
              <a:rPr lang="en-US" sz="2000" dirty="0" smtClean="0"/>
              <a:t> Formal describing of context models</a:t>
            </a:r>
          </a:p>
          <a:p>
            <a:r>
              <a:rPr lang="en-US" sz="200" dirty="0" smtClean="0"/>
              <a:t> </a:t>
            </a:r>
            <a:r>
              <a:rPr lang="en-US" sz="500" dirty="0" smtClean="0"/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2.</a:t>
            </a:r>
            <a:r>
              <a:rPr lang="en-US" sz="2000" dirty="0" smtClean="0"/>
              <a:t> Indexing of context model descriptions</a:t>
            </a:r>
            <a:endParaRPr lang="en-US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923447" y="4995176"/>
            <a:ext cx="407887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3.</a:t>
            </a:r>
            <a:r>
              <a:rPr lang="en-US" sz="2000" dirty="0" smtClean="0"/>
              <a:t> Efficient real-time trajectory tracking</a:t>
            </a:r>
            <a:endParaRPr lang="en-US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923447" y="5571240"/>
            <a:ext cx="340824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4.</a:t>
            </a:r>
            <a:r>
              <a:rPr lang="en-US" sz="2000" dirty="0" smtClean="0"/>
              <a:t> Distributed indexing of</a:t>
            </a:r>
            <a:br>
              <a:rPr lang="en-US" sz="2000" dirty="0" smtClean="0"/>
            </a:br>
            <a:r>
              <a:rPr lang="en-US" sz="2000" b="1" dirty="0" smtClean="0">
                <a:solidFill>
                  <a:schemeClr val="bg1"/>
                </a:solidFill>
              </a:rPr>
              <a:t>4.</a:t>
            </a:r>
            <a:r>
              <a:rPr lang="en-US" sz="2000" dirty="0" smtClean="0"/>
              <a:t> space-partitioned trajectories</a:t>
            </a:r>
            <a:endParaRPr lang="en-US" sz="2000" dirty="0"/>
          </a:p>
        </p:txBody>
      </p:sp>
      <p:grpSp>
        <p:nvGrpSpPr>
          <p:cNvPr id="15" name="Gruppieren 31"/>
          <p:cNvGrpSpPr/>
          <p:nvPr/>
        </p:nvGrpSpPr>
        <p:grpSpPr>
          <a:xfrm>
            <a:off x="7291241" y="3069755"/>
            <a:ext cx="1745255" cy="1004106"/>
            <a:chOff x="6008363" y="2057700"/>
            <a:chExt cx="2884117" cy="1659334"/>
          </a:xfrm>
        </p:grpSpPr>
        <p:sp>
          <p:nvSpPr>
            <p:cNvPr id="33" name="Gleichschenkliges Dreieck 32"/>
            <p:cNvSpPr/>
            <p:nvPr/>
          </p:nvSpPr>
          <p:spPr>
            <a:xfrm>
              <a:off x="6008363" y="2057700"/>
              <a:ext cx="2884117" cy="1659334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uppieren 69"/>
            <p:cNvGrpSpPr/>
            <p:nvPr/>
          </p:nvGrpSpPr>
          <p:grpSpPr>
            <a:xfrm>
              <a:off x="6919606" y="3308226"/>
              <a:ext cx="437788" cy="336798"/>
              <a:chOff x="6466862" y="3308226"/>
              <a:chExt cx="437788" cy="336798"/>
            </a:xfrm>
          </p:grpSpPr>
          <p:sp>
            <p:nvSpPr>
              <p:cNvPr id="44" name="Rechteck 43"/>
              <p:cNvSpPr/>
              <p:nvPr/>
            </p:nvSpPr>
            <p:spPr>
              <a:xfrm>
                <a:off x="6466862" y="357301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466862" y="3440621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6466862" y="330822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echteck 34"/>
            <p:cNvSpPr/>
            <p:nvPr/>
          </p:nvSpPr>
          <p:spPr>
            <a:xfrm>
              <a:off x="8167291" y="3573016"/>
              <a:ext cx="437788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uppieren 74"/>
            <p:cNvGrpSpPr/>
            <p:nvPr/>
          </p:nvGrpSpPr>
          <p:grpSpPr>
            <a:xfrm>
              <a:off x="6295763" y="3440621"/>
              <a:ext cx="2309316" cy="204403"/>
              <a:chOff x="6466862" y="3440621"/>
              <a:chExt cx="2309316" cy="204403"/>
            </a:xfrm>
          </p:grpSpPr>
          <p:sp>
            <p:nvSpPr>
              <p:cNvPr id="42" name="Rechteck 41"/>
              <p:cNvSpPr/>
              <p:nvPr/>
            </p:nvSpPr>
            <p:spPr>
              <a:xfrm>
                <a:off x="6466862" y="357301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8338390" y="3440621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Rechteck 36"/>
            <p:cNvSpPr/>
            <p:nvPr/>
          </p:nvSpPr>
          <p:spPr>
            <a:xfrm>
              <a:off x="7543449" y="3573016"/>
              <a:ext cx="437788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7143871" y="2294380"/>
              <a:ext cx="524510" cy="906023"/>
            </a:xfrm>
            <a:custGeom>
              <a:avLst/>
              <a:gdLst>
                <a:gd name="connsiteX0" fmla="*/ 160020 w 373380"/>
                <a:gd name="connsiteY0" fmla="*/ 0 h 1325880"/>
                <a:gd name="connsiteX1" fmla="*/ 0 w 373380"/>
                <a:gd name="connsiteY1" fmla="*/ 548640 h 1325880"/>
                <a:gd name="connsiteX2" fmla="*/ 373380 w 373380"/>
                <a:gd name="connsiteY2" fmla="*/ 868680 h 1325880"/>
                <a:gd name="connsiteX3" fmla="*/ 38100 w 373380"/>
                <a:gd name="connsiteY3" fmla="*/ 1165860 h 1325880"/>
                <a:gd name="connsiteX4" fmla="*/ 0 w 373380"/>
                <a:gd name="connsiteY4" fmla="*/ 1325880 h 1325880"/>
                <a:gd name="connsiteX0" fmla="*/ 311151 w 524511"/>
                <a:gd name="connsiteY0" fmla="*/ 0 h 1325880"/>
                <a:gd name="connsiteX1" fmla="*/ 151131 w 524511"/>
                <a:gd name="connsiteY1" fmla="*/ 548640 h 1325880"/>
                <a:gd name="connsiteX2" fmla="*/ 524511 w 524511"/>
                <a:gd name="connsiteY2" fmla="*/ 868680 h 1325880"/>
                <a:gd name="connsiteX3" fmla="*/ 189231 w 524511"/>
                <a:gd name="connsiteY3" fmla="*/ 1165860 h 1325880"/>
                <a:gd name="connsiteX4" fmla="*/ 0 w 524511"/>
                <a:gd name="connsiteY4" fmla="*/ 1325880 h 1325880"/>
                <a:gd name="connsiteX0" fmla="*/ 311151 w 524511"/>
                <a:gd name="connsiteY0" fmla="*/ 0 h 1325880"/>
                <a:gd name="connsiteX1" fmla="*/ 151131 w 524511"/>
                <a:gd name="connsiteY1" fmla="*/ 548640 h 1325880"/>
                <a:gd name="connsiteX2" fmla="*/ 524511 w 524511"/>
                <a:gd name="connsiteY2" fmla="*/ 868680 h 1325880"/>
                <a:gd name="connsiteX3" fmla="*/ 136526 w 524511"/>
                <a:gd name="connsiteY3" fmla="*/ 1122432 h 1325880"/>
                <a:gd name="connsiteX4" fmla="*/ 0 w 524511"/>
                <a:gd name="connsiteY4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511" h="1325880">
                  <a:moveTo>
                    <a:pt x="311151" y="0"/>
                  </a:moveTo>
                  <a:lnTo>
                    <a:pt x="151131" y="548640"/>
                  </a:lnTo>
                  <a:lnTo>
                    <a:pt x="524511" y="868680"/>
                  </a:lnTo>
                  <a:lnTo>
                    <a:pt x="136526" y="1122432"/>
                  </a:lnTo>
                  <a:lnTo>
                    <a:pt x="0" y="132588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6555568" y="2651370"/>
              <a:ext cx="739436" cy="833512"/>
            </a:xfrm>
            <a:custGeom>
              <a:avLst/>
              <a:gdLst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403860 w 678180"/>
                <a:gd name="connsiteY2" fmla="*/ 297180 h 838200"/>
                <a:gd name="connsiteX3" fmla="*/ 678180 w 678180"/>
                <a:gd name="connsiteY3" fmla="*/ 0 h 838200"/>
                <a:gd name="connsiteX0" fmla="*/ 0 w 739435"/>
                <a:gd name="connsiteY0" fmla="*/ 1054100 h 1054100"/>
                <a:gd name="connsiteX1" fmla="*/ 396535 w 739435"/>
                <a:gd name="connsiteY1" fmla="*/ 601980 h 1054100"/>
                <a:gd name="connsiteX2" fmla="*/ 465115 w 739435"/>
                <a:gd name="connsiteY2" fmla="*/ 297180 h 1054100"/>
                <a:gd name="connsiteX3" fmla="*/ 739435 w 739435"/>
                <a:gd name="connsiteY3" fmla="*/ 0 h 1054100"/>
                <a:gd name="connsiteX0" fmla="*/ 0 w 739435"/>
                <a:gd name="connsiteY0" fmla="*/ 1054100 h 1054100"/>
                <a:gd name="connsiteX1" fmla="*/ 143505 w 739435"/>
                <a:gd name="connsiteY1" fmla="*/ 769620 h 1054100"/>
                <a:gd name="connsiteX2" fmla="*/ 396535 w 739435"/>
                <a:gd name="connsiteY2" fmla="*/ 601980 h 1054100"/>
                <a:gd name="connsiteX3" fmla="*/ 465115 w 739435"/>
                <a:gd name="connsiteY3" fmla="*/ 297180 h 1054100"/>
                <a:gd name="connsiteX4" fmla="*/ 739435 w 739435"/>
                <a:gd name="connsiteY4" fmla="*/ 0 h 1054100"/>
                <a:gd name="connsiteX0" fmla="*/ 0 w 739435"/>
                <a:gd name="connsiteY0" fmla="*/ 1219767 h 1219767"/>
                <a:gd name="connsiteX1" fmla="*/ 143505 w 739435"/>
                <a:gd name="connsiteY1" fmla="*/ 935287 h 1219767"/>
                <a:gd name="connsiteX2" fmla="*/ 396535 w 739435"/>
                <a:gd name="connsiteY2" fmla="*/ 767647 h 1219767"/>
                <a:gd name="connsiteX3" fmla="*/ 465115 w 739435"/>
                <a:gd name="connsiteY3" fmla="*/ 462847 h 1219767"/>
                <a:gd name="connsiteX4" fmla="*/ 739435 w 739435"/>
                <a:gd name="connsiteY4" fmla="*/ 0 h 12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435" h="1219767">
                  <a:moveTo>
                    <a:pt x="0" y="1219767"/>
                  </a:moveTo>
                  <a:lnTo>
                    <a:pt x="143505" y="935287"/>
                  </a:lnTo>
                  <a:lnTo>
                    <a:pt x="396535" y="767647"/>
                  </a:lnTo>
                  <a:lnTo>
                    <a:pt x="465115" y="462847"/>
                  </a:lnTo>
                  <a:lnTo>
                    <a:pt x="739435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7668382" y="2889363"/>
              <a:ext cx="638812" cy="464707"/>
            </a:xfrm>
            <a:custGeom>
              <a:avLst/>
              <a:gdLst>
                <a:gd name="connsiteX0" fmla="*/ 662940 w 662940"/>
                <a:gd name="connsiteY0" fmla="*/ 647700 h 647700"/>
                <a:gd name="connsiteX1" fmla="*/ 320040 w 662940"/>
                <a:gd name="connsiteY1" fmla="*/ 373380 h 647700"/>
                <a:gd name="connsiteX2" fmla="*/ 198120 w 662940"/>
                <a:gd name="connsiteY2" fmla="*/ 121920 h 647700"/>
                <a:gd name="connsiteX3" fmla="*/ 0 w 662940"/>
                <a:gd name="connsiteY3" fmla="*/ 0 h 647700"/>
                <a:gd name="connsiteX0" fmla="*/ 631190 w 631190"/>
                <a:gd name="connsiteY0" fmla="*/ 603250 h 603250"/>
                <a:gd name="connsiteX1" fmla="*/ 320040 w 631190"/>
                <a:gd name="connsiteY1" fmla="*/ 373380 h 603250"/>
                <a:gd name="connsiteX2" fmla="*/ 198120 w 631190"/>
                <a:gd name="connsiteY2" fmla="*/ 121920 h 603250"/>
                <a:gd name="connsiteX3" fmla="*/ 0 w 631190"/>
                <a:gd name="connsiteY3" fmla="*/ 0 h 603250"/>
                <a:gd name="connsiteX0" fmla="*/ 638812 w 638812"/>
                <a:gd name="connsiteY0" fmla="*/ 680054 h 680054"/>
                <a:gd name="connsiteX1" fmla="*/ 327662 w 638812"/>
                <a:gd name="connsiteY1" fmla="*/ 450184 h 680054"/>
                <a:gd name="connsiteX2" fmla="*/ 205742 w 638812"/>
                <a:gd name="connsiteY2" fmla="*/ 198724 h 680054"/>
                <a:gd name="connsiteX3" fmla="*/ 0 w 638812"/>
                <a:gd name="connsiteY3" fmla="*/ 0 h 6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2" h="680054">
                  <a:moveTo>
                    <a:pt x="638812" y="680054"/>
                  </a:moveTo>
                  <a:lnTo>
                    <a:pt x="327662" y="450184"/>
                  </a:lnTo>
                  <a:lnTo>
                    <a:pt x="205742" y="198724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7728073" y="3249873"/>
              <a:ext cx="253094" cy="235007"/>
            </a:xfrm>
            <a:custGeom>
              <a:avLst/>
              <a:gdLst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403860 w 678180"/>
                <a:gd name="connsiteY2" fmla="*/ 297180 h 838200"/>
                <a:gd name="connsiteX3" fmla="*/ 678180 w 678180"/>
                <a:gd name="connsiteY3" fmla="*/ 0 h 838200"/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678180 w 678180"/>
                <a:gd name="connsiteY2" fmla="*/ 0 h 838200"/>
                <a:gd name="connsiteX0" fmla="*/ 0 w 335280"/>
                <a:gd name="connsiteY0" fmla="*/ 236220 h 236220"/>
                <a:gd name="connsiteX1" fmla="*/ 335280 w 335280"/>
                <a:gd name="connsiteY1" fmla="*/ 0 h 236220"/>
                <a:gd name="connsiteX0" fmla="*/ 0 w 253094"/>
                <a:gd name="connsiteY0" fmla="*/ 343912 h 343912"/>
                <a:gd name="connsiteX1" fmla="*/ 253094 w 253094"/>
                <a:gd name="connsiteY1" fmla="*/ 0 h 34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094" h="343912">
                  <a:moveTo>
                    <a:pt x="0" y="343912"/>
                  </a:moveTo>
                  <a:lnTo>
                    <a:pt x="253094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uppieren 780"/>
          <p:cNvGrpSpPr/>
          <p:nvPr/>
        </p:nvGrpSpPr>
        <p:grpSpPr>
          <a:xfrm>
            <a:off x="6369271" y="2411413"/>
            <a:ext cx="165892" cy="1313856"/>
            <a:chOff x="6350325" y="2411413"/>
            <a:chExt cx="165892" cy="1313856"/>
          </a:xfrm>
        </p:grpSpPr>
        <p:cxnSp>
          <p:nvCxnSpPr>
            <p:cNvPr id="765" name="Gerade Verbindung mit Pfeil 764"/>
            <p:cNvCxnSpPr/>
            <p:nvPr/>
          </p:nvCxnSpPr>
          <p:spPr>
            <a:xfrm rot="5400000" flipH="1" flipV="1">
              <a:off x="5944712" y="3153765"/>
              <a:ext cx="1143007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Gerade Verbindung mit Pfeil 765"/>
            <p:cNvCxnSpPr/>
            <p:nvPr/>
          </p:nvCxnSpPr>
          <p:spPr>
            <a:xfrm rot="5400000">
              <a:off x="5922094" y="2839644"/>
              <a:ext cx="857253" cy="7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Zylinder 113"/>
          <p:cNvSpPr/>
          <p:nvPr/>
        </p:nvSpPr>
        <p:spPr>
          <a:xfrm>
            <a:off x="6012160" y="3284984"/>
            <a:ext cx="880114" cy="754383"/>
          </a:xfrm>
          <a:prstGeom prst="can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hteck 121"/>
          <p:cNvSpPr/>
          <p:nvPr/>
        </p:nvSpPr>
        <p:spPr>
          <a:xfrm>
            <a:off x="6012160" y="2181885"/>
            <a:ext cx="2881015" cy="38301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775" name="Abgerundete rechteckige Legende 774"/>
          <p:cNvSpPr/>
          <p:nvPr/>
        </p:nvSpPr>
        <p:spPr>
          <a:xfrm>
            <a:off x="5518415" y="3016299"/>
            <a:ext cx="1886240" cy="693371"/>
          </a:xfrm>
          <a:prstGeom prst="wedgeRoundRectCallout">
            <a:avLst>
              <a:gd name="adj1" fmla="val 61948"/>
              <a:gd name="adj2" fmla="val 3436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Discovery service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context models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7" name="Rechteck 776"/>
          <p:cNvSpPr/>
          <p:nvPr/>
        </p:nvSpPr>
        <p:spPr>
          <a:xfrm rot="16200000">
            <a:off x="-542131" y="4806157"/>
            <a:ext cx="1838328" cy="252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10" y="4591878"/>
            <a:ext cx="4234068" cy="24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8" name="Freihandform 407"/>
          <p:cNvSpPr/>
          <p:nvPr/>
        </p:nvSpPr>
        <p:spPr>
          <a:xfrm>
            <a:off x="5411459" y="4492088"/>
            <a:ext cx="4572000" cy="2651760"/>
          </a:xfrm>
          <a:custGeom>
            <a:avLst/>
            <a:gdLst>
              <a:gd name="connsiteX0" fmla="*/ 1965960 w 4572000"/>
              <a:gd name="connsiteY0" fmla="*/ 2651760 h 2651760"/>
              <a:gd name="connsiteX1" fmla="*/ 4572000 w 4572000"/>
              <a:gd name="connsiteY1" fmla="*/ 1135380 h 2651760"/>
              <a:gd name="connsiteX2" fmla="*/ 2598420 w 4572000"/>
              <a:gd name="connsiteY2" fmla="*/ 0 h 2651760"/>
              <a:gd name="connsiteX3" fmla="*/ 0 w 4572000"/>
              <a:gd name="connsiteY3" fmla="*/ 1493520 h 2651760"/>
              <a:gd name="connsiteX4" fmla="*/ 1965960 w 4572000"/>
              <a:gd name="connsiteY4" fmla="*/ 265176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651760">
                <a:moveTo>
                  <a:pt x="1965960" y="2651760"/>
                </a:moveTo>
                <a:lnTo>
                  <a:pt x="4572000" y="1135380"/>
                </a:lnTo>
                <a:lnTo>
                  <a:pt x="2598420" y="0"/>
                </a:lnTo>
                <a:lnTo>
                  <a:pt x="0" y="1493520"/>
                </a:lnTo>
                <a:lnTo>
                  <a:pt x="1965960" y="265176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Freihandform 408"/>
          <p:cNvSpPr/>
          <p:nvPr/>
        </p:nvSpPr>
        <p:spPr>
          <a:xfrm>
            <a:off x="8303895" y="5734274"/>
            <a:ext cx="509588" cy="296385"/>
          </a:xfrm>
          <a:custGeom>
            <a:avLst/>
            <a:gdLst>
              <a:gd name="connsiteX0" fmla="*/ 0 w 485775"/>
              <a:gd name="connsiteY0" fmla="*/ 0 h 266700"/>
              <a:gd name="connsiteX1" fmla="*/ 0 w 485775"/>
              <a:gd name="connsiteY1" fmla="*/ 257175 h 266700"/>
              <a:gd name="connsiteX2" fmla="*/ 190500 w 485775"/>
              <a:gd name="connsiteY2" fmla="*/ 257175 h 266700"/>
              <a:gd name="connsiteX3" fmla="*/ 185737 w 485775"/>
              <a:gd name="connsiteY3" fmla="*/ 176212 h 266700"/>
              <a:gd name="connsiteX4" fmla="*/ 352425 w 485775"/>
              <a:gd name="connsiteY4" fmla="*/ 176212 h 266700"/>
              <a:gd name="connsiteX5" fmla="*/ 352425 w 485775"/>
              <a:gd name="connsiteY5" fmla="*/ 266700 h 266700"/>
              <a:gd name="connsiteX6" fmla="*/ 485775 w 485775"/>
              <a:gd name="connsiteY6" fmla="*/ 252412 h 266700"/>
              <a:gd name="connsiteX7" fmla="*/ 466725 w 485775"/>
              <a:gd name="connsiteY7" fmla="*/ 19050 h 266700"/>
              <a:gd name="connsiteX8" fmla="*/ 0 w 485775"/>
              <a:gd name="connsiteY8" fmla="*/ 0 h 266700"/>
              <a:gd name="connsiteX0" fmla="*/ 0 w 485775"/>
              <a:gd name="connsiteY0" fmla="*/ 0 h 323999"/>
              <a:gd name="connsiteX1" fmla="*/ 0 w 485775"/>
              <a:gd name="connsiteY1" fmla="*/ 257175 h 323999"/>
              <a:gd name="connsiteX2" fmla="*/ 190500 w 485775"/>
              <a:gd name="connsiteY2" fmla="*/ 257175 h 323999"/>
              <a:gd name="connsiteX3" fmla="*/ 185737 w 485775"/>
              <a:gd name="connsiteY3" fmla="*/ 176212 h 323999"/>
              <a:gd name="connsiteX4" fmla="*/ 352425 w 485775"/>
              <a:gd name="connsiteY4" fmla="*/ 176212 h 323999"/>
              <a:gd name="connsiteX5" fmla="*/ 383192 w 485775"/>
              <a:gd name="connsiteY5" fmla="*/ 323999 h 323999"/>
              <a:gd name="connsiteX6" fmla="*/ 485775 w 485775"/>
              <a:gd name="connsiteY6" fmla="*/ 252412 h 323999"/>
              <a:gd name="connsiteX7" fmla="*/ 466725 w 485775"/>
              <a:gd name="connsiteY7" fmla="*/ 19050 h 323999"/>
              <a:gd name="connsiteX8" fmla="*/ 0 w 485775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352425 w 514350"/>
              <a:gd name="connsiteY4" fmla="*/ 176212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466725 w 514350"/>
              <a:gd name="connsiteY7" fmla="*/ 19050 h 323999"/>
              <a:gd name="connsiteX8" fmla="*/ 0 w 514350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352425 w 514350"/>
              <a:gd name="connsiteY4" fmla="*/ 176212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345281 w 514350"/>
              <a:gd name="connsiteY7" fmla="*/ 45244 h 323999"/>
              <a:gd name="connsiteX8" fmla="*/ 0 w 514350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269900 w 514350"/>
              <a:gd name="connsiteY4" fmla="*/ 186213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345281 w 514350"/>
              <a:gd name="connsiteY7" fmla="*/ 45244 h 323999"/>
              <a:gd name="connsiteX8" fmla="*/ 0 w 514350"/>
              <a:gd name="connsiteY8" fmla="*/ 0 h 323999"/>
              <a:gd name="connsiteX0" fmla="*/ 0 w 514350"/>
              <a:gd name="connsiteY0" fmla="*/ 0 h 333375"/>
              <a:gd name="connsiteX1" fmla="*/ 0 w 514350"/>
              <a:gd name="connsiteY1" fmla="*/ 257175 h 333375"/>
              <a:gd name="connsiteX2" fmla="*/ 207168 w 514350"/>
              <a:gd name="connsiteY2" fmla="*/ 333375 h 333375"/>
              <a:gd name="connsiteX3" fmla="*/ 185737 w 514350"/>
              <a:gd name="connsiteY3" fmla="*/ 176212 h 333375"/>
              <a:gd name="connsiteX4" fmla="*/ 269900 w 514350"/>
              <a:gd name="connsiteY4" fmla="*/ 186213 h 333375"/>
              <a:gd name="connsiteX5" fmla="*/ 383192 w 514350"/>
              <a:gd name="connsiteY5" fmla="*/ 323999 h 333375"/>
              <a:gd name="connsiteX6" fmla="*/ 514350 w 514350"/>
              <a:gd name="connsiteY6" fmla="*/ 314325 h 333375"/>
              <a:gd name="connsiteX7" fmla="*/ 345281 w 514350"/>
              <a:gd name="connsiteY7" fmla="*/ 45244 h 333375"/>
              <a:gd name="connsiteX8" fmla="*/ 0 w 514350"/>
              <a:gd name="connsiteY8" fmla="*/ 0 h 333375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85737 w 514350"/>
              <a:gd name="connsiteY3" fmla="*/ 176212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38112 w 514350"/>
              <a:gd name="connsiteY3" fmla="*/ 211931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312762 w 514350"/>
              <a:gd name="connsiteY4" fmla="*/ 183832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327050 w 514350"/>
              <a:gd name="connsiteY4" fmla="*/ 20526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09588"/>
              <a:gd name="connsiteY0" fmla="*/ 50006 h 296385"/>
              <a:gd name="connsiteX1" fmla="*/ 45757 w 509588"/>
              <a:gd name="connsiteY1" fmla="*/ 296385 h 296385"/>
              <a:gd name="connsiteX2" fmla="*/ 202406 w 509588"/>
              <a:gd name="connsiteY2" fmla="*/ 288131 h 296385"/>
              <a:gd name="connsiteX3" fmla="*/ 147637 w 509588"/>
              <a:gd name="connsiteY3" fmla="*/ 164306 h 296385"/>
              <a:gd name="connsiteX4" fmla="*/ 322288 w 509588"/>
              <a:gd name="connsiteY4" fmla="*/ 160019 h 296385"/>
              <a:gd name="connsiteX5" fmla="*/ 378430 w 509588"/>
              <a:gd name="connsiteY5" fmla="*/ 278755 h 296385"/>
              <a:gd name="connsiteX6" fmla="*/ 509588 w 509588"/>
              <a:gd name="connsiteY6" fmla="*/ 269081 h 296385"/>
              <a:gd name="connsiteX7" fmla="*/ 340519 w 509588"/>
              <a:gd name="connsiteY7" fmla="*/ 0 h 296385"/>
              <a:gd name="connsiteX8" fmla="*/ 0 w 509588"/>
              <a:gd name="connsiteY8" fmla="*/ 50006 h 296385"/>
              <a:gd name="connsiteX0" fmla="*/ 0 w 509588"/>
              <a:gd name="connsiteY0" fmla="*/ 50006 h 296385"/>
              <a:gd name="connsiteX1" fmla="*/ 45757 w 509588"/>
              <a:gd name="connsiteY1" fmla="*/ 296385 h 296385"/>
              <a:gd name="connsiteX2" fmla="*/ 202406 w 509588"/>
              <a:gd name="connsiteY2" fmla="*/ 288131 h 296385"/>
              <a:gd name="connsiteX3" fmla="*/ 157162 w 509588"/>
              <a:gd name="connsiteY3" fmla="*/ 188118 h 296385"/>
              <a:gd name="connsiteX4" fmla="*/ 322288 w 509588"/>
              <a:gd name="connsiteY4" fmla="*/ 160019 h 296385"/>
              <a:gd name="connsiteX5" fmla="*/ 378430 w 509588"/>
              <a:gd name="connsiteY5" fmla="*/ 278755 h 296385"/>
              <a:gd name="connsiteX6" fmla="*/ 509588 w 509588"/>
              <a:gd name="connsiteY6" fmla="*/ 269081 h 296385"/>
              <a:gd name="connsiteX7" fmla="*/ 340519 w 509588"/>
              <a:gd name="connsiteY7" fmla="*/ 0 h 296385"/>
              <a:gd name="connsiteX8" fmla="*/ 0 w 509588"/>
              <a:gd name="connsiteY8" fmla="*/ 50006 h 29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88" h="296385">
                <a:moveTo>
                  <a:pt x="0" y="50006"/>
                </a:moveTo>
                <a:lnTo>
                  <a:pt x="45757" y="296385"/>
                </a:lnTo>
                <a:lnTo>
                  <a:pt x="202406" y="288131"/>
                </a:lnTo>
                <a:lnTo>
                  <a:pt x="157162" y="188118"/>
                </a:lnTo>
                <a:lnTo>
                  <a:pt x="322288" y="160019"/>
                </a:lnTo>
                <a:lnTo>
                  <a:pt x="378430" y="278755"/>
                </a:lnTo>
                <a:lnTo>
                  <a:pt x="509588" y="269081"/>
                </a:lnTo>
                <a:lnTo>
                  <a:pt x="340519" y="0"/>
                </a:lnTo>
                <a:lnTo>
                  <a:pt x="0" y="50006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uppieren 1107"/>
          <p:cNvGrpSpPr/>
          <p:nvPr/>
        </p:nvGrpSpPr>
        <p:grpSpPr>
          <a:xfrm>
            <a:off x="6248400" y="5896551"/>
            <a:ext cx="2341420" cy="391948"/>
            <a:chOff x="6248400" y="5896551"/>
            <a:chExt cx="2341420" cy="391948"/>
          </a:xfrm>
        </p:grpSpPr>
        <p:sp>
          <p:nvSpPr>
            <p:cNvPr id="416" name="Freihandform 415"/>
            <p:cNvSpPr/>
            <p:nvPr/>
          </p:nvSpPr>
          <p:spPr>
            <a:xfrm>
              <a:off x="6248400" y="5896551"/>
              <a:ext cx="2293620" cy="362238"/>
            </a:xfrm>
            <a:custGeom>
              <a:avLst/>
              <a:gdLst>
                <a:gd name="connsiteX0" fmla="*/ 2320290 w 2479040"/>
                <a:gd name="connsiteY0" fmla="*/ 0 h 918210"/>
                <a:gd name="connsiteX1" fmla="*/ 2388870 w 2479040"/>
                <a:gd name="connsiteY1" fmla="*/ 640080 h 918210"/>
                <a:gd name="connsiteX2" fmla="*/ 2404110 w 2479040"/>
                <a:gd name="connsiteY2" fmla="*/ 731520 h 918210"/>
                <a:gd name="connsiteX3" fmla="*/ 1939290 w 2479040"/>
                <a:gd name="connsiteY3" fmla="*/ 701040 h 918210"/>
                <a:gd name="connsiteX4" fmla="*/ 1451610 w 2479040"/>
                <a:gd name="connsiteY4" fmla="*/ 784860 h 918210"/>
                <a:gd name="connsiteX5" fmla="*/ 834390 w 2479040"/>
                <a:gd name="connsiteY5" fmla="*/ 853440 h 918210"/>
                <a:gd name="connsiteX6" fmla="*/ 742950 w 2479040"/>
                <a:gd name="connsiteY6" fmla="*/ 396240 h 918210"/>
                <a:gd name="connsiteX7" fmla="*/ 110490 w 2479040"/>
                <a:gd name="connsiteY7" fmla="*/ 441960 h 918210"/>
                <a:gd name="connsiteX8" fmla="*/ 80010 w 2479040"/>
                <a:gd name="connsiteY8" fmla="*/ 259080 h 918210"/>
                <a:gd name="connsiteX9" fmla="*/ 80010 w 2479040"/>
                <a:gd name="connsiteY9" fmla="*/ 259080 h 918210"/>
                <a:gd name="connsiteX10" fmla="*/ 95250 w 2479040"/>
                <a:gd name="connsiteY10" fmla="*/ 259080 h 918210"/>
                <a:gd name="connsiteX0" fmla="*/ 2388870 w 2479040"/>
                <a:gd name="connsiteY0" fmla="*/ 381000 h 659130"/>
                <a:gd name="connsiteX1" fmla="*/ 2404110 w 2479040"/>
                <a:gd name="connsiteY1" fmla="*/ 472440 h 659130"/>
                <a:gd name="connsiteX2" fmla="*/ 1939290 w 2479040"/>
                <a:gd name="connsiteY2" fmla="*/ 441960 h 659130"/>
                <a:gd name="connsiteX3" fmla="*/ 1451610 w 2479040"/>
                <a:gd name="connsiteY3" fmla="*/ 525780 h 659130"/>
                <a:gd name="connsiteX4" fmla="*/ 834390 w 2479040"/>
                <a:gd name="connsiteY4" fmla="*/ 594360 h 659130"/>
                <a:gd name="connsiteX5" fmla="*/ 742950 w 2479040"/>
                <a:gd name="connsiteY5" fmla="*/ 137160 h 659130"/>
                <a:gd name="connsiteX6" fmla="*/ 110490 w 2479040"/>
                <a:gd name="connsiteY6" fmla="*/ 182880 h 659130"/>
                <a:gd name="connsiteX7" fmla="*/ 80010 w 2479040"/>
                <a:gd name="connsiteY7" fmla="*/ 0 h 659130"/>
                <a:gd name="connsiteX8" fmla="*/ 80010 w 2479040"/>
                <a:gd name="connsiteY8" fmla="*/ 0 h 659130"/>
                <a:gd name="connsiteX9" fmla="*/ 95250 w 2479040"/>
                <a:gd name="connsiteY9" fmla="*/ 0 h 659130"/>
                <a:gd name="connsiteX0" fmla="*/ 2404110 w 2404110"/>
                <a:gd name="connsiteY0" fmla="*/ 472440 h 659130"/>
                <a:gd name="connsiteX1" fmla="*/ 1939290 w 2404110"/>
                <a:gd name="connsiteY1" fmla="*/ 441960 h 659130"/>
                <a:gd name="connsiteX2" fmla="*/ 1451610 w 2404110"/>
                <a:gd name="connsiteY2" fmla="*/ 525780 h 659130"/>
                <a:gd name="connsiteX3" fmla="*/ 834390 w 2404110"/>
                <a:gd name="connsiteY3" fmla="*/ 594360 h 659130"/>
                <a:gd name="connsiteX4" fmla="*/ 742950 w 2404110"/>
                <a:gd name="connsiteY4" fmla="*/ 137160 h 659130"/>
                <a:gd name="connsiteX5" fmla="*/ 110490 w 2404110"/>
                <a:gd name="connsiteY5" fmla="*/ 182880 h 659130"/>
                <a:gd name="connsiteX6" fmla="*/ 80010 w 2404110"/>
                <a:gd name="connsiteY6" fmla="*/ 0 h 659130"/>
                <a:gd name="connsiteX7" fmla="*/ 80010 w 2404110"/>
                <a:gd name="connsiteY7" fmla="*/ 0 h 659130"/>
                <a:gd name="connsiteX8" fmla="*/ 95250 w 2404110"/>
                <a:gd name="connsiteY8" fmla="*/ 0 h 659130"/>
                <a:gd name="connsiteX0" fmla="*/ 2404110 w 2404110"/>
                <a:gd name="connsiteY0" fmla="*/ 472440 h 659130"/>
                <a:gd name="connsiteX1" fmla="*/ 1939290 w 2404110"/>
                <a:gd name="connsiteY1" fmla="*/ 441960 h 659130"/>
                <a:gd name="connsiteX2" fmla="*/ 1451610 w 2404110"/>
                <a:gd name="connsiteY2" fmla="*/ 525780 h 659130"/>
                <a:gd name="connsiteX3" fmla="*/ 834390 w 2404110"/>
                <a:gd name="connsiteY3" fmla="*/ 594360 h 659130"/>
                <a:gd name="connsiteX4" fmla="*/ 742950 w 2404110"/>
                <a:gd name="connsiteY4" fmla="*/ 137160 h 659130"/>
                <a:gd name="connsiteX5" fmla="*/ 110490 w 2404110"/>
                <a:gd name="connsiteY5" fmla="*/ 182880 h 659130"/>
                <a:gd name="connsiteX6" fmla="*/ 80010 w 2404110"/>
                <a:gd name="connsiteY6" fmla="*/ 0 h 659130"/>
                <a:gd name="connsiteX7" fmla="*/ 80010 w 2404110"/>
                <a:gd name="connsiteY7" fmla="*/ 0 h 659130"/>
                <a:gd name="connsiteX0" fmla="*/ 2404110 w 2404110"/>
                <a:gd name="connsiteY0" fmla="*/ 472440 h 659130"/>
                <a:gd name="connsiteX1" fmla="*/ 1939290 w 2404110"/>
                <a:gd name="connsiteY1" fmla="*/ 441960 h 659130"/>
                <a:gd name="connsiteX2" fmla="*/ 1451610 w 2404110"/>
                <a:gd name="connsiteY2" fmla="*/ 525780 h 659130"/>
                <a:gd name="connsiteX3" fmla="*/ 834390 w 2404110"/>
                <a:gd name="connsiteY3" fmla="*/ 594360 h 659130"/>
                <a:gd name="connsiteX4" fmla="*/ 742950 w 2404110"/>
                <a:gd name="connsiteY4" fmla="*/ 137160 h 659130"/>
                <a:gd name="connsiteX5" fmla="*/ 110490 w 2404110"/>
                <a:gd name="connsiteY5" fmla="*/ 182880 h 659130"/>
                <a:gd name="connsiteX6" fmla="*/ 80010 w 2404110"/>
                <a:gd name="connsiteY6" fmla="*/ 0 h 659130"/>
                <a:gd name="connsiteX0" fmla="*/ 2293620 w 2293620"/>
                <a:gd name="connsiteY0" fmla="*/ 403860 h 590550"/>
                <a:gd name="connsiteX1" fmla="*/ 1828800 w 2293620"/>
                <a:gd name="connsiteY1" fmla="*/ 373380 h 590550"/>
                <a:gd name="connsiteX2" fmla="*/ 1341120 w 2293620"/>
                <a:gd name="connsiteY2" fmla="*/ 457200 h 590550"/>
                <a:gd name="connsiteX3" fmla="*/ 723900 w 2293620"/>
                <a:gd name="connsiteY3" fmla="*/ 525780 h 590550"/>
                <a:gd name="connsiteX4" fmla="*/ 632460 w 2293620"/>
                <a:gd name="connsiteY4" fmla="*/ 68580 h 590550"/>
                <a:gd name="connsiteX5" fmla="*/ 0 w 2293620"/>
                <a:gd name="connsiteY5" fmla="*/ 114300 h 590550"/>
                <a:gd name="connsiteX0" fmla="*/ 2293620 w 2293620"/>
                <a:gd name="connsiteY0" fmla="*/ 403860 h 571988"/>
                <a:gd name="connsiteX1" fmla="*/ 1828800 w 2293620"/>
                <a:gd name="connsiteY1" fmla="*/ 373380 h 571988"/>
                <a:gd name="connsiteX2" fmla="*/ 1481671 w 2293620"/>
                <a:gd name="connsiteY2" fmla="*/ 345829 h 571988"/>
                <a:gd name="connsiteX3" fmla="*/ 723900 w 2293620"/>
                <a:gd name="connsiteY3" fmla="*/ 525780 h 571988"/>
                <a:gd name="connsiteX4" fmla="*/ 632460 w 2293620"/>
                <a:gd name="connsiteY4" fmla="*/ 68580 h 571988"/>
                <a:gd name="connsiteX5" fmla="*/ 0 w 2293620"/>
                <a:gd name="connsiteY5" fmla="*/ 114300 h 571988"/>
                <a:gd name="connsiteX0" fmla="*/ 2293620 w 2293620"/>
                <a:gd name="connsiteY0" fmla="*/ 403860 h 571988"/>
                <a:gd name="connsiteX1" fmla="*/ 1891840 w 2293620"/>
                <a:gd name="connsiteY1" fmla="*/ 272422 h 571988"/>
                <a:gd name="connsiteX2" fmla="*/ 1481671 w 2293620"/>
                <a:gd name="connsiteY2" fmla="*/ 345829 h 571988"/>
                <a:gd name="connsiteX3" fmla="*/ 723900 w 2293620"/>
                <a:gd name="connsiteY3" fmla="*/ 525780 h 571988"/>
                <a:gd name="connsiteX4" fmla="*/ 632460 w 2293620"/>
                <a:gd name="connsiteY4" fmla="*/ 68580 h 571988"/>
                <a:gd name="connsiteX5" fmla="*/ 0 w 2293620"/>
                <a:gd name="connsiteY5" fmla="*/ 114300 h 571988"/>
                <a:gd name="connsiteX0" fmla="*/ 2293620 w 2293620"/>
                <a:gd name="connsiteY0" fmla="*/ 385925 h 446443"/>
                <a:gd name="connsiteX1" fmla="*/ 1891840 w 2293620"/>
                <a:gd name="connsiteY1" fmla="*/ 254487 h 446443"/>
                <a:gd name="connsiteX2" fmla="*/ 1481671 w 2293620"/>
                <a:gd name="connsiteY2" fmla="*/ 327894 h 446443"/>
                <a:gd name="connsiteX3" fmla="*/ 981075 w 2293620"/>
                <a:gd name="connsiteY3" fmla="*/ 400235 h 446443"/>
                <a:gd name="connsiteX4" fmla="*/ 632460 w 2293620"/>
                <a:gd name="connsiteY4" fmla="*/ 50645 h 446443"/>
                <a:gd name="connsiteX5" fmla="*/ 0 w 2293620"/>
                <a:gd name="connsiteY5" fmla="*/ 96365 h 446443"/>
                <a:gd name="connsiteX0" fmla="*/ 2293620 w 2293620"/>
                <a:gd name="connsiteY0" fmla="*/ 313749 h 362238"/>
                <a:gd name="connsiteX1" fmla="*/ 1891840 w 2293620"/>
                <a:gd name="connsiteY1" fmla="*/ 182311 h 362238"/>
                <a:gd name="connsiteX2" fmla="*/ 1481671 w 2293620"/>
                <a:gd name="connsiteY2" fmla="*/ 255718 h 362238"/>
                <a:gd name="connsiteX3" fmla="*/ 981075 w 2293620"/>
                <a:gd name="connsiteY3" fmla="*/ 328059 h 362238"/>
                <a:gd name="connsiteX4" fmla="*/ 483840 w 2293620"/>
                <a:gd name="connsiteY4" fmla="*/ 50645 h 362238"/>
                <a:gd name="connsiteX5" fmla="*/ 0 w 2293620"/>
                <a:gd name="connsiteY5" fmla="*/ 24189 h 3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3620" h="362238">
                  <a:moveTo>
                    <a:pt x="2293620" y="313749"/>
                  </a:moveTo>
                  <a:cubicBezTo>
                    <a:pt x="2218690" y="323909"/>
                    <a:pt x="2027165" y="191983"/>
                    <a:pt x="1891840" y="182311"/>
                  </a:cubicBezTo>
                  <a:cubicBezTo>
                    <a:pt x="1756515" y="172639"/>
                    <a:pt x="1633465" y="231427"/>
                    <a:pt x="1481671" y="255718"/>
                  </a:cubicBezTo>
                  <a:cubicBezTo>
                    <a:pt x="1329877" y="280009"/>
                    <a:pt x="1147380" y="362238"/>
                    <a:pt x="981075" y="328059"/>
                  </a:cubicBezTo>
                  <a:cubicBezTo>
                    <a:pt x="814770" y="293880"/>
                    <a:pt x="647352" y="101290"/>
                    <a:pt x="483840" y="50645"/>
                  </a:cubicBezTo>
                  <a:cubicBezTo>
                    <a:pt x="320328" y="0"/>
                    <a:pt x="110490" y="47049"/>
                    <a:pt x="0" y="24189"/>
                  </a:cubicBezTo>
                </a:path>
              </a:pathLst>
            </a:custGeom>
            <a:noFill/>
            <a:ln w="57150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17" name="Freihandform 416"/>
            <p:cNvSpPr/>
            <p:nvPr/>
          </p:nvSpPr>
          <p:spPr>
            <a:xfrm>
              <a:off x="6301740" y="5913119"/>
              <a:ext cx="2232660" cy="309245"/>
            </a:xfrm>
            <a:custGeom>
              <a:avLst/>
              <a:gdLst>
                <a:gd name="connsiteX0" fmla="*/ 0 w 2232660"/>
                <a:gd name="connsiteY0" fmla="*/ 53340 h 480060"/>
                <a:gd name="connsiteX1" fmla="*/ 556260 w 2232660"/>
                <a:gd name="connsiteY1" fmla="*/ 0 h 480060"/>
                <a:gd name="connsiteX2" fmla="*/ 655320 w 2232660"/>
                <a:gd name="connsiteY2" fmla="*/ 480060 h 480060"/>
                <a:gd name="connsiteX3" fmla="*/ 1752600 w 2232660"/>
                <a:gd name="connsiteY3" fmla="*/ 320040 h 480060"/>
                <a:gd name="connsiteX4" fmla="*/ 2232660 w 2232660"/>
                <a:gd name="connsiteY4" fmla="*/ 342900 h 480060"/>
                <a:gd name="connsiteX0" fmla="*/ 0 w 2232660"/>
                <a:gd name="connsiteY0" fmla="*/ 0 h 426720"/>
                <a:gd name="connsiteX1" fmla="*/ 511033 w 2232660"/>
                <a:gd name="connsiteY1" fmla="*/ 59055 h 426720"/>
                <a:gd name="connsiteX2" fmla="*/ 655320 w 2232660"/>
                <a:gd name="connsiteY2" fmla="*/ 426720 h 426720"/>
                <a:gd name="connsiteX3" fmla="*/ 1752600 w 2232660"/>
                <a:gd name="connsiteY3" fmla="*/ 266700 h 426720"/>
                <a:gd name="connsiteX4" fmla="*/ 2232660 w 2232660"/>
                <a:gd name="connsiteY4" fmla="*/ 289560 h 426720"/>
                <a:gd name="connsiteX0" fmla="*/ 0 w 2232660"/>
                <a:gd name="connsiteY0" fmla="*/ 0 h 309245"/>
                <a:gd name="connsiteX1" fmla="*/ 511033 w 2232660"/>
                <a:gd name="connsiteY1" fmla="*/ 59055 h 309245"/>
                <a:gd name="connsiteX2" fmla="*/ 918845 w 2232660"/>
                <a:gd name="connsiteY2" fmla="*/ 309245 h 309245"/>
                <a:gd name="connsiteX3" fmla="*/ 1752600 w 2232660"/>
                <a:gd name="connsiteY3" fmla="*/ 266700 h 309245"/>
                <a:gd name="connsiteX4" fmla="*/ 2232660 w 2232660"/>
                <a:gd name="connsiteY4" fmla="*/ 289560 h 309245"/>
                <a:gd name="connsiteX0" fmla="*/ 0 w 2232660"/>
                <a:gd name="connsiteY0" fmla="*/ 0 h 309245"/>
                <a:gd name="connsiteX1" fmla="*/ 511033 w 2232660"/>
                <a:gd name="connsiteY1" fmla="*/ 59055 h 309245"/>
                <a:gd name="connsiteX2" fmla="*/ 918845 w 2232660"/>
                <a:gd name="connsiteY2" fmla="*/ 309245 h 309245"/>
                <a:gd name="connsiteX3" fmla="*/ 1816100 w 2232660"/>
                <a:gd name="connsiteY3" fmla="*/ 158750 h 309245"/>
                <a:gd name="connsiteX4" fmla="*/ 2232660 w 2232660"/>
                <a:gd name="connsiteY4" fmla="*/ 289560 h 30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660" h="309245">
                  <a:moveTo>
                    <a:pt x="0" y="0"/>
                  </a:moveTo>
                  <a:lnTo>
                    <a:pt x="511033" y="59055"/>
                  </a:lnTo>
                  <a:lnTo>
                    <a:pt x="918845" y="309245"/>
                  </a:lnTo>
                  <a:lnTo>
                    <a:pt x="1816100" y="158750"/>
                  </a:lnTo>
                  <a:lnTo>
                    <a:pt x="2232660" y="289560"/>
                  </a:lnTo>
                </a:path>
              </a:pathLst>
            </a:cu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0" name="Group 94"/>
            <p:cNvGrpSpPr>
              <a:grpSpLocks/>
            </p:cNvGrpSpPr>
            <p:nvPr/>
          </p:nvGrpSpPr>
          <p:grpSpPr bwMode="auto">
            <a:xfrm>
              <a:off x="8044639" y="6009372"/>
              <a:ext cx="142875" cy="144462"/>
              <a:chOff x="5103" y="3294"/>
              <a:chExt cx="272" cy="272"/>
            </a:xfrm>
          </p:grpSpPr>
          <p:sp>
            <p:nvSpPr>
              <p:cNvPr id="419" name="Rectangle 95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20" name="Line 96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1" name="Line 97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94"/>
            <p:cNvGrpSpPr>
              <a:grpSpLocks/>
            </p:cNvGrpSpPr>
            <p:nvPr/>
          </p:nvGrpSpPr>
          <p:grpSpPr bwMode="auto">
            <a:xfrm>
              <a:off x="8446945" y="6127838"/>
              <a:ext cx="142875" cy="144462"/>
              <a:chOff x="5103" y="3294"/>
              <a:chExt cx="272" cy="272"/>
            </a:xfrm>
          </p:grpSpPr>
          <p:sp>
            <p:nvSpPr>
              <p:cNvPr id="423" name="Rectangle 95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24" name="Line 96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5" name="Line 97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7148366" y="6144037"/>
              <a:ext cx="142875" cy="144462"/>
              <a:chOff x="5103" y="3294"/>
              <a:chExt cx="272" cy="272"/>
            </a:xfrm>
          </p:grpSpPr>
          <p:sp>
            <p:nvSpPr>
              <p:cNvPr id="427" name="Rectangle 95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28" name="Line 96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9" name="Line 97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94"/>
            <p:cNvGrpSpPr>
              <a:grpSpLocks/>
            </p:cNvGrpSpPr>
            <p:nvPr/>
          </p:nvGrpSpPr>
          <p:grpSpPr bwMode="auto">
            <a:xfrm>
              <a:off x="6749590" y="5907882"/>
              <a:ext cx="142875" cy="144462"/>
              <a:chOff x="5103" y="3294"/>
              <a:chExt cx="272" cy="272"/>
            </a:xfrm>
          </p:grpSpPr>
          <p:sp>
            <p:nvSpPr>
              <p:cNvPr id="431" name="Rectangle 95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32" name="Line 96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3" name="Line 97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434" name="Gerade Verbindung mit Pfeil 433"/>
          <p:cNvCxnSpPr/>
          <p:nvPr/>
        </p:nvCxnSpPr>
        <p:spPr>
          <a:xfrm rot="5400000" flipH="1" flipV="1">
            <a:off x="5601140" y="4755774"/>
            <a:ext cx="1517587" cy="172267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5"/>
          <p:cNvGrpSpPr>
            <a:grpSpLocks noChangeAspect="1"/>
          </p:cNvGrpSpPr>
          <p:nvPr/>
        </p:nvGrpSpPr>
        <p:grpSpPr bwMode="auto">
          <a:xfrm>
            <a:off x="6068706" y="5637537"/>
            <a:ext cx="365739" cy="441325"/>
            <a:chOff x="3717" y="1231"/>
            <a:chExt cx="300" cy="362"/>
          </a:xfrm>
        </p:grpSpPr>
        <p:sp>
          <p:nvSpPr>
            <p:cNvPr id="43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17" y="1231"/>
              <a:ext cx="30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206"/>
            <p:cNvGrpSpPr>
              <a:grpSpLocks/>
            </p:cNvGrpSpPr>
            <p:nvPr/>
          </p:nvGrpSpPr>
          <p:grpSpPr bwMode="auto">
            <a:xfrm>
              <a:off x="3725" y="1235"/>
              <a:ext cx="290" cy="358"/>
              <a:chOff x="3725" y="1235"/>
              <a:chExt cx="290" cy="358"/>
            </a:xfrm>
          </p:grpSpPr>
          <p:sp>
            <p:nvSpPr>
              <p:cNvPr id="901" name="Freeform 7"/>
              <p:cNvSpPr>
                <a:spLocks/>
              </p:cNvSpPr>
              <p:nvPr/>
            </p:nvSpPr>
            <p:spPr bwMode="auto">
              <a:xfrm>
                <a:off x="3726" y="1235"/>
                <a:ext cx="288" cy="358"/>
              </a:xfrm>
              <a:custGeom>
                <a:avLst/>
                <a:gdLst/>
                <a:ahLst/>
                <a:cxnLst>
                  <a:cxn ang="0">
                    <a:pos x="0" y="438"/>
                  </a:cxn>
                  <a:cxn ang="0">
                    <a:pos x="40" y="342"/>
                  </a:cxn>
                  <a:cxn ang="0">
                    <a:pos x="821" y="125"/>
                  </a:cxn>
                  <a:cxn ang="0">
                    <a:pos x="865" y="34"/>
                  </a:cxn>
                  <a:cxn ang="0">
                    <a:pos x="899" y="16"/>
                  </a:cxn>
                  <a:cxn ang="0">
                    <a:pos x="932" y="4"/>
                  </a:cxn>
                  <a:cxn ang="0">
                    <a:pos x="963" y="0"/>
                  </a:cxn>
                  <a:cxn ang="0">
                    <a:pos x="991" y="2"/>
                  </a:cxn>
                  <a:cxn ang="0">
                    <a:pos x="1020" y="13"/>
                  </a:cxn>
                  <a:cxn ang="0">
                    <a:pos x="1048" y="32"/>
                  </a:cxn>
                  <a:cxn ang="0">
                    <a:pos x="1076" y="60"/>
                  </a:cxn>
                  <a:cxn ang="0">
                    <a:pos x="1131" y="182"/>
                  </a:cxn>
                  <a:cxn ang="0">
                    <a:pos x="1222" y="214"/>
                  </a:cxn>
                  <a:cxn ang="0">
                    <a:pos x="1707" y="1662"/>
                  </a:cxn>
                  <a:cxn ang="0">
                    <a:pos x="1710" y="1814"/>
                  </a:cxn>
                  <a:cxn ang="0">
                    <a:pos x="1676" y="1871"/>
                  </a:cxn>
                  <a:cxn ang="0">
                    <a:pos x="1633" y="1922"/>
                  </a:cxn>
                  <a:cxn ang="0">
                    <a:pos x="1583" y="1966"/>
                  </a:cxn>
                  <a:cxn ang="0">
                    <a:pos x="1527" y="2004"/>
                  </a:cxn>
                  <a:cxn ang="0">
                    <a:pos x="1466" y="2036"/>
                  </a:cxn>
                  <a:cxn ang="0">
                    <a:pos x="1400" y="2063"/>
                  </a:cxn>
                  <a:cxn ang="0">
                    <a:pos x="1332" y="2086"/>
                  </a:cxn>
                  <a:cxn ang="0">
                    <a:pos x="1259" y="2104"/>
                  </a:cxn>
                  <a:cxn ang="0">
                    <a:pos x="1185" y="2119"/>
                  </a:cxn>
                  <a:cxn ang="0">
                    <a:pos x="1112" y="2129"/>
                  </a:cxn>
                  <a:cxn ang="0">
                    <a:pos x="1037" y="2138"/>
                  </a:cxn>
                  <a:cxn ang="0">
                    <a:pos x="963" y="2143"/>
                  </a:cxn>
                  <a:cxn ang="0">
                    <a:pos x="891" y="2147"/>
                  </a:cxn>
                  <a:cxn ang="0">
                    <a:pos x="821" y="2149"/>
                  </a:cxn>
                  <a:cxn ang="0">
                    <a:pos x="755" y="2150"/>
                  </a:cxn>
                  <a:cxn ang="0">
                    <a:pos x="693" y="2150"/>
                  </a:cxn>
                  <a:cxn ang="0">
                    <a:pos x="616" y="2126"/>
                  </a:cxn>
                  <a:cxn ang="0">
                    <a:pos x="554" y="2104"/>
                  </a:cxn>
                  <a:cxn ang="0">
                    <a:pos x="505" y="2084"/>
                  </a:cxn>
                  <a:cxn ang="0">
                    <a:pos x="465" y="2060"/>
                  </a:cxn>
                  <a:cxn ang="0">
                    <a:pos x="434" y="2032"/>
                  </a:cxn>
                  <a:cxn ang="0">
                    <a:pos x="408" y="1997"/>
                  </a:cxn>
                  <a:cxn ang="0">
                    <a:pos x="383" y="1952"/>
                  </a:cxn>
                  <a:cxn ang="0">
                    <a:pos x="358" y="1894"/>
                  </a:cxn>
                </a:cxnLst>
                <a:rect l="0" t="0" r="r" b="b"/>
                <a:pathLst>
                  <a:path w="1727" h="2150">
                    <a:moveTo>
                      <a:pt x="0" y="510"/>
                    </a:moveTo>
                    <a:lnTo>
                      <a:pt x="0" y="438"/>
                    </a:lnTo>
                    <a:lnTo>
                      <a:pt x="20" y="354"/>
                    </a:lnTo>
                    <a:lnTo>
                      <a:pt x="40" y="342"/>
                    </a:lnTo>
                    <a:lnTo>
                      <a:pt x="836" y="222"/>
                    </a:lnTo>
                    <a:lnTo>
                      <a:pt x="821" y="125"/>
                    </a:lnTo>
                    <a:lnTo>
                      <a:pt x="845" y="46"/>
                    </a:lnTo>
                    <a:lnTo>
                      <a:pt x="865" y="34"/>
                    </a:lnTo>
                    <a:lnTo>
                      <a:pt x="882" y="25"/>
                    </a:lnTo>
                    <a:lnTo>
                      <a:pt x="899" y="16"/>
                    </a:lnTo>
                    <a:lnTo>
                      <a:pt x="917" y="9"/>
                    </a:lnTo>
                    <a:lnTo>
                      <a:pt x="932" y="4"/>
                    </a:lnTo>
                    <a:lnTo>
                      <a:pt x="948" y="1"/>
                    </a:lnTo>
                    <a:lnTo>
                      <a:pt x="963" y="0"/>
                    </a:lnTo>
                    <a:lnTo>
                      <a:pt x="977" y="0"/>
                    </a:lnTo>
                    <a:lnTo>
                      <a:pt x="991" y="2"/>
                    </a:lnTo>
                    <a:lnTo>
                      <a:pt x="1005" y="6"/>
                    </a:lnTo>
                    <a:lnTo>
                      <a:pt x="1020" y="13"/>
                    </a:lnTo>
                    <a:lnTo>
                      <a:pt x="1034" y="21"/>
                    </a:lnTo>
                    <a:lnTo>
                      <a:pt x="1048" y="32"/>
                    </a:lnTo>
                    <a:lnTo>
                      <a:pt x="1062" y="45"/>
                    </a:lnTo>
                    <a:lnTo>
                      <a:pt x="1076" y="60"/>
                    </a:lnTo>
                    <a:lnTo>
                      <a:pt x="1091" y="78"/>
                    </a:lnTo>
                    <a:lnTo>
                      <a:pt x="1131" y="182"/>
                    </a:lnTo>
                    <a:lnTo>
                      <a:pt x="1180" y="174"/>
                    </a:lnTo>
                    <a:lnTo>
                      <a:pt x="1222" y="214"/>
                    </a:lnTo>
                    <a:lnTo>
                      <a:pt x="1248" y="270"/>
                    </a:lnTo>
                    <a:lnTo>
                      <a:pt x="1707" y="1662"/>
                    </a:lnTo>
                    <a:lnTo>
                      <a:pt x="1727" y="1766"/>
                    </a:lnTo>
                    <a:lnTo>
                      <a:pt x="1710" y="1814"/>
                    </a:lnTo>
                    <a:lnTo>
                      <a:pt x="1694" y="1843"/>
                    </a:lnTo>
                    <a:lnTo>
                      <a:pt x="1676" y="1871"/>
                    </a:lnTo>
                    <a:lnTo>
                      <a:pt x="1655" y="1897"/>
                    </a:lnTo>
                    <a:lnTo>
                      <a:pt x="1633" y="1922"/>
                    </a:lnTo>
                    <a:lnTo>
                      <a:pt x="1608" y="1945"/>
                    </a:lnTo>
                    <a:lnTo>
                      <a:pt x="1583" y="1966"/>
                    </a:lnTo>
                    <a:lnTo>
                      <a:pt x="1556" y="1986"/>
                    </a:lnTo>
                    <a:lnTo>
                      <a:pt x="1527" y="2004"/>
                    </a:lnTo>
                    <a:lnTo>
                      <a:pt x="1498" y="2021"/>
                    </a:lnTo>
                    <a:lnTo>
                      <a:pt x="1466" y="2036"/>
                    </a:lnTo>
                    <a:lnTo>
                      <a:pt x="1434" y="2050"/>
                    </a:lnTo>
                    <a:lnTo>
                      <a:pt x="1400" y="2063"/>
                    </a:lnTo>
                    <a:lnTo>
                      <a:pt x="1367" y="2075"/>
                    </a:lnTo>
                    <a:lnTo>
                      <a:pt x="1332" y="2086"/>
                    </a:lnTo>
                    <a:lnTo>
                      <a:pt x="1296" y="2096"/>
                    </a:lnTo>
                    <a:lnTo>
                      <a:pt x="1259" y="2104"/>
                    </a:lnTo>
                    <a:lnTo>
                      <a:pt x="1222" y="2112"/>
                    </a:lnTo>
                    <a:lnTo>
                      <a:pt x="1185" y="2119"/>
                    </a:lnTo>
                    <a:lnTo>
                      <a:pt x="1149" y="2125"/>
                    </a:lnTo>
                    <a:lnTo>
                      <a:pt x="1112" y="2129"/>
                    </a:lnTo>
                    <a:lnTo>
                      <a:pt x="1074" y="2134"/>
                    </a:lnTo>
                    <a:lnTo>
                      <a:pt x="1037" y="2138"/>
                    </a:lnTo>
                    <a:lnTo>
                      <a:pt x="1000" y="2141"/>
                    </a:lnTo>
                    <a:lnTo>
                      <a:pt x="963" y="2143"/>
                    </a:lnTo>
                    <a:lnTo>
                      <a:pt x="926" y="2146"/>
                    </a:lnTo>
                    <a:lnTo>
                      <a:pt x="891" y="2147"/>
                    </a:lnTo>
                    <a:lnTo>
                      <a:pt x="856" y="2148"/>
                    </a:lnTo>
                    <a:lnTo>
                      <a:pt x="821" y="2149"/>
                    </a:lnTo>
                    <a:lnTo>
                      <a:pt x="788" y="2150"/>
                    </a:lnTo>
                    <a:lnTo>
                      <a:pt x="755" y="2150"/>
                    </a:lnTo>
                    <a:lnTo>
                      <a:pt x="724" y="2150"/>
                    </a:lnTo>
                    <a:lnTo>
                      <a:pt x="693" y="2150"/>
                    </a:lnTo>
                    <a:lnTo>
                      <a:pt x="652" y="2138"/>
                    </a:lnTo>
                    <a:lnTo>
                      <a:pt x="616" y="2126"/>
                    </a:lnTo>
                    <a:lnTo>
                      <a:pt x="584" y="2115"/>
                    </a:lnTo>
                    <a:lnTo>
                      <a:pt x="554" y="2104"/>
                    </a:lnTo>
                    <a:lnTo>
                      <a:pt x="528" y="2095"/>
                    </a:lnTo>
                    <a:lnTo>
                      <a:pt x="505" y="2084"/>
                    </a:lnTo>
                    <a:lnTo>
                      <a:pt x="484" y="2072"/>
                    </a:lnTo>
                    <a:lnTo>
                      <a:pt x="465" y="2060"/>
                    </a:lnTo>
                    <a:lnTo>
                      <a:pt x="449" y="2047"/>
                    </a:lnTo>
                    <a:lnTo>
                      <a:pt x="434" y="2032"/>
                    </a:lnTo>
                    <a:lnTo>
                      <a:pt x="421" y="2016"/>
                    </a:lnTo>
                    <a:lnTo>
                      <a:pt x="408" y="1997"/>
                    </a:lnTo>
                    <a:lnTo>
                      <a:pt x="395" y="1975"/>
                    </a:lnTo>
                    <a:lnTo>
                      <a:pt x="383" y="1952"/>
                    </a:lnTo>
                    <a:lnTo>
                      <a:pt x="371" y="1924"/>
                    </a:lnTo>
                    <a:lnTo>
                      <a:pt x="358" y="1894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8"/>
              <p:cNvSpPr>
                <a:spLocks/>
              </p:cNvSpPr>
              <p:nvPr/>
            </p:nvSpPr>
            <p:spPr bwMode="auto">
              <a:xfrm>
                <a:off x="3734" y="1264"/>
                <a:ext cx="281" cy="315"/>
              </a:xfrm>
              <a:custGeom>
                <a:avLst/>
                <a:gdLst/>
                <a:ahLst/>
                <a:cxnLst>
                  <a:cxn ang="0">
                    <a:pos x="31" y="166"/>
                  </a:cxn>
                  <a:cxn ang="0">
                    <a:pos x="0" y="230"/>
                  </a:cxn>
                  <a:cxn ang="0">
                    <a:pos x="16" y="311"/>
                  </a:cxn>
                  <a:cxn ang="0">
                    <a:pos x="407" y="1790"/>
                  </a:cxn>
                  <a:cxn ang="0">
                    <a:pos x="517" y="1854"/>
                  </a:cxn>
                  <a:cxn ang="0">
                    <a:pos x="549" y="1861"/>
                  </a:cxn>
                  <a:cxn ang="0">
                    <a:pos x="580" y="1868"/>
                  </a:cxn>
                  <a:cxn ang="0">
                    <a:pos x="612" y="1873"/>
                  </a:cxn>
                  <a:cxn ang="0">
                    <a:pos x="644" y="1877"/>
                  </a:cxn>
                  <a:cxn ang="0">
                    <a:pos x="677" y="1882"/>
                  </a:cxn>
                  <a:cxn ang="0">
                    <a:pos x="709" y="1885"/>
                  </a:cxn>
                  <a:cxn ang="0">
                    <a:pos x="742" y="1888"/>
                  </a:cxn>
                  <a:cxn ang="0">
                    <a:pos x="775" y="1889"/>
                  </a:cxn>
                  <a:cxn ang="0">
                    <a:pos x="809" y="1891"/>
                  </a:cxn>
                  <a:cxn ang="0">
                    <a:pos x="844" y="1891"/>
                  </a:cxn>
                  <a:cxn ang="0">
                    <a:pos x="877" y="1889"/>
                  </a:cxn>
                  <a:cxn ang="0">
                    <a:pos x="912" y="1887"/>
                  </a:cxn>
                  <a:cxn ang="0">
                    <a:pos x="947" y="1885"/>
                  </a:cxn>
                  <a:cxn ang="0">
                    <a:pos x="981" y="1881"/>
                  </a:cxn>
                  <a:cxn ang="0">
                    <a:pos x="1017" y="1876"/>
                  </a:cxn>
                  <a:cxn ang="0">
                    <a:pos x="1052" y="1871"/>
                  </a:cxn>
                  <a:cxn ang="0">
                    <a:pos x="1088" y="1864"/>
                  </a:cxn>
                  <a:cxn ang="0">
                    <a:pos x="1122" y="1856"/>
                  </a:cxn>
                  <a:cxn ang="0">
                    <a:pos x="1158" y="1847"/>
                  </a:cxn>
                  <a:cxn ang="0">
                    <a:pos x="1194" y="1837"/>
                  </a:cxn>
                  <a:cxn ang="0">
                    <a:pos x="1230" y="1827"/>
                  </a:cxn>
                  <a:cxn ang="0">
                    <a:pos x="1265" y="1815"/>
                  </a:cxn>
                  <a:cxn ang="0">
                    <a:pos x="1301" y="1802"/>
                  </a:cxn>
                  <a:cxn ang="0">
                    <a:pos x="1337" y="1787"/>
                  </a:cxn>
                  <a:cxn ang="0">
                    <a:pos x="1374" y="1771"/>
                  </a:cxn>
                  <a:cxn ang="0">
                    <a:pos x="1410" y="1755"/>
                  </a:cxn>
                  <a:cxn ang="0">
                    <a:pos x="1445" y="1738"/>
                  </a:cxn>
                  <a:cxn ang="0">
                    <a:pos x="1481" y="1718"/>
                  </a:cxn>
                  <a:cxn ang="0">
                    <a:pos x="1517" y="1697"/>
                  </a:cxn>
                  <a:cxn ang="0">
                    <a:pos x="1553" y="1676"/>
                  </a:cxn>
                  <a:cxn ang="0">
                    <a:pos x="1587" y="1653"/>
                  </a:cxn>
                  <a:cxn ang="0">
                    <a:pos x="1623" y="1629"/>
                  </a:cxn>
                  <a:cxn ang="0">
                    <a:pos x="1634" y="1629"/>
                  </a:cxn>
                  <a:cxn ang="0">
                    <a:pos x="1646" y="1624"/>
                  </a:cxn>
                  <a:cxn ang="0">
                    <a:pos x="1658" y="1613"/>
                  </a:cxn>
                  <a:cxn ang="0">
                    <a:pos x="1669" y="1599"/>
                  </a:cxn>
                  <a:cxn ang="0">
                    <a:pos x="1676" y="1580"/>
                  </a:cxn>
                  <a:cxn ang="0">
                    <a:pos x="1682" y="1558"/>
                  </a:cxn>
                  <a:cxn ang="0">
                    <a:pos x="1683" y="1532"/>
                  </a:cxn>
                  <a:cxn ang="0">
                    <a:pos x="1679" y="1501"/>
                  </a:cxn>
                  <a:cxn ang="0">
                    <a:pos x="1177" y="38"/>
                  </a:cxn>
                  <a:cxn ang="0">
                    <a:pos x="1118" y="0"/>
                  </a:cxn>
                  <a:cxn ang="0">
                    <a:pos x="995" y="6"/>
                  </a:cxn>
                  <a:cxn ang="0">
                    <a:pos x="31" y="166"/>
                  </a:cxn>
                </a:cxnLst>
                <a:rect l="0" t="0" r="r" b="b"/>
                <a:pathLst>
                  <a:path w="1683" h="1891">
                    <a:moveTo>
                      <a:pt x="31" y="166"/>
                    </a:moveTo>
                    <a:lnTo>
                      <a:pt x="0" y="230"/>
                    </a:lnTo>
                    <a:lnTo>
                      <a:pt x="16" y="311"/>
                    </a:lnTo>
                    <a:lnTo>
                      <a:pt x="407" y="1790"/>
                    </a:lnTo>
                    <a:lnTo>
                      <a:pt x="517" y="1854"/>
                    </a:lnTo>
                    <a:lnTo>
                      <a:pt x="549" y="1861"/>
                    </a:lnTo>
                    <a:lnTo>
                      <a:pt x="580" y="1868"/>
                    </a:lnTo>
                    <a:lnTo>
                      <a:pt x="612" y="1873"/>
                    </a:lnTo>
                    <a:lnTo>
                      <a:pt x="644" y="1877"/>
                    </a:lnTo>
                    <a:lnTo>
                      <a:pt x="677" y="1882"/>
                    </a:lnTo>
                    <a:lnTo>
                      <a:pt x="709" y="1885"/>
                    </a:lnTo>
                    <a:lnTo>
                      <a:pt x="742" y="1888"/>
                    </a:lnTo>
                    <a:lnTo>
                      <a:pt x="775" y="1889"/>
                    </a:lnTo>
                    <a:lnTo>
                      <a:pt x="809" y="1891"/>
                    </a:lnTo>
                    <a:lnTo>
                      <a:pt x="844" y="1891"/>
                    </a:lnTo>
                    <a:lnTo>
                      <a:pt x="877" y="1889"/>
                    </a:lnTo>
                    <a:lnTo>
                      <a:pt x="912" y="1887"/>
                    </a:lnTo>
                    <a:lnTo>
                      <a:pt x="947" y="1885"/>
                    </a:lnTo>
                    <a:lnTo>
                      <a:pt x="981" y="1881"/>
                    </a:lnTo>
                    <a:lnTo>
                      <a:pt x="1017" y="1876"/>
                    </a:lnTo>
                    <a:lnTo>
                      <a:pt x="1052" y="1871"/>
                    </a:lnTo>
                    <a:lnTo>
                      <a:pt x="1088" y="1864"/>
                    </a:lnTo>
                    <a:lnTo>
                      <a:pt x="1122" y="1856"/>
                    </a:lnTo>
                    <a:lnTo>
                      <a:pt x="1158" y="1847"/>
                    </a:lnTo>
                    <a:lnTo>
                      <a:pt x="1194" y="1837"/>
                    </a:lnTo>
                    <a:lnTo>
                      <a:pt x="1230" y="1827"/>
                    </a:lnTo>
                    <a:lnTo>
                      <a:pt x="1265" y="1815"/>
                    </a:lnTo>
                    <a:lnTo>
                      <a:pt x="1301" y="1802"/>
                    </a:lnTo>
                    <a:lnTo>
                      <a:pt x="1337" y="1787"/>
                    </a:lnTo>
                    <a:lnTo>
                      <a:pt x="1374" y="1771"/>
                    </a:lnTo>
                    <a:lnTo>
                      <a:pt x="1410" y="1755"/>
                    </a:lnTo>
                    <a:lnTo>
                      <a:pt x="1445" y="1738"/>
                    </a:lnTo>
                    <a:lnTo>
                      <a:pt x="1481" y="1718"/>
                    </a:lnTo>
                    <a:lnTo>
                      <a:pt x="1517" y="1697"/>
                    </a:lnTo>
                    <a:lnTo>
                      <a:pt x="1553" y="1676"/>
                    </a:lnTo>
                    <a:lnTo>
                      <a:pt x="1587" y="1653"/>
                    </a:lnTo>
                    <a:lnTo>
                      <a:pt x="1623" y="1629"/>
                    </a:lnTo>
                    <a:lnTo>
                      <a:pt x="1634" y="1629"/>
                    </a:lnTo>
                    <a:lnTo>
                      <a:pt x="1646" y="1624"/>
                    </a:lnTo>
                    <a:lnTo>
                      <a:pt x="1658" y="1613"/>
                    </a:lnTo>
                    <a:lnTo>
                      <a:pt x="1669" y="1599"/>
                    </a:lnTo>
                    <a:lnTo>
                      <a:pt x="1676" y="1580"/>
                    </a:lnTo>
                    <a:lnTo>
                      <a:pt x="1682" y="1558"/>
                    </a:lnTo>
                    <a:lnTo>
                      <a:pt x="1683" y="1532"/>
                    </a:lnTo>
                    <a:lnTo>
                      <a:pt x="1679" y="1501"/>
                    </a:lnTo>
                    <a:lnTo>
                      <a:pt x="1177" y="38"/>
                    </a:lnTo>
                    <a:lnTo>
                      <a:pt x="1118" y="0"/>
                    </a:lnTo>
                    <a:lnTo>
                      <a:pt x="995" y="6"/>
                    </a:lnTo>
                    <a:lnTo>
                      <a:pt x="31" y="166"/>
                    </a:lnTo>
                    <a:close/>
                  </a:path>
                </a:pathLst>
              </a:custGeom>
              <a:solidFill>
                <a:srgbClr val="493F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9"/>
              <p:cNvSpPr>
                <a:spLocks/>
              </p:cNvSpPr>
              <p:nvPr/>
            </p:nvSpPr>
            <p:spPr bwMode="auto">
              <a:xfrm>
                <a:off x="3735" y="1266"/>
                <a:ext cx="266" cy="298"/>
              </a:xfrm>
              <a:custGeom>
                <a:avLst/>
                <a:gdLst/>
                <a:ahLst/>
                <a:cxnLst>
                  <a:cxn ang="0">
                    <a:pos x="15" y="188"/>
                  </a:cxn>
                  <a:cxn ang="0">
                    <a:pos x="4" y="238"/>
                  </a:cxn>
                  <a:cxn ang="0">
                    <a:pos x="15" y="294"/>
                  </a:cxn>
                  <a:cxn ang="0">
                    <a:pos x="85" y="557"/>
                  </a:cxn>
                  <a:cxn ang="0">
                    <a:pos x="153" y="821"/>
                  </a:cxn>
                  <a:cxn ang="0">
                    <a:pos x="223" y="1084"/>
                  </a:cxn>
                  <a:cxn ang="0">
                    <a:pos x="293" y="1347"/>
                  </a:cxn>
                  <a:cxn ang="0">
                    <a:pos x="362" y="1609"/>
                  </a:cxn>
                  <a:cxn ang="0">
                    <a:pos x="411" y="1712"/>
                  </a:cxn>
                  <a:cxn ang="0">
                    <a:pos x="451" y="1735"/>
                  </a:cxn>
                  <a:cxn ang="0">
                    <a:pos x="490" y="1758"/>
                  </a:cxn>
                  <a:cxn ang="0">
                    <a:pos x="579" y="1776"/>
                  </a:cxn>
                  <a:cxn ang="0">
                    <a:pos x="673" y="1788"/>
                  </a:cxn>
                  <a:cxn ang="0">
                    <a:pos x="767" y="1794"/>
                  </a:cxn>
                  <a:cxn ang="0">
                    <a:pos x="864" y="1790"/>
                  </a:cxn>
                  <a:cxn ang="0">
                    <a:pos x="964" y="1781"/>
                  </a:cxn>
                  <a:cxn ang="0">
                    <a:pos x="1065" y="1761"/>
                  </a:cxn>
                  <a:cxn ang="0">
                    <a:pos x="1166" y="1733"/>
                  </a:cxn>
                  <a:cxn ang="0">
                    <a:pos x="1268" y="1696"/>
                  </a:cxn>
                  <a:cxn ang="0">
                    <a:pos x="1370" y="1648"/>
                  </a:cxn>
                  <a:cxn ang="0">
                    <a:pos x="1472" y="1591"/>
                  </a:cxn>
                  <a:cxn ang="0">
                    <a:pos x="1550" y="1545"/>
                  </a:cxn>
                  <a:cxn ang="0">
                    <a:pos x="1582" y="1516"/>
                  </a:cxn>
                  <a:cxn ang="0">
                    <a:pos x="1595" y="1454"/>
                  </a:cxn>
                  <a:cxn ang="0">
                    <a:pos x="1532" y="1254"/>
                  </a:cxn>
                  <a:cxn ang="0">
                    <a:pos x="1444" y="992"/>
                  </a:cxn>
                  <a:cxn ang="0">
                    <a:pos x="1355" y="731"/>
                  </a:cxn>
                  <a:cxn ang="0">
                    <a:pos x="1265" y="471"/>
                  </a:cxn>
                  <a:cxn ang="0">
                    <a:pos x="1176" y="209"/>
                  </a:cxn>
                  <a:cxn ang="0">
                    <a:pos x="1110" y="32"/>
                  </a:cxn>
                  <a:cxn ang="0">
                    <a:pos x="1089" y="17"/>
                  </a:cxn>
                  <a:cxn ang="0">
                    <a:pos x="1069" y="4"/>
                  </a:cxn>
                  <a:cxn ang="0">
                    <a:pos x="1033" y="1"/>
                  </a:cxn>
                  <a:cxn ang="0">
                    <a:pos x="989" y="4"/>
                  </a:cxn>
                  <a:cxn ang="0">
                    <a:pos x="945" y="6"/>
                  </a:cxn>
                  <a:cxn ang="0">
                    <a:pos x="859" y="20"/>
                  </a:cxn>
                  <a:cxn ang="0">
                    <a:pos x="773" y="34"/>
                  </a:cxn>
                  <a:cxn ang="0">
                    <a:pos x="688" y="49"/>
                  </a:cxn>
                  <a:cxn ang="0">
                    <a:pos x="602" y="63"/>
                  </a:cxn>
                  <a:cxn ang="0">
                    <a:pos x="516" y="77"/>
                  </a:cxn>
                  <a:cxn ang="0">
                    <a:pos x="431" y="91"/>
                  </a:cxn>
                  <a:cxn ang="0">
                    <a:pos x="344" y="105"/>
                  </a:cxn>
                  <a:cxn ang="0">
                    <a:pos x="258" y="119"/>
                  </a:cxn>
                  <a:cxn ang="0">
                    <a:pos x="173" y="133"/>
                  </a:cxn>
                  <a:cxn ang="0">
                    <a:pos x="87" y="148"/>
                  </a:cxn>
                </a:cxnLst>
                <a:rect l="0" t="0" r="r" b="b"/>
                <a:pathLst>
                  <a:path w="1595" h="1794">
                    <a:moveTo>
                      <a:pt x="30" y="157"/>
                    </a:moveTo>
                    <a:lnTo>
                      <a:pt x="22" y="173"/>
                    </a:lnTo>
                    <a:lnTo>
                      <a:pt x="15" y="188"/>
                    </a:lnTo>
                    <a:lnTo>
                      <a:pt x="8" y="203"/>
                    </a:lnTo>
                    <a:lnTo>
                      <a:pt x="0" y="218"/>
                    </a:lnTo>
                    <a:lnTo>
                      <a:pt x="4" y="238"/>
                    </a:lnTo>
                    <a:lnTo>
                      <a:pt x="8" y="256"/>
                    </a:lnTo>
                    <a:lnTo>
                      <a:pt x="11" y="276"/>
                    </a:lnTo>
                    <a:lnTo>
                      <a:pt x="15" y="294"/>
                    </a:lnTo>
                    <a:lnTo>
                      <a:pt x="38" y="382"/>
                    </a:lnTo>
                    <a:lnTo>
                      <a:pt x="61" y="470"/>
                    </a:lnTo>
                    <a:lnTo>
                      <a:pt x="85" y="557"/>
                    </a:lnTo>
                    <a:lnTo>
                      <a:pt x="108" y="645"/>
                    </a:lnTo>
                    <a:lnTo>
                      <a:pt x="130" y="733"/>
                    </a:lnTo>
                    <a:lnTo>
                      <a:pt x="153" y="821"/>
                    </a:lnTo>
                    <a:lnTo>
                      <a:pt x="177" y="909"/>
                    </a:lnTo>
                    <a:lnTo>
                      <a:pt x="200" y="997"/>
                    </a:lnTo>
                    <a:lnTo>
                      <a:pt x="223" y="1084"/>
                    </a:lnTo>
                    <a:lnTo>
                      <a:pt x="246" y="1172"/>
                    </a:lnTo>
                    <a:lnTo>
                      <a:pt x="269" y="1259"/>
                    </a:lnTo>
                    <a:lnTo>
                      <a:pt x="293" y="1347"/>
                    </a:lnTo>
                    <a:lnTo>
                      <a:pt x="316" y="1435"/>
                    </a:lnTo>
                    <a:lnTo>
                      <a:pt x="339" y="1523"/>
                    </a:lnTo>
                    <a:lnTo>
                      <a:pt x="362" y="1609"/>
                    </a:lnTo>
                    <a:lnTo>
                      <a:pt x="385" y="1697"/>
                    </a:lnTo>
                    <a:lnTo>
                      <a:pt x="398" y="1705"/>
                    </a:lnTo>
                    <a:lnTo>
                      <a:pt x="411" y="1712"/>
                    </a:lnTo>
                    <a:lnTo>
                      <a:pt x="424" y="1720"/>
                    </a:lnTo>
                    <a:lnTo>
                      <a:pt x="438" y="1728"/>
                    </a:lnTo>
                    <a:lnTo>
                      <a:pt x="451" y="1735"/>
                    </a:lnTo>
                    <a:lnTo>
                      <a:pt x="464" y="1743"/>
                    </a:lnTo>
                    <a:lnTo>
                      <a:pt x="477" y="1750"/>
                    </a:lnTo>
                    <a:lnTo>
                      <a:pt x="490" y="1758"/>
                    </a:lnTo>
                    <a:lnTo>
                      <a:pt x="520" y="1764"/>
                    </a:lnTo>
                    <a:lnTo>
                      <a:pt x="550" y="1771"/>
                    </a:lnTo>
                    <a:lnTo>
                      <a:pt x="579" y="1776"/>
                    </a:lnTo>
                    <a:lnTo>
                      <a:pt x="610" y="1781"/>
                    </a:lnTo>
                    <a:lnTo>
                      <a:pt x="641" y="1785"/>
                    </a:lnTo>
                    <a:lnTo>
                      <a:pt x="673" y="1788"/>
                    </a:lnTo>
                    <a:lnTo>
                      <a:pt x="704" y="1790"/>
                    </a:lnTo>
                    <a:lnTo>
                      <a:pt x="735" y="1793"/>
                    </a:lnTo>
                    <a:lnTo>
                      <a:pt x="767" y="1794"/>
                    </a:lnTo>
                    <a:lnTo>
                      <a:pt x="799" y="1794"/>
                    </a:lnTo>
                    <a:lnTo>
                      <a:pt x="832" y="1793"/>
                    </a:lnTo>
                    <a:lnTo>
                      <a:pt x="864" y="1790"/>
                    </a:lnTo>
                    <a:lnTo>
                      <a:pt x="898" y="1788"/>
                    </a:lnTo>
                    <a:lnTo>
                      <a:pt x="931" y="1785"/>
                    </a:lnTo>
                    <a:lnTo>
                      <a:pt x="964" y="1781"/>
                    </a:lnTo>
                    <a:lnTo>
                      <a:pt x="998" y="1775"/>
                    </a:lnTo>
                    <a:lnTo>
                      <a:pt x="1031" y="1769"/>
                    </a:lnTo>
                    <a:lnTo>
                      <a:pt x="1065" y="1761"/>
                    </a:lnTo>
                    <a:lnTo>
                      <a:pt x="1099" y="1754"/>
                    </a:lnTo>
                    <a:lnTo>
                      <a:pt x="1132" y="1744"/>
                    </a:lnTo>
                    <a:lnTo>
                      <a:pt x="1166" y="1733"/>
                    </a:lnTo>
                    <a:lnTo>
                      <a:pt x="1201" y="1722"/>
                    </a:lnTo>
                    <a:lnTo>
                      <a:pt x="1234" y="1709"/>
                    </a:lnTo>
                    <a:lnTo>
                      <a:pt x="1268" y="1696"/>
                    </a:lnTo>
                    <a:lnTo>
                      <a:pt x="1303" y="1681"/>
                    </a:lnTo>
                    <a:lnTo>
                      <a:pt x="1336" y="1666"/>
                    </a:lnTo>
                    <a:lnTo>
                      <a:pt x="1370" y="1648"/>
                    </a:lnTo>
                    <a:lnTo>
                      <a:pt x="1404" y="1631"/>
                    </a:lnTo>
                    <a:lnTo>
                      <a:pt x="1438" y="1611"/>
                    </a:lnTo>
                    <a:lnTo>
                      <a:pt x="1472" y="1591"/>
                    </a:lnTo>
                    <a:lnTo>
                      <a:pt x="1505" y="1569"/>
                    </a:lnTo>
                    <a:lnTo>
                      <a:pt x="1539" y="1546"/>
                    </a:lnTo>
                    <a:lnTo>
                      <a:pt x="1550" y="1545"/>
                    </a:lnTo>
                    <a:lnTo>
                      <a:pt x="1561" y="1539"/>
                    </a:lnTo>
                    <a:lnTo>
                      <a:pt x="1571" y="1530"/>
                    </a:lnTo>
                    <a:lnTo>
                      <a:pt x="1582" y="1516"/>
                    </a:lnTo>
                    <a:lnTo>
                      <a:pt x="1590" y="1499"/>
                    </a:lnTo>
                    <a:lnTo>
                      <a:pt x="1594" y="1478"/>
                    </a:lnTo>
                    <a:lnTo>
                      <a:pt x="1595" y="1454"/>
                    </a:lnTo>
                    <a:lnTo>
                      <a:pt x="1592" y="1427"/>
                    </a:lnTo>
                    <a:lnTo>
                      <a:pt x="1563" y="1340"/>
                    </a:lnTo>
                    <a:lnTo>
                      <a:pt x="1532" y="1254"/>
                    </a:lnTo>
                    <a:lnTo>
                      <a:pt x="1503" y="1166"/>
                    </a:lnTo>
                    <a:lnTo>
                      <a:pt x="1473" y="1079"/>
                    </a:lnTo>
                    <a:lnTo>
                      <a:pt x="1444" y="992"/>
                    </a:lnTo>
                    <a:lnTo>
                      <a:pt x="1413" y="906"/>
                    </a:lnTo>
                    <a:lnTo>
                      <a:pt x="1384" y="819"/>
                    </a:lnTo>
                    <a:lnTo>
                      <a:pt x="1355" y="731"/>
                    </a:lnTo>
                    <a:lnTo>
                      <a:pt x="1324" y="644"/>
                    </a:lnTo>
                    <a:lnTo>
                      <a:pt x="1295" y="557"/>
                    </a:lnTo>
                    <a:lnTo>
                      <a:pt x="1265" y="471"/>
                    </a:lnTo>
                    <a:lnTo>
                      <a:pt x="1235" y="384"/>
                    </a:lnTo>
                    <a:lnTo>
                      <a:pt x="1205" y="297"/>
                    </a:lnTo>
                    <a:lnTo>
                      <a:pt x="1176" y="209"/>
                    </a:lnTo>
                    <a:lnTo>
                      <a:pt x="1145" y="123"/>
                    </a:lnTo>
                    <a:lnTo>
                      <a:pt x="1116" y="36"/>
                    </a:lnTo>
                    <a:lnTo>
                      <a:pt x="1110" y="32"/>
                    </a:lnTo>
                    <a:lnTo>
                      <a:pt x="1103" y="27"/>
                    </a:lnTo>
                    <a:lnTo>
                      <a:pt x="1095" y="23"/>
                    </a:lnTo>
                    <a:lnTo>
                      <a:pt x="1089" y="17"/>
                    </a:lnTo>
                    <a:lnTo>
                      <a:pt x="1082" y="13"/>
                    </a:lnTo>
                    <a:lnTo>
                      <a:pt x="1076" y="9"/>
                    </a:lnTo>
                    <a:lnTo>
                      <a:pt x="1069" y="4"/>
                    </a:lnTo>
                    <a:lnTo>
                      <a:pt x="1062" y="0"/>
                    </a:lnTo>
                    <a:lnTo>
                      <a:pt x="1048" y="1"/>
                    </a:lnTo>
                    <a:lnTo>
                      <a:pt x="1033" y="1"/>
                    </a:lnTo>
                    <a:lnTo>
                      <a:pt x="1018" y="2"/>
                    </a:lnTo>
                    <a:lnTo>
                      <a:pt x="1003" y="3"/>
                    </a:lnTo>
                    <a:lnTo>
                      <a:pt x="989" y="4"/>
                    </a:lnTo>
                    <a:lnTo>
                      <a:pt x="974" y="4"/>
                    </a:lnTo>
                    <a:lnTo>
                      <a:pt x="960" y="6"/>
                    </a:lnTo>
                    <a:lnTo>
                      <a:pt x="945" y="6"/>
                    </a:lnTo>
                    <a:lnTo>
                      <a:pt x="917" y="10"/>
                    </a:lnTo>
                    <a:lnTo>
                      <a:pt x="887" y="15"/>
                    </a:lnTo>
                    <a:lnTo>
                      <a:pt x="859" y="20"/>
                    </a:lnTo>
                    <a:lnTo>
                      <a:pt x="831" y="25"/>
                    </a:lnTo>
                    <a:lnTo>
                      <a:pt x="802" y="29"/>
                    </a:lnTo>
                    <a:lnTo>
                      <a:pt x="773" y="34"/>
                    </a:lnTo>
                    <a:lnTo>
                      <a:pt x="745" y="39"/>
                    </a:lnTo>
                    <a:lnTo>
                      <a:pt x="716" y="43"/>
                    </a:lnTo>
                    <a:lnTo>
                      <a:pt x="688" y="49"/>
                    </a:lnTo>
                    <a:lnTo>
                      <a:pt x="660" y="53"/>
                    </a:lnTo>
                    <a:lnTo>
                      <a:pt x="630" y="58"/>
                    </a:lnTo>
                    <a:lnTo>
                      <a:pt x="602" y="63"/>
                    </a:lnTo>
                    <a:lnTo>
                      <a:pt x="573" y="67"/>
                    </a:lnTo>
                    <a:lnTo>
                      <a:pt x="545" y="73"/>
                    </a:lnTo>
                    <a:lnTo>
                      <a:pt x="516" y="77"/>
                    </a:lnTo>
                    <a:lnTo>
                      <a:pt x="487" y="81"/>
                    </a:lnTo>
                    <a:lnTo>
                      <a:pt x="459" y="87"/>
                    </a:lnTo>
                    <a:lnTo>
                      <a:pt x="431" y="91"/>
                    </a:lnTo>
                    <a:lnTo>
                      <a:pt x="401" y="97"/>
                    </a:lnTo>
                    <a:lnTo>
                      <a:pt x="373" y="101"/>
                    </a:lnTo>
                    <a:lnTo>
                      <a:pt x="344" y="105"/>
                    </a:lnTo>
                    <a:lnTo>
                      <a:pt x="316" y="111"/>
                    </a:lnTo>
                    <a:lnTo>
                      <a:pt x="288" y="115"/>
                    </a:lnTo>
                    <a:lnTo>
                      <a:pt x="258" y="119"/>
                    </a:lnTo>
                    <a:lnTo>
                      <a:pt x="230" y="125"/>
                    </a:lnTo>
                    <a:lnTo>
                      <a:pt x="202" y="129"/>
                    </a:lnTo>
                    <a:lnTo>
                      <a:pt x="173" y="133"/>
                    </a:lnTo>
                    <a:lnTo>
                      <a:pt x="144" y="139"/>
                    </a:lnTo>
                    <a:lnTo>
                      <a:pt x="115" y="143"/>
                    </a:lnTo>
                    <a:lnTo>
                      <a:pt x="87" y="148"/>
                    </a:lnTo>
                    <a:lnTo>
                      <a:pt x="58" y="153"/>
                    </a:lnTo>
                    <a:lnTo>
                      <a:pt x="30" y="157"/>
                    </a:lnTo>
                    <a:close/>
                  </a:path>
                </a:pathLst>
              </a:custGeom>
              <a:solidFill>
                <a:srgbClr val="4F445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0"/>
              <p:cNvSpPr>
                <a:spLocks/>
              </p:cNvSpPr>
              <p:nvPr/>
            </p:nvSpPr>
            <p:spPr bwMode="auto">
              <a:xfrm>
                <a:off x="3735" y="1267"/>
                <a:ext cx="252" cy="283"/>
              </a:xfrm>
              <a:custGeom>
                <a:avLst/>
                <a:gdLst/>
                <a:ahLst/>
                <a:cxnLst>
                  <a:cxn ang="0">
                    <a:pos x="16" y="177"/>
                  </a:cxn>
                  <a:cxn ang="0">
                    <a:pos x="5" y="223"/>
                  </a:cxn>
                  <a:cxn ang="0">
                    <a:pos x="15" y="277"/>
                  </a:cxn>
                  <a:cxn ang="0">
                    <a:pos x="81" y="526"/>
                  </a:cxn>
                  <a:cxn ang="0">
                    <a:pos x="146" y="775"/>
                  </a:cxn>
                  <a:cxn ang="0">
                    <a:pos x="212" y="1024"/>
                  </a:cxn>
                  <a:cxn ang="0">
                    <a:pos x="277" y="1272"/>
                  </a:cxn>
                  <a:cxn ang="0">
                    <a:pos x="343" y="1520"/>
                  </a:cxn>
                  <a:cxn ang="0">
                    <a:pos x="390" y="1617"/>
                  </a:cxn>
                  <a:cxn ang="0">
                    <a:pos x="427" y="1639"/>
                  </a:cxn>
                  <a:cxn ang="0">
                    <a:pos x="465" y="1661"/>
                  </a:cxn>
                  <a:cxn ang="0">
                    <a:pos x="549" y="1678"/>
                  </a:cxn>
                  <a:cxn ang="0">
                    <a:pos x="637" y="1690"/>
                  </a:cxn>
                  <a:cxn ang="0">
                    <a:pos x="727" y="1695"/>
                  </a:cxn>
                  <a:cxn ang="0">
                    <a:pos x="819" y="1693"/>
                  </a:cxn>
                  <a:cxn ang="0">
                    <a:pos x="912" y="1683"/>
                  </a:cxn>
                  <a:cxn ang="0">
                    <a:pos x="1008" y="1664"/>
                  </a:cxn>
                  <a:cxn ang="0">
                    <a:pos x="1104" y="1638"/>
                  </a:cxn>
                  <a:cxn ang="0">
                    <a:pos x="1201" y="1604"/>
                  </a:cxn>
                  <a:cxn ang="0">
                    <a:pos x="1297" y="1559"/>
                  </a:cxn>
                  <a:cxn ang="0">
                    <a:pos x="1393" y="1505"/>
                  </a:cxn>
                  <a:cxn ang="0">
                    <a:pos x="1466" y="1462"/>
                  </a:cxn>
                  <a:cxn ang="0">
                    <a:pos x="1497" y="1433"/>
                  </a:cxn>
                  <a:cxn ang="0">
                    <a:pos x="1510" y="1375"/>
                  </a:cxn>
                  <a:cxn ang="0">
                    <a:pos x="1450" y="1184"/>
                  </a:cxn>
                  <a:cxn ang="0">
                    <a:pos x="1366" y="938"/>
                  </a:cxn>
                  <a:cxn ang="0">
                    <a:pos x="1282" y="691"/>
                  </a:cxn>
                  <a:cxn ang="0">
                    <a:pos x="1198" y="444"/>
                  </a:cxn>
                  <a:cxn ang="0">
                    <a:pos x="1114" y="198"/>
                  </a:cxn>
                  <a:cxn ang="0">
                    <a:pos x="1052" y="29"/>
                  </a:cxn>
                  <a:cxn ang="0">
                    <a:pos x="1033" y="16"/>
                  </a:cxn>
                  <a:cxn ang="0">
                    <a:pos x="1013" y="4"/>
                  </a:cxn>
                  <a:cxn ang="0">
                    <a:pos x="979" y="1"/>
                  </a:cxn>
                  <a:cxn ang="0">
                    <a:pos x="936" y="3"/>
                  </a:cxn>
                  <a:cxn ang="0">
                    <a:pos x="894" y="4"/>
                  </a:cxn>
                  <a:cxn ang="0">
                    <a:pos x="813" y="17"/>
                  </a:cxn>
                  <a:cxn ang="0">
                    <a:pos x="731" y="31"/>
                  </a:cxn>
                  <a:cxn ang="0">
                    <a:pos x="651" y="44"/>
                  </a:cxn>
                  <a:cxn ang="0">
                    <a:pos x="570" y="58"/>
                  </a:cxn>
                  <a:cxn ang="0">
                    <a:pos x="488" y="71"/>
                  </a:cxn>
                  <a:cxn ang="0">
                    <a:pos x="408" y="86"/>
                  </a:cxn>
                  <a:cxn ang="0">
                    <a:pos x="327" y="99"/>
                  </a:cxn>
                  <a:cxn ang="0">
                    <a:pos x="245" y="113"/>
                  </a:cxn>
                  <a:cxn ang="0">
                    <a:pos x="165" y="126"/>
                  </a:cxn>
                  <a:cxn ang="0">
                    <a:pos x="84" y="140"/>
                  </a:cxn>
                </a:cxnLst>
                <a:rect l="0" t="0" r="r" b="b"/>
                <a:pathLst>
                  <a:path w="1510" h="1695">
                    <a:moveTo>
                      <a:pt x="30" y="148"/>
                    </a:moveTo>
                    <a:lnTo>
                      <a:pt x="22" y="163"/>
                    </a:lnTo>
                    <a:lnTo>
                      <a:pt x="16" y="177"/>
                    </a:lnTo>
                    <a:lnTo>
                      <a:pt x="8" y="192"/>
                    </a:lnTo>
                    <a:lnTo>
                      <a:pt x="0" y="206"/>
                    </a:lnTo>
                    <a:lnTo>
                      <a:pt x="5" y="223"/>
                    </a:lnTo>
                    <a:lnTo>
                      <a:pt x="8" y="242"/>
                    </a:lnTo>
                    <a:lnTo>
                      <a:pt x="11" y="259"/>
                    </a:lnTo>
                    <a:lnTo>
                      <a:pt x="15" y="277"/>
                    </a:lnTo>
                    <a:lnTo>
                      <a:pt x="36" y="360"/>
                    </a:lnTo>
                    <a:lnTo>
                      <a:pt x="58" y="443"/>
                    </a:lnTo>
                    <a:lnTo>
                      <a:pt x="81" y="526"/>
                    </a:lnTo>
                    <a:lnTo>
                      <a:pt x="102" y="609"/>
                    </a:lnTo>
                    <a:lnTo>
                      <a:pt x="124" y="692"/>
                    </a:lnTo>
                    <a:lnTo>
                      <a:pt x="146" y="775"/>
                    </a:lnTo>
                    <a:lnTo>
                      <a:pt x="167" y="858"/>
                    </a:lnTo>
                    <a:lnTo>
                      <a:pt x="190" y="941"/>
                    </a:lnTo>
                    <a:lnTo>
                      <a:pt x="212" y="1024"/>
                    </a:lnTo>
                    <a:lnTo>
                      <a:pt x="234" y="1107"/>
                    </a:lnTo>
                    <a:lnTo>
                      <a:pt x="255" y="1189"/>
                    </a:lnTo>
                    <a:lnTo>
                      <a:pt x="277" y="1272"/>
                    </a:lnTo>
                    <a:lnTo>
                      <a:pt x="299" y="1354"/>
                    </a:lnTo>
                    <a:lnTo>
                      <a:pt x="321" y="1438"/>
                    </a:lnTo>
                    <a:lnTo>
                      <a:pt x="343" y="1520"/>
                    </a:lnTo>
                    <a:lnTo>
                      <a:pt x="365" y="1603"/>
                    </a:lnTo>
                    <a:lnTo>
                      <a:pt x="378" y="1610"/>
                    </a:lnTo>
                    <a:lnTo>
                      <a:pt x="390" y="1617"/>
                    </a:lnTo>
                    <a:lnTo>
                      <a:pt x="403" y="1624"/>
                    </a:lnTo>
                    <a:lnTo>
                      <a:pt x="415" y="1632"/>
                    </a:lnTo>
                    <a:lnTo>
                      <a:pt x="427" y="1639"/>
                    </a:lnTo>
                    <a:lnTo>
                      <a:pt x="440" y="1646"/>
                    </a:lnTo>
                    <a:lnTo>
                      <a:pt x="452" y="1654"/>
                    </a:lnTo>
                    <a:lnTo>
                      <a:pt x="465" y="1661"/>
                    </a:lnTo>
                    <a:lnTo>
                      <a:pt x="493" y="1668"/>
                    </a:lnTo>
                    <a:lnTo>
                      <a:pt x="521" y="1673"/>
                    </a:lnTo>
                    <a:lnTo>
                      <a:pt x="549" y="1678"/>
                    </a:lnTo>
                    <a:lnTo>
                      <a:pt x="578" y="1683"/>
                    </a:lnTo>
                    <a:lnTo>
                      <a:pt x="608" y="1687"/>
                    </a:lnTo>
                    <a:lnTo>
                      <a:pt x="637" y="1690"/>
                    </a:lnTo>
                    <a:lnTo>
                      <a:pt x="666" y="1693"/>
                    </a:lnTo>
                    <a:lnTo>
                      <a:pt x="697" y="1694"/>
                    </a:lnTo>
                    <a:lnTo>
                      <a:pt x="727" y="1695"/>
                    </a:lnTo>
                    <a:lnTo>
                      <a:pt x="757" y="1695"/>
                    </a:lnTo>
                    <a:lnTo>
                      <a:pt x="788" y="1694"/>
                    </a:lnTo>
                    <a:lnTo>
                      <a:pt x="819" y="1693"/>
                    </a:lnTo>
                    <a:lnTo>
                      <a:pt x="849" y="1690"/>
                    </a:lnTo>
                    <a:lnTo>
                      <a:pt x="881" y="1687"/>
                    </a:lnTo>
                    <a:lnTo>
                      <a:pt x="912" y="1683"/>
                    </a:lnTo>
                    <a:lnTo>
                      <a:pt x="945" y="1677"/>
                    </a:lnTo>
                    <a:lnTo>
                      <a:pt x="976" y="1672"/>
                    </a:lnTo>
                    <a:lnTo>
                      <a:pt x="1008" y="1664"/>
                    </a:lnTo>
                    <a:lnTo>
                      <a:pt x="1040" y="1657"/>
                    </a:lnTo>
                    <a:lnTo>
                      <a:pt x="1072" y="1648"/>
                    </a:lnTo>
                    <a:lnTo>
                      <a:pt x="1104" y="1638"/>
                    </a:lnTo>
                    <a:lnTo>
                      <a:pt x="1136" y="1628"/>
                    </a:lnTo>
                    <a:lnTo>
                      <a:pt x="1168" y="1617"/>
                    </a:lnTo>
                    <a:lnTo>
                      <a:pt x="1201" y="1604"/>
                    </a:lnTo>
                    <a:lnTo>
                      <a:pt x="1232" y="1590"/>
                    </a:lnTo>
                    <a:lnTo>
                      <a:pt x="1265" y="1575"/>
                    </a:lnTo>
                    <a:lnTo>
                      <a:pt x="1297" y="1559"/>
                    </a:lnTo>
                    <a:lnTo>
                      <a:pt x="1329" y="1543"/>
                    </a:lnTo>
                    <a:lnTo>
                      <a:pt x="1361" y="1525"/>
                    </a:lnTo>
                    <a:lnTo>
                      <a:pt x="1393" y="1505"/>
                    </a:lnTo>
                    <a:lnTo>
                      <a:pt x="1425" y="1485"/>
                    </a:lnTo>
                    <a:lnTo>
                      <a:pt x="1457" y="1464"/>
                    </a:lnTo>
                    <a:lnTo>
                      <a:pt x="1466" y="1462"/>
                    </a:lnTo>
                    <a:lnTo>
                      <a:pt x="1477" y="1456"/>
                    </a:lnTo>
                    <a:lnTo>
                      <a:pt x="1488" y="1446"/>
                    </a:lnTo>
                    <a:lnTo>
                      <a:pt x="1497" y="1433"/>
                    </a:lnTo>
                    <a:lnTo>
                      <a:pt x="1503" y="1417"/>
                    </a:lnTo>
                    <a:lnTo>
                      <a:pt x="1509" y="1398"/>
                    </a:lnTo>
                    <a:lnTo>
                      <a:pt x="1510" y="1375"/>
                    </a:lnTo>
                    <a:lnTo>
                      <a:pt x="1507" y="1349"/>
                    </a:lnTo>
                    <a:lnTo>
                      <a:pt x="1478" y="1266"/>
                    </a:lnTo>
                    <a:lnTo>
                      <a:pt x="1450" y="1184"/>
                    </a:lnTo>
                    <a:lnTo>
                      <a:pt x="1422" y="1102"/>
                    </a:lnTo>
                    <a:lnTo>
                      <a:pt x="1394" y="1019"/>
                    </a:lnTo>
                    <a:lnTo>
                      <a:pt x="1366" y="938"/>
                    </a:lnTo>
                    <a:lnTo>
                      <a:pt x="1339" y="855"/>
                    </a:lnTo>
                    <a:lnTo>
                      <a:pt x="1310" y="773"/>
                    </a:lnTo>
                    <a:lnTo>
                      <a:pt x="1282" y="691"/>
                    </a:lnTo>
                    <a:lnTo>
                      <a:pt x="1254" y="608"/>
                    </a:lnTo>
                    <a:lnTo>
                      <a:pt x="1226" y="527"/>
                    </a:lnTo>
                    <a:lnTo>
                      <a:pt x="1198" y="444"/>
                    </a:lnTo>
                    <a:lnTo>
                      <a:pt x="1170" y="362"/>
                    </a:lnTo>
                    <a:lnTo>
                      <a:pt x="1142" y="280"/>
                    </a:lnTo>
                    <a:lnTo>
                      <a:pt x="1114" y="198"/>
                    </a:lnTo>
                    <a:lnTo>
                      <a:pt x="1087" y="116"/>
                    </a:lnTo>
                    <a:lnTo>
                      <a:pt x="1059" y="33"/>
                    </a:lnTo>
                    <a:lnTo>
                      <a:pt x="1052" y="29"/>
                    </a:lnTo>
                    <a:lnTo>
                      <a:pt x="1046" y="25"/>
                    </a:lnTo>
                    <a:lnTo>
                      <a:pt x="1039" y="20"/>
                    </a:lnTo>
                    <a:lnTo>
                      <a:pt x="1033" y="16"/>
                    </a:lnTo>
                    <a:lnTo>
                      <a:pt x="1026" y="13"/>
                    </a:lnTo>
                    <a:lnTo>
                      <a:pt x="1020" y="9"/>
                    </a:lnTo>
                    <a:lnTo>
                      <a:pt x="1013" y="4"/>
                    </a:lnTo>
                    <a:lnTo>
                      <a:pt x="1007" y="0"/>
                    </a:lnTo>
                    <a:lnTo>
                      <a:pt x="993" y="1"/>
                    </a:lnTo>
                    <a:lnTo>
                      <a:pt x="979" y="1"/>
                    </a:lnTo>
                    <a:lnTo>
                      <a:pt x="964" y="2"/>
                    </a:lnTo>
                    <a:lnTo>
                      <a:pt x="950" y="2"/>
                    </a:lnTo>
                    <a:lnTo>
                      <a:pt x="936" y="3"/>
                    </a:lnTo>
                    <a:lnTo>
                      <a:pt x="922" y="3"/>
                    </a:lnTo>
                    <a:lnTo>
                      <a:pt x="908" y="4"/>
                    </a:lnTo>
                    <a:lnTo>
                      <a:pt x="894" y="4"/>
                    </a:lnTo>
                    <a:lnTo>
                      <a:pt x="867" y="9"/>
                    </a:lnTo>
                    <a:lnTo>
                      <a:pt x="840" y="13"/>
                    </a:lnTo>
                    <a:lnTo>
                      <a:pt x="813" y="17"/>
                    </a:lnTo>
                    <a:lnTo>
                      <a:pt x="785" y="23"/>
                    </a:lnTo>
                    <a:lnTo>
                      <a:pt x="758" y="27"/>
                    </a:lnTo>
                    <a:lnTo>
                      <a:pt x="731" y="31"/>
                    </a:lnTo>
                    <a:lnTo>
                      <a:pt x="705" y="36"/>
                    </a:lnTo>
                    <a:lnTo>
                      <a:pt x="678" y="40"/>
                    </a:lnTo>
                    <a:lnTo>
                      <a:pt x="651" y="44"/>
                    </a:lnTo>
                    <a:lnTo>
                      <a:pt x="624" y="49"/>
                    </a:lnTo>
                    <a:lnTo>
                      <a:pt x="597" y="54"/>
                    </a:lnTo>
                    <a:lnTo>
                      <a:pt x="570" y="58"/>
                    </a:lnTo>
                    <a:lnTo>
                      <a:pt x="543" y="63"/>
                    </a:lnTo>
                    <a:lnTo>
                      <a:pt x="515" y="67"/>
                    </a:lnTo>
                    <a:lnTo>
                      <a:pt x="488" y="71"/>
                    </a:lnTo>
                    <a:lnTo>
                      <a:pt x="462" y="76"/>
                    </a:lnTo>
                    <a:lnTo>
                      <a:pt x="435" y="81"/>
                    </a:lnTo>
                    <a:lnTo>
                      <a:pt x="408" y="86"/>
                    </a:lnTo>
                    <a:lnTo>
                      <a:pt x="381" y="90"/>
                    </a:lnTo>
                    <a:lnTo>
                      <a:pt x="354" y="94"/>
                    </a:lnTo>
                    <a:lnTo>
                      <a:pt x="327" y="99"/>
                    </a:lnTo>
                    <a:lnTo>
                      <a:pt x="300" y="104"/>
                    </a:lnTo>
                    <a:lnTo>
                      <a:pt x="273" y="108"/>
                    </a:lnTo>
                    <a:lnTo>
                      <a:pt x="245" y="113"/>
                    </a:lnTo>
                    <a:lnTo>
                      <a:pt x="218" y="117"/>
                    </a:lnTo>
                    <a:lnTo>
                      <a:pt x="192" y="121"/>
                    </a:lnTo>
                    <a:lnTo>
                      <a:pt x="165" y="126"/>
                    </a:lnTo>
                    <a:lnTo>
                      <a:pt x="138" y="130"/>
                    </a:lnTo>
                    <a:lnTo>
                      <a:pt x="111" y="135"/>
                    </a:lnTo>
                    <a:lnTo>
                      <a:pt x="84" y="140"/>
                    </a:lnTo>
                    <a:lnTo>
                      <a:pt x="57" y="144"/>
                    </a:lnTo>
                    <a:lnTo>
                      <a:pt x="30" y="148"/>
                    </a:lnTo>
                    <a:close/>
                  </a:path>
                </a:pathLst>
              </a:custGeom>
              <a:solidFill>
                <a:srgbClr val="5147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1"/>
              <p:cNvSpPr>
                <a:spLocks/>
              </p:cNvSpPr>
              <p:nvPr/>
            </p:nvSpPr>
            <p:spPr bwMode="auto">
              <a:xfrm>
                <a:off x="3736" y="1269"/>
                <a:ext cx="237" cy="266"/>
              </a:xfrm>
              <a:custGeom>
                <a:avLst/>
                <a:gdLst/>
                <a:ahLst/>
                <a:cxnLst>
                  <a:cxn ang="0">
                    <a:pos x="13" y="166"/>
                  </a:cxn>
                  <a:cxn ang="0">
                    <a:pos x="3" y="210"/>
                  </a:cxn>
                  <a:cxn ang="0">
                    <a:pos x="13" y="261"/>
                  </a:cxn>
                  <a:cxn ang="0">
                    <a:pos x="75" y="495"/>
                  </a:cxn>
                  <a:cxn ang="0">
                    <a:pos x="136" y="729"/>
                  </a:cxn>
                  <a:cxn ang="0">
                    <a:pos x="198" y="964"/>
                  </a:cxn>
                  <a:cxn ang="0">
                    <a:pos x="260" y="1197"/>
                  </a:cxn>
                  <a:cxn ang="0">
                    <a:pos x="322" y="1430"/>
                  </a:cxn>
                  <a:cxn ang="0">
                    <a:pos x="366" y="1522"/>
                  </a:cxn>
                  <a:cxn ang="0">
                    <a:pos x="401" y="1544"/>
                  </a:cxn>
                  <a:cxn ang="0">
                    <a:pos x="437" y="1564"/>
                  </a:cxn>
                  <a:cxn ang="0">
                    <a:pos x="516" y="1581"/>
                  </a:cxn>
                  <a:cxn ang="0">
                    <a:pos x="599" y="1591"/>
                  </a:cxn>
                  <a:cxn ang="0">
                    <a:pos x="684" y="1596"/>
                  </a:cxn>
                  <a:cxn ang="0">
                    <a:pos x="772" y="1594"/>
                  </a:cxn>
                  <a:cxn ang="0">
                    <a:pos x="860" y="1585"/>
                  </a:cxn>
                  <a:cxn ang="0">
                    <a:pos x="950" y="1569"/>
                  </a:cxn>
                  <a:cxn ang="0">
                    <a:pos x="1041" y="1544"/>
                  </a:cxn>
                  <a:cxn ang="0">
                    <a:pos x="1132" y="1511"/>
                  </a:cxn>
                  <a:cxn ang="0">
                    <a:pos x="1223" y="1469"/>
                  </a:cxn>
                  <a:cxn ang="0">
                    <a:pos x="1313" y="1418"/>
                  </a:cxn>
                  <a:cxn ang="0">
                    <a:pos x="1382" y="1377"/>
                  </a:cxn>
                  <a:cxn ang="0">
                    <a:pos x="1409" y="1349"/>
                  </a:cxn>
                  <a:cxn ang="0">
                    <a:pos x="1422" y="1294"/>
                  </a:cxn>
                  <a:cxn ang="0">
                    <a:pos x="1367" y="1115"/>
                  </a:cxn>
                  <a:cxn ang="0">
                    <a:pos x="1287" y="883"/>
                  </a:cxn>
                  <a:cxn ang="0">
                    <a:pos x="1208" y="650"/>
                  </a:cxn>
                  <a:cxn ang="0">
                    <a:pos x="1128" y="418"/>
                  </a:cxn>
                  <a:cxn ang="0">
                    <a:pos x="1049" y="185"/>
                  </a:cxn>
                  <a:cxn ang="0">
                    <a:pos x="991" y="27"/>
                  </a:cxn>
                  <a:cxn ang="0">
                    <a:pos x="972" y="15"/>
                  </a:cxn>
                  <a:cxn ang="0">
                    <a:pos x="953" y="3"/>
                  </a:cxn>
                  <a:cxn ang="0">
                    <a:pos x="920" y="1"/>
                  </a:cxn>
                  <a:cxn ang="0">
                    <a:pos x="882" y="2"/>
                  </a:cxn>
                  <a:cxn ang="0">
                    <a:pos x="843" y="3"/>
                  </a:cxn>
                  <a:cxn ang="0">
                    <a:pos x="766" y="16"/>
                  </a:cxn>
                  <a:cxn ang="0">
                    <a:pos x="689" y="29"/>
                  </a:cxn>
                  <a:cxn ang="0">
                    <a:pos x="613" y="41"/>
                  </a:cxn>
                  <a:cxn ang="0">
                    <a:pos x="536" y="54"/>
                  </a:cxn>
                  <a:cxn ang="0">
                    <a:pos x="461" y="67"/>
                  </a:cxn>
                  <a:cxn ang="0">
                    <a:pos x="384" y="80"/>
                  </a:cxn>
                  <a:cxn ang="0">
                    <a:pos x="308" y="92"/>
                  </a:cxn>
                  <a:cxn ang="0">
                    <a:pos x="231" y="105"/>
                  </a:cxn>
                  <a:cxn ang="0">
                    <a:pos x="155" y="118"/>
                  </a:cxn>
                  <a:cxn ang="0">
                    <a:pos x="78" y="130"/>
                  </a:cxn>
                </a:cxnLst>
                <a:rect l="0" t="0" r="r" b="b"/>
                <a:pathLst>
                  <a:path w="1422" h="1596">
                    <a:moveTo>
                      <a:pt x="27" y="138"/>
                    </a:moveTo>
                    <a:lnTo>
                      <a:pt x="19" y="153"/>
                    </a:lnTo>
                    <a:lnTo>
                      <a:pt x="13" y="166"/>
                    </a:lnTo>
                    <a:lnTo>
                      <a:pt x="6" y="180"/>
                    </a:lnTo>
                    <a:lnTo>
                      <a:pt x="0" y="193"/>
                    </a:lnTo>
                    <a:lnTo>
                      <a:pt x="3" y="210"/>
                    </a:lnTo>
                    <a:lnTo>
                      <a:pt x="6" y="226"/>
                    </a:lnTo>
                    <a:lnTo>
                      <a:pt x="9" y="244"/>
                    </a:lnTo>
                    <a:lnTo>
                      <a:pt x="13" y="261"/>
                    </a:lnTo>
                    <a:lnTo>
                      <a:pt x="33" y="339"/>
                    </a:lnTo>
                    <a:lnTo>
                      <a:pt x="54" y="417"/>
                    </a:lnTo>
                    <a:lnTo>
                      <a:pt x="75" y="495"/>
                    </a:lnTo>
                    <a:lnTo>
                      <a:pt x="95" y="573"/>
                    </a:lnTo>
                    <a:lnTo>
                      <a:pt x="116" y="651"/>
                    </a:lnTo>
                    <a:lnTo>
                      <a:pt x="136" y="729"/>
                    </a:lnTo>
                    <a:lnTo>
                      <a:pt x="157" y="807"/>
                    </a:lnTo>
                    <a:lnTo>
                      <a:pt x="178" y="886"/>
                    </a:lnTo>
                    <a:lnTo>
                      <a:pt x="198" y="964"/>
                    </a:lnTo>
                    <a:lnTo>
                      <a:pt x="219" y="1042"/>
                    </a:lnTo>
                    <a:lnTo>
                      <a:pt x="239" y="1119"/>
                    </a:lnTo>
                    <a:lnTo>
                      <a:pt x="260" y="1197"/>
                    </a:lnTo>
                    <a:lnTo>
                      <a:pt x="281" y="1275"/>
                    </a:lnTo>
                    <a:lnTo>
                      <a:pt x="301" y="1353"/>
                    </a:lnTo>
                    <a:lnTo>
                      <a:pt x="322" y="1430"/>
                    </a:lnTo>
                    <a:lnTo>
                      <a:pt x="342" y="1508"/>
                    </a:lnTo>
                    <a:lnTo>
                      <a:pt x="354" y="1516"/>
                    </a:lnTo>
                    <a:lnTo>
                      <a:pt x="366" y="1522"/>
                    </a:lnTo>
                    <a:lnTo>
                      <a:pt x="378" y="1530"/>
                    </a:lnTo>
                    <a:lnTo>
                      <a:pt x="390" y="1536"/>
                    </a:lnTo>
                    <a:lnTo>
                      <a:pt x="401" y="1544"/>
                    </a:lnTo>
                    <a:lnTo>
                      <a:pt x="413" y="1550"/>
                    </a:lnTo>
                    <a:lnTo>
                      <a:pt x="425" y="1558"/>
                    </a:lnTo>
                    <a:lnTo>
                      <a:pt x="437" y="1564"/>
                    </a:lnTo>
                    <a:lnTo>
                      <a:pt x="463" y="1571"/>
                    </a:lnTo>
                    <a:lnTo>
                      <a:pt x="490" y="1576"/>
                    </a:lnTo>
                    <a:lnTo>
                      <a:pt x="516" y="1581"/>
                    </a:lnTo>
                    <a:lnTo>
                      <a:pt x="544" y="1585"/>
                    </a:lnTo>
                    <a:lnTo>
                      <a:pt x="571" y="1588"/>
                    </a:lnTo>
                    <a:lnTo>
                      <a:pt x="599" y="1591"/>
                    </a:lnTo>
                    <a:lnTo>
                      <a:pt x="628" y="1594"/>
                    </a:lnTo>
                    <a:lnTo>
                      <a:pt x="656" y="1596"/>
                    </a:lnTo>
                    <a:lnTo>
                      <a:pt x="684" y="1596"/>
                    </a:lnTo>
                    <a:lnTo>
                      <a:pt x="713" y="1596"/>
                    </a:lnTo>
                    <a:lnTo>
                      <a:pt x="742" y="1596"/>
                    </a:lnTo>
                    <a:lnTo>
                      <a:pt x="772" y="1594"/>
                    </a:lnTo>
                    <a:lnTo>
                      <a:pt x="801" y="1591"/>
                    </a:lnTo>
                    <a:lnTo>
                      <a:pt x="830" y="1589"/>
                    </a:lnTo>
                    <a:lnTo>
                      <a:pt x="860" y="1585"/>
                    </a:lnTo>
                    <a:lnTo>
                      <a:pt x="890" y="1581"/>
                    </a:lnTo>
                    <a:lnTo>
                      <a:pt x="920" y="1575"/>
                    </a:lnTo>
                    <a:lnTo>
                      <a:pt x="950" y="1569"/>
                    </a:lnTo>
                    <a:lnTo>
                      <a:pt x="980" y="1561"/>
                    </a:lnTo>
                    <a:lnTo>
                      <a:pt x="1010" y="1552"/>
                    </a:lnTo>
                    <a:lnTo>
                      <a:pt x="1041" y="1544"/>
                    </a:lnTo>
                    <a:lnTo>
                      <a:pt x="1071" y="1534"/>
                    </a:lnTo>
                    <a:lnTo>
                      <a:pt x="1101" y="1523"/>
                    </a:lnTo>
                    <a:lnTo>
                      <a:pt x="1132" y="1511"/>
                    </a:lnTo>
                    <a:lnTo>
                      <a:pt x="1162" y="1498"/>
                    </a:lnTo>
                    <a:lnTo>
                      <a:pt x="1192" y="1484"/>
                    </a:lnTo>
                    <a:lnTo>
                      <a:pt x="1223" y="1469"/>
                    </a:lnTo>
                    <a:lnTo>
                      <a:pt x="1253" y="1454"/>
                    </a:lnTo>
                    <a:lnTo>
                      <a:pt x="1282" y="1436"/>
                    </a:lnTo>
                    <a:lnTo>
                      <a:pt x="1313" y="1418"/>
                    </a:lnTo>
                    <a:lnTo>
                      <a:pt x="1343" y="1400"/>
                    </a:lnTo>
                    <a:lnTo>
                      <a:pt x="1372" y="1379"/>
                    </a:lnTo>
                    <a:lnTo>
                      <a:pt x="1382" y="1377"/>
                    </a:lnTo>
                    <a:lnTo>
                      <a:pt x="1392" y="1370"/>
                    </a:lnTo>
                    <a:lnTo>
                      <a:pt x="1401" y="1362"/>
                    </a:lnTo>
                    <a:lnTo>
                      <a:pt x="1409" y="1349"/>
                    </a:lnTo>
                    <a:lnTo>
                      <a:pt x="1416" y="1333"/>
                    </a:lnTo>
                    <a:lnTo>
                      <a:pt x="1420" y="1315"/>
                    </a:lnTo>
                    <a:lnTo>
                      <a:pt x="1422" y="1294"/>
                    </a:lnTo>
                    <a:lnTo>
                      <a:pt x="1420" y="1271"/>
                    </a:lnTo>
                    <a:lnTo>
                      <a:pt x="1393" y="1194"/>
                    </a:lnTo>
                    <a:lnTo>
                      <a:pt x="1367" y="1115"/>
                    </a:lnTo>
                    <a:lnTo>
                      <a:pt x="1340" y="1038"/>
                    </a:lnTo>
                    <a:lnTo>
                      <a:pt x="1314" y="960"/>
                    </a:lnTo>
                    <a:lnTo>
                      <a:pt x="1287" y="883"/>
                    </a:lnTo>
                    <a:lnTo>
                      <a:pt x="1261" y="805"/>
                    </a:lnTo>
                    <a:lnTo>
                      <a:pt x="1235" y="728"/>
                    </a:lnTo>
                    <a:lnTo>
                      <a:pt x="1208" y="650"/>
                    </a:lnTo>
                    <a:lnTo>
                      <a:pt x="1182" y="573"/>
                    </a:lnTo>
                    <a:lnTo>
                      <a:pt x="1156" y="495"/>
                    </a:lnTo>
                    <a:lnTo>
                      <a:pt x="1128" y="418"/>
                    </a:lnTo>
                    <a:lnTo>
                      <a:pt x="1102" y="340"/>
                    </a:lnTo>
                    <a:lnTo>
                      <a:pt x="1076" y="263"/>
                    </a:lnTo>
                    <a:lnTo>
                      <a:pt x="1049" y="185"/>
                    </a:lnTo>
                    <a:lnTo>
                      <a:pt x="1023" y="108"/>
                    </a:lnTo>
                    <a:lnTo>
                      <a:pt x="997" y="30"/>
                    </a:lnTo>
                    <a:lnTo>
                      <a:pt x="991" y="27"/>
                    </a:lnTo>
                    <a:lnTo>
                      <a:pt x="984" y="22"/>
                    </a:lnTo>
                    <a:lnTo>
                      <a:pt x="978" y="19"/>
                    </a:lnTo>
                    <a:lnTo>
                      <a:pt x="972" y="15"/>
                    </a:lnTo>
                    <a:lnTo>
                      <a:pt x="966" y="10"/>
                    </a:lnTo>
                    <a:lnTo>
                      <a:pt x="959" y="7"/>
                    </a:lnTo>
                    <a:lnTo>
                      <a:pt x="953" y="3"/>
                    </a:lnTo>
                    <a:lnTo>
                      <a:pt x="946" y="0"/>
                    </a:lnTo>
                    <a:lnTo>
                      <a:pt x="933" y="0"/>
                    </a:lnTo>
                    <a:lnTo>
                      <a:pt x="920" y="1"/>
                    </a:lnTo>
                    <a:lnTo>
                      <a:pt x="907" y="1"/>
                    </a:lnTo>
                    <a:lnTo>
                      <a:pt x="895" y="1"/>
                    </a:lnTo>
                    <a:lnTo>
                      <a:pt x="882" y="2"/>
                    </a:lnTo>
                    <a:lnTo>
                      <a:pt x="869" y="2"/>
                    </a:lnTo>
                    <a:lnTo>
                      <a:pt x="856" y="3"/>
                    </a:lnTo>
                    <a:lnTo>
                      <a:pt x="843" y="3"/>
                    </a:lnTo>
                    <a:lnTo>
                      <a:pt x="817" y="7"/>
                    </a:lnTo>
                    <a:lnTo>
                      <a:pt x="792" y="12"/>
                    </a:lnTo>
                    <a:lnTo>
                      <a:pt x="766" y="16"/>
                    </a:lnTo>
                    <a:lnTo>
                      <a:pt x="741" y="20"/>
                    </a:lnTo>
                    <a:lnTo>
                      <a:pt x="715" y="25"/>
                    </a:lnTo>
                    <a:lnTo>
                      <a:pt x="689" y="29"/>
                    </a:lnTo>
                    <a:lnTo>
                      <a:pt x="664" y="33"/>
                    </a:lnTo>
                    <a:lnTo>
                      <a:pt x="638" y="37"/>
                    </a:lnTo>
                    <a:lnTo>
                      <a:pt x="613" y="41"/>
                    </a:lnTo>
                    <a:lnTo>
                      <a:pt x="587" y="45"/>
                    </a:lnTo>
                    <a:lnTo>
                      <a:pt x="562" y="50"/>
                    </a:lnTo>
                    <a:lnTo>
                      <a:pt x="536" y="54"/>
                    </a:lnTo>
                    <a:lnTo>
                      <a:pt x="511" y="58"/>
                    </a:lnTo>
                    <a:lnTo>
                      <a:pt x="485" y="63"/>
                    </a:lnTo>
                    <a:lnTo>
                      <a:pt x="461" y="67"/>
                    </a:lnTo>
                    <a:lnTo>
                      <a:pt x="435" y="71"/>
                    </a:lnTo>
                    <a:lnTo>
                      <a:pt x="410" y="76"/>
                    </a:lnTo>
                    <a:lnTo>
                      <a:pt x="384" y="80"/>
                    </a:lnTo>
                    <a:lnTo>
                      <a:pt x="359" y="84"/>
                    </a:lnTo>
                    <a:lnTo>
                      <a:pt x="333" y="89"/>
                    </a:lnTo>
                    <a:lnTo>
                      <a:pt x="308" y="92"/>
                    </a:lnTo>
                    <a:lnTo>
                      <a:pt x="282" y="96"/>
                    </a:lnTo>
                    <a:lnTo>
                      <a:pt x="257" y="100"/>
                    </a:lnTo>
                    <a:lnTo>
                      <a:pt x="231" y="105"/>
                    </a:lnTo>
                    <a:lnTo>
                      <a:pt x="206" y="109"/>
                    </a:lnTo>
                    <a:lnTo>
                      <a:pt x="180" y="113"/>
                    </a:lnTo>
                    <a:lnTo>
                      <a:pt x="155" y="118"/>
                    </a:lnTo>
                    <a:lnTo>
                      <a:pt x="129" y="122"/>
                    </a:lnTo>
                    <a:lnTo>
                      <a:pt x="104" y="125"/>
                    </a:lnTo>
                    <a:lnTo>
                      <a:pt x="78" y="130"/>
                    </a:lnTo>
                    <a:lnTo>
                      <a:pt x="53" y="134"/>
                    </a:lnTo>
                    <a:lnTo>
                      <a:pt x="27" y="138"/>
                    </a:lnTo>
                    <a:close/>
                  </a:path>
                </a:pathLst>
              </a:custGeom>
              <a:solidFill>
                <a:srgbClr val="594F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2"/>
              <p:cNvSpPr>
                <a:spLocks/>
              </p:cNvSpPr>
              <p:nvPr/>
            </p:nvSpPr>
            <p:spPr bwMode="auto">
              <a:xfrm>
                <a:off x="3736" y="1270"/>
                <a:ext cx="223" cy="250"/>
              </a:xfrm>
              <a:custGeom>
                <a:avLst/>
                <a:gdLst/>
                <a:ahLst/>
                <a:cxnLst>
                  <a:cxn ang="0">
                    <a:pos x="12" y="155"/>
                  </a:cxn>
                  <a:cxn ang="0">
                    <a:pos x="2" y="197"/>
                  </a:cxn>
                  <a:cxn ang="0">
                    <a:pos x="12" y="244"/>
                  </a:cxn>
                  <a:cxn ang="0">
                    <a:pos x="69" y="465"/>
                  </a:cxn>
                  <a:cxn ang="0">
                    <a:pos x="128" y="685"/>
                  </a:cxn>
                  <a:cxn ang="0">
                    <a:pos x="185" y="905"/>
                  </a:cxn>
                  <a:cxn ang="0">
                    <a:pos x="244" y="1124"/>
                  </a:cxn>
                  <a:cxn ang="0">
                    <a:pos x="301" y="1344"/>
                  </a:cxn>
                  <a:cxn ang="0">
                    <a:pos x="343" y="1431"/>
                  </a:cxn>
                  <a:cxn ang="0">
                    <a:pos x="376" y="1449"/>
                  </a:cxn>
                  <a:cxn ang="0">
                    <a:pos x="409" y="1469"/>
                  </a:cxn>
                  <a:cxn ang="0">
                    <a:pos x="484" y="1484"/>
                  </a:cxn>
                  <a:cxn ang="0">
                    <a:pos x="562" y="1495"/>
                  </a:cxn>
                  <a:cxn ang="0">
                    <a:pos x="642" y="1499"/>
                  </a:cxn>
                  <a:cxn ang="0">
                    <a:pos x="723" y="1497"/>
                  </a:cxn>
                  <a:cxn ang="0">
                    <a:pos x="807" y="1488"/>
                  </a:cxn>
                  <a:cxn ang="0">
                    <a:pos x="891" y="1473"/>
                  </a:cxn>
                  <a:cxn ang="0">
                    <a:pos x="977" y="1450"/>
                  </a:cxn>
                  <a:cxn ang="0">
                    <a:pos x="1063" y="1419"/>
                  </a:cxn>
                  <a:cxn ang="0">
                    <a:pos x="1148" y="1380"/>
                  </a:cxn>
                  <a:cxn ang="0">
                    <a:pos x="1233" y="1332"/>
                  </a:cxn>
                  <a:cxn ang="0">
                    <a:pos x="1298" y="1292"/>
                  </a:cxn>
                  <a:cxn ang="0">
                    <a:pos x="1323" y="1266"/>
                  </a:cxn>
                  <a:cxn ang="0">
                    <a:pos x="1335" y="1215"/>
                  </a:cxn>
                  <a:cxn ang="0">
                    <a:pos x="1284" y="1048"/>
                  </a:cxn>
                  <a:cxn ang="0">
                    <a:pos x="1210" y="829"/>
                  </a:cxn>
                  <a:cxn ang="0">
                    <a:pos x="1135" y="611"/>
                  </a:cxn>
                  <a:cxn ang="0">
                    <a:pos x="1062" y="393"/>
                  </a:cxn>
                  <a:cxn ang="0">
                    <a:pos x="987" y="174"/>
                  </a:cxn>
                  <a:cxn ang="0">
                    <a:pos x="930" y="25"/>
                  </a:cxn>
                  <a:cxn ang="0">
                    <a:pos x="913" y="14"/>
                  </a:cxn>
                  <a:cxn ang="0">
                    <a:pos x="896" y="4"/>
                  </a:cxn>
                  <a:cxn ang="0">
                    <a:pos x="865" y="1"/>
                  </a:cxn>
                  <a:cxn ang="0">
                    <a:pos x="828" y="3"/>
                  </a:cxn>
                  <a:cxn ang="0">
                    <a:pos x="792" y="3"/>
                  </a:cxn>
                  <a:cxn ang="0">
                    <a:pos x="720" y="14"/>
                  </a:cxn>
                  <a:cxn ang="0">
                    <a:pos x="647" y="26"/>
                  </a:cxn>
                  <a:cxn ang="0">
                    <a:pos x="576" y="38"/>
                  </a:cxn>
                  <a:cxn ang="0">
                    <a:pos x="504" y="50"/>
                  </a:cxn>
                  <a:cxn ang="0">
                    <a:pos x="432" y="62"/>
                  </a:cxn>
                  <a:cxn ang="0">
                    <a:pos x="360" y="74"/>
                  </a:cxn>
                  <a:cxn ang="0">
                    <a:pos x="288" y="87"/>
                  </a:cxn>
                  <a:cxn ang="0">
                    <a:pos x="216" y="99"/>
                  </a:cxn>
                  <a:cxn ang="0">
                    <a:pos x="144" y="111"/>
                  </a:cxn>
                  <a:cxn ang="0">
                    <a:pos x="73" y="123"/>
                  </a:cxn>
                </a:cxnLst>
                <a:rect l="0" t="0" r="r" b="b"/>
                <a:pathLst>
                  <a:path w="1335" h="1499">
                    <a:moveTo>
                      <a:pt x="25" y="131"/>
                    </a:moveTo>
                    <a:lnTo>
                      <a:pt x="18" y="142"/>
                    </a:lnTo>
                    <a:lnTo>
                      <a:pt x="12" y="155"/>
                    </a:lnTo>
                    <a:lnTo>
                      <a:pt x="5" y="168"/>
                    </a:lnTo>
                    <a:lnTo>
                      <a:pt x="0" y="181"/>
                    </a:lnTo>
                    <a:lnTo>
                      <a:pt x="2" y="197"/>
                    </a:lnTo>
                    <a:lnTo>
                      <a:pt x="5" y="213"/>
                    </a:lnTo>
                    <a:lnTo>
                      <a:pt x="9" y="229"/>
                    </a:lnTo>
                    <a:lnTo>
                      <a:pt x="12" y="244"/>
                    </a:lnTo>
                    <a:lnTo>
                      <a:pt x="31" y="318"/>
                    </a:lnTo>
                    <a:lnTo>
                      <a:pt x="51" y="391"/>
                    </a:lnTo>
                    <a:lnTo>
                      <a:pt x="69" y="465"/>
                    </a:lnTo>
                    <a:lnTo>
                      <a:pt x="89" y="538"/>
                    </a:lnTo>
                    <a:lnTo>
                      <a:pt x="108" y="611"/>
                    </a:lnTo>
                    <a:lnTo>
                      <a:pt x="128" y="685"/>
                    </a:lnTo>
                    <a:lnTo>
                      <a:pt x="147" y="757"/>
                    </a:lnTo>
                    <a:lnTo>
                      <a:pt x="167" y="831"/>
                    </a:lnTo>
                    <a:lnTo>
                      <a:pt x="185" y="905"/>
                    </a:lnTo>
                    <a:lnTo>
                      <a:pt x="205" y="977"/>
                    </a:lnTo>
                    <a:lnTo>
                      <a:pt x="224" y="1051"/>
                    </a:lnTo>
                    <a:lnTo>
                      <a:pt x="244" y="1124"/>
                    </a:lnTo>
                    <a:lnTo>
                      <a:pt x="263" y="1198"/>
                    </a:lnTo>
                    <a:lnTo>
                      <a:pt x="282" y="1271"/>
                    </a:lnTo>
                    <a:lnTo>
                      <a:pt x="301" y="1344"/>
                    </a:lnTo>
                    <a:lnTo>
                      <a:pt x="321" y="1418"/>
                    </a:lnTo>
                    <a:lnTo>
                      <a:pt x="332" y="1424"/>
                    </a:lnTo>
                    <a:lnTo>
                      <a:pt x="343" y="1431"/>
                    </a:lnTo>
                    <a:lnTo>
                      <a:pt x="353" y="1437"/>
                    </a:lnTo>
                    <a:lnTo>
                      <a:pt x="365" y="1443"/>
                    </a:lnTo>
                    <a:lnTo>
                      <a:pt x="376" y="1449"/>
                    </a:lnTo>
                    <a:lnTo>
                      <a:pt x="387" y="1456"/>
                    </a:lnTo>
                    <a:lnTo>
                      <a:pt x="398" y="1462"/>
                    </a:lnTo>
                    <a:lnTo>
                      <a:pt x="409" y="1469"/>
                    </a:lnTo>
                    <a:lnTo>
                      <a:pt x="434" y="1474"/>
                    </a:lnTo>
                    <a:lnTo>
                      <a:pt x="459" y="1479"/>
                    </a:lnTo>
                    <a:lnTo>
                      <a:pt x="484" y="1484"/>
                    </a:lnTo>
                    <a:lnTo>
                      <a:pt x="510" y="1488"/>
                    </a:lnTo>
                    <a:lnTo>
                      <a:pt x="536" y="1491"/>
                    </a:lnTo>
                    <a:lnTo>
                      <a:pt x="562" y="1495"/>
                    </a:lnTo>
                    <a:lnTo>
                      <a:pt x="588" y="1497"/>
                    </a:lnTo>
                    <a:lnTo>
                      <a:pt x="615" y="1498"/>
                    </a:lnTo>
                    <a:lnTo>
                      <a:pt x="642" y="1499"/>
                    </a:lnTo>
                    <a:lnTo>
                      <a:pt x="669" y="1499"/>
                    </a:lnTo>
                    <a:lnTo>
                      <a:pt x="696" y="1498"/>
                    </a:lnTo>
                    <a:lnTo>
                      <a:pt x="723" y="1497"/>
                    </a:lnTo>
                    <a:lnTo>
                      <a:pt x="751" y="1495"/>
                    </a:lnTo>
                    <a:lnTo>
                      <a:pt x="780" y="1492"/>
                    </a:lnTo>
                    <a:lnTo>
                      <a:pt x="807" y="1488"/>
                    </a:lnTo>
                    <a:lnTo>
                      <a:pt x="835" y="1484"/>
                    </a:lnTo>
                    <a:lnTo>
                      <a:pt x="863" y="1478"/>
                    </a:lnTo>
                    <a:lnTo>
                      <a:pt x="891" y="1473"/>
                    </a:lnTo>
                    <a:lnTo>
                      <a:pt x="921" y="1465"/>
                    </a:lnTo>
                    <a:lnTo>
                      <a:pt x="949" y="1458"/>
                    </a:lnTo>
                    <a:lnTo>
                      <a:pt x="977" y="1450"/>
                    </a:lnTo>
                    <a:lnTo>
                      <a:pt x="1005" y="1440"/>
                    </a:lnTo>
                    <a:lnTo>
                      <a:pt x="1034" y="1430"/>
                    </a:lnTo>
                    <a:lnTo>
                      <a:pt x="1063" y="1419"/>
                    </a:lnTo>
                    <a:lnTo>
                      <a:pt x="1091" y="1407"/>
                    </a:lnTo>
                    <a:lnTo>
                      <a:pt x="1120" y="1394"/>
                    </a:lnTo>
                    <a:lnTo>
                      <a:pt x="1148" y="1380"/>
                    </a:lnTo>
                    <a:lnTo>
                      <a:pt x="1176" y="1365"/>
                    </a:lnTo>
                    <a:lnTo>
                      <a:pt x="1205" y="1349"/>
                    </a:lnTo>
                    <a:lnTo>
                      <a:pt x="1233" y="1332"/>
                    </a:lnTo>
                    <a:lnTo>
                      <a:pt x="1261" y="1314"/>
                    </a:lnTo>
                    <a:lnTo>
                      <a:pt x="1289" y="1295"/>
                    </a:lnTo>
                    <a:lnTo>
                      <a:pt x="1298" y="1292"/>
                    </a:lnTo>
                    <a:lnTo>
                      <a:pt x="1307" y="1286"/>
                    </a:lnTo>
                    <a:lnTo>
                      <a:pt x="1315" y="1278"/>
                    </a:lnTo>
                    <a:lnTo>
                      <a:pt x="1323" y="1266"/>
                    </a:lnTo>
                    <a:lnTo>
                      <a:pt x="1329" y="1252"/>
                    </a:lnTo>
                    <a:lnTo>
                      <a:pt x="1334" y="1234"/>
                    </a:lnTo>
                    <a:lnTo>
                      <a:pt x="1335" y="1215"/>
                    </a:lnTo>
                    <a:lnTo>
                      <a:pt x="1334" y="1193"/>
                    </a:lnTo>
                    <a:lnTo>
                      <a:pt x="1309" y="1121"/>
                    </a:lnTo>
                    <a:lnTo>
                      <a:pt x="1284" y="1048"/>
                    </a:lnTo>
                    <a:lnTo>
                      <a:pt x="1259" y="975"/>
                    </a:lnTo>
                    <a:lnTo>
                      <a:pt x="1235" y="902"/>
                    </a:lnTo>
                    <a:lnTo>
                      <a:pt x="1210" y="829"/>
                    </a:lnTo>
                    <a:lnTo>
                      <a:pt x="1185" y="756"/>
                    </a:lnTo>
                    <a:lnTo>
                      <a:pt x="1160" y="684"/>
                    </a:lnTo>
                    <a:lnTo>
                      <a:pt x="1135" y="611"/>
                    </a:lnTo>
                    <a:lnTo>
                      <a:pt x="1111" y="538"/>
                    </a:lnTo>
                    <a:lnTo>
                      <a:pt x="1086" y="466"/>
                    </a:lnTo>
                    <a:lnTo>
                      <a:pt x="1062" y="393"/>
                    </a:lnTo>
                    <a:lnTo>
                      <a:pt x="1037" y="319"/>
                    </a:lnTo>
                    <a:lnTo>
                      <a:pt x="1012" y="247"/>
                    </a:lnTo>
                    <a:lnTo>
                      <a:pt x="987" y="174"/>
                    </a:lnTo>
                    <a:lnTo>
                      <a:pt x="962" y="101"/>
                    </a:lnTo>
                    <a:lnTo>
                      <a:pt x="937" y="29"/>
                    </a:lnTo>
                    <a:lnTo>
                      <a:pt x="930" y="25"/>
                    </a:lnTo>
                    <a:lnTo>
                      <a:pt x="925" y="21"/>
                    </a:lnTo>
                    <a:lnTo>
                      <a:pt x="918" y="18"/>
                    </a:lnTo>
                    <a:lnTo>
                      <a:pt x="913" y="14"/>
                    </a:lnTo>
                    <a:lnTo>
                      <a:pt x="908" y="11"/>
                    </a:lnTo>
                    <a:lnTo>
                      <a:pt x="901" y="8"/>
                    </a:lnTo>
                    <a:lnTo>
                      <a:pt x="896" y="4"/>
                    </a:lnTo>
                    <a:lnTo>
                      <a:pt x="889" y="0"/>
                    </a:lnTo>
                    <a:lnTo>
                      <a:pt x="877" y="0"/>
                    </a:lnTo>
                    <a:lnTo>
                      <a:pt x="865" y="1"/>
                    </a:lnTo>
                    <a:lnTo>
                      <a:pt x="852" y="1"/>
                    </a:lnTo>
                    <a:lnTo>
                      <a:pt x="840" y="1"/>
                    </a:lnTo>
                    <a:lnTo>
                      <a:pt x="828" y="3"/>
                    </a:lnTo>
                    <a:lnTo>
                      <a:pt x="816" y="3"/>
                    </a:lnTo>
                    <a:lnTo>
                      <a:pt x="803" y="3"/>
                    </a:lnTo>
                    <a:lnTo>
                      <a:pt x="792" y="3"/>
                    </a:lnTo>
                    <a:lnTo>
                      <a:pt x="768" y="7"/>
                    </a:lnTo>
                    <a:lnTo>
                      <a:pt x="744" y="10"/>
                    </a:lnTo>
                    <a:lnTo>
                      <a:pt x="720" y="14"/>
                    </a:lnTo>
                    <a:lnTo>
                      <a:pt x="696" y="19"/>
                    </a:lnTo>
                    <a:lnTo>
                      <a:pt x="671" y="22"/>
                    </a:lnTo>
                    <a:lnTo>
                      <a:pt x="647" y="26"/>
                    </a:lnTo>
                    <a:lnTo>
                      <a:pt x="623" y="31"/>
                    </a:lnTo>
                    <a:lnTo>
                      <a:pt x="600" y="34"/>
                    </a:lnTo>
                    <a:lnTo>
                      <a:pt x="576" y="38"/>
                    </a:lnTo>
                    <a:lnTo>
                      <a:pt x="552" y="43"/>
                    </a:lnTo>
                    <a:lnTo>
                      <a:pt x="528" y="46"/>
                    </a:lnTo>
                    <a:lnTo>
                      <a:pt x="504" y="50"/>
                    </a:lnTo>
                    <a:lnTo>
                      <a:pt x="479" y="55"/>
                    </a:lnTo>
                    <a:lnTo>
                      <a:pt x="455" y="59"/>
                    </a:lnTo>
                    <a:lnTo>
                      <a:pt x="432" y="62"/>
                    </a:lnTo>
                    <a:lnTo>
                      <a:pt x="408" y="67"/>
                    </a:lnTo>
                    <a:lnTo>
                      <a:pt x="384" y="71"/>
                    </a:lnTo>
                    <a:lnTo>
                      <a:pt x="360" y="74"/>
                    </a:lnTo>
                    <a:lnTo>
                      <a:pt x="336" y="78"/>
                    </a:lnTo>
                    <a:lnTo>
                      <a:pt x="312" y="83"/>
                    </a:lnTo>
                    <a:lnTo>
                      <a:pt x="288" y="87"/>
                    </a:lnTo>
                    <a:lnTo>
                      <a:pt x="265" y="90"/>
                    </a:lnTo>
                    <a:lnTo>
                      <a:pt x="240" y="95"/>
                    </a:lnTo>
                    <a:lnTo>
                      <a:pt x="216" y="99"/>
                    </a:lnTo>
                    <a:lnTo>
                      <a:pt x="192" y="102"/>
                    </a:lnTo>
                    <a:lnTo>
                      <a:pt x="168" y="107"/>
                    </a:lnTo>
                    <a:lnTo>
                      <a:pt x="144" y="111"/>
                    </a:lnTo>
                    <a:lnTo>
                      <a:pt x="120" y="114"/>
                    </a:lnTo>
                    <a:lnTo>
                      <a:pt x="96" y="119"/>
                    </a:lnTo>
                    <a:lnTo>
                      <a:pt x="73" y="123"/>
                    </a:lnTo>
                    <a:lnTo>
                      <a:pt x="49" y="126"/>
                    </a:lnTo>
                    <a:lnTo>
                      <a:pt x="25" y="131"/>
                    </a:lnTo>
                    <a:close/>
                  </a:path>
                </a:pathLst>
              </a:custGeom>
              <a:solidFill>
                <a:srgbClr val="5E51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"/>
              <p:cNvSpPr>
                <a:spLocks/>
              </p:cNvSpPr>
              <p:nvPr/>
            </p:nvSpPr>
            <p:spPr bwMode="auto">
              <a:xfrm>
                <a:off x="3737" y="1272"/>
                <a:ext cx="208" cy="234"/>
              </a:xfrm>
              <a:custGeom>
                <a:avLst/>
                <a:gdLst/>
                <a:ahLst/>
                <a:cxnLst>
                  <a:cxn ang="0">
                    <a:pos x="12" y="144"/>
                  </a:cxn>
                  <a:cxn ang="0">
                    <a:pos x="3" y="183"/>
                  </a:cxn>
                  <a:cxn ang="0">
                    <a:pos x="12" y="228"/>
                  </a:cxn>
                  <a:cxn ang="0">
                    <a:pos x="66" y="434"/>
                  </a:cxn>
                  <a:cxn ang="0">
                    <a:pos x="120" y="639"/>
                  </a:cxn>
                  <a:cxn ang="0">
                    <a:pos x="175" y="845"/>
                  </a:cxn>
                  <a:cxn ang="0">
                    <a:pos x="229" y="1050"/>
                  </a:cxn>
                  <a:cxn ang="0">
                    <a:pos x="282" y="1255"/>
                  </a:cxn>
                  <a:cxn ang="0">
                    <a:pos x="321" y="1336"/>
                  </a:cxn>
                  <a:cxn ang="0">
                    <a:pos x="351" y="1356"/>
                  </a:cxn>
                  <a:cxn ang="0">
                    <a:pos x="382" y="1374"/>
                  </a:cxn>
                  <a:cxn ang="0">
                    <a:pos x="452" y="1389"/>
                  </a:cxn>
                  <a:cxn ang="0">
                    <a:pos x="525" y="1398"/>
                  </a:cxn>
                  <a:cxn ang="0">
                    <a:pos x="600" y="1402"/>
                  </a:cxn>
                  <a:cxn ang="0">
                    <a:pos x="677" y="1401"/>
                  </a:cxn>
                  <a:cxn ang="0">
                    <a:pos x="755" y="1392"/>
                  </a:cxn>
                  <a:cxn ang="0">
                    <a:pos x="834" y="1378"/>
                  </a:cxn>
                  <a:cxn ang="0">
                    <a:pos x="914" y="1357"/>
                  </a:cxn>
                  <a:cxn ang="0">
                    <a:pos x="994" y="1327"/>
                  </a:cxn>
                  <a:cxn ang="0">
                    <a:pos x="1075" y="1291"/>
                  </a:cxn>
                  <a:cxn ang="0">
                    <a:pos x="1154" y="1245"/>
                  </a:cxn>
                  <a:cxn ang="0">
                    <a:pos x="1215" y="1207"/>
                  </a:cxn>
                  <a:cxn ang="0">
                    <a:pos x="1237" y="1181"/>
                  </a:cxn>
                  <a:cxn ang="0">
                    <a:pos x="1249" y="1134"/>
                  </a:cxn>
                  <a:cxn ang="0">
                    <a:pos x="1202" y="978"/>
                  </a:cxn>
                  <a:cxn ang="0">
                    <a:pos x="1132" y="774"/>
                  </a:cxn>
                  <a:cxn ang="0">
                    <a:pos x="1063" y="569"/>
                  </a:cxn>
                  <a:cxn ang="0">
                    <a:pos x="993" y="366"/>
                  </a:cxn>
                  <a:cxn ang="0">
                    <a:pos x="924" y="162"/>
                  </a:cxn>
                  <a:cxn ang="0">
                    <a:pos x="872" y="22"/>
                  </a:cxn>
                  <a:cxn ang="0">
                    <a:pos x="855" y="12"/>
                  </a:cxn>
                  <a:cxn ang="0">
                    <a:pos x="837" y="3"/>
                  </a:cxn>
                  <a:cxn ang="0">
                    <a:pos x="809" y="0"/>
                  </a:cxn>
                  <a:cxn ang="0">
                    <a:pos x="775" y="1"/>
                  </a:cxn>
                  <a:cxn ang="0">
                    <a:pos x="741" y="1"/>
                  </a:cxn>
                  <a:cxn ang="0">
                    <a:pos x="673" y="12"/>
                  </a:cxn>
                  <a:cxn ang="0">
                    <a:pos x="606" y="24"/>
                  </a:cxn>
                  <a:cxn ang="0">
                    <a:pos x="539" y="35"/>
                  </a:cxn>
                  <a:cxn ang="0">
                    <a:pos x="472" y="47"/>
                  </a:cxn>
                  <a:cxn ang="0">
                    <a:pos x="405" y="58"/>
                  </a:cxn>
                  <a:cxn ang="0">
                    <a:pos x="337" y="68"/>
                  </a:cxn>
                  <a:cxn ang="0">
                    <a:pos x="270" y="80"/>
                  </a:cxn>
                  <a:cxn ang="0">
                    <a:pos x="203" y="91"/>
                  </a:cxn>
                  <a:cxn ang="0">
                    <a:pos x="136" y="102"/>
                  </a:cxn>
                  <a:cxn ang="0">
                    <a:pos x="68" y="113"/>
                  </a:cxn>
                </a:cxnLst>
                <a:rect l="0" t="0" r="r" b="b"/>
                <a:pathLst>
                  <a:path w="1249" h="1402">
                    <a:moveTo>
                      <a:pt x="24" y="121"/>
                    </a:moveTo>
                    <a:lnTo>
                      <a:pt x="19" y="132"/>
                    </a:lnTo>
                    <a:lnTo>
                      <a:pt x="12" y="144"/>
                    </a:lnTo>
                    <a:lnTo>
                      <a:pt x="7" y="156"/>
                    </a:lnTo>
                    <a:lnTo>
                      <a:pt x="0" y="168"/>
                    </a:lnTo>
                    <a:lnTo>
                      <a:pt x="3" y="183"/>
                    </a:lnTo>
                    <a:lnTo>
                      <a:pt x="7" y="198"/>
                    </a:lnTo>
                    <a:lnTo>
                      <a:pt x="10" y="213"/>
                    </a:lnTo>
                    <a:lnTo>
                      <a:pt x="12" y="228"/>
                    </a:lnTo>
                    <a:lnTo>
                      <a:pt x="30" y="296"/>
                    </a:lnTo>
                    <a:lnTo>
                      <a:pt x="48" y="365"/>
                    </a:lnTo>
                    <a:lnTo>
                      <a:pt x="66" y="434"/>
                    </a:lnTo>
                    <a:lnTo>
                      <a:pt x="85" y="502"/>
                    </a:lnTo>
                    <a:lnTo>
                      <a:pt x="102" y="571"/>
                    </a:lnTo>
                    <a:lnTo>
                      <a:pt x="120" y="639"/>
                    </a:lnTo>
                    <a:lnTo>
                      <a:pt x="139" y="707"/>
                    </a:lnTo>
                    <a:lnTo>
                      <a:pt x="156" y="775"/>
                    </a:lnTo>
                    <a:lnTo>
                      <a:pt x="175" y="845"/>
                    </a:lnTo>
                    <a:lnTo>
                      <a:pt x="193" y="913"/>
                    </a:lnTo>
                    <a:lnTo>
                      <a:pt x="210" y="982"/>
                    </a:lnTo>
                    <a:lnTo>
                      <a:pt x="229" y="1050"/>
                    </a:lnTo>
                    <a:lnTo>
                      <a:pt x="246" y="1118"/>
                    </a:lnTo>
                    <a:lnTo>
                      <a:pt x="265" y="1186"/>
                    </a:lnTo>
                    <a:lnTo>
                      <a:pt x="282" y="1255"/>
                    </a:lnTo>
                    <a:lnTo>
                      <a:pt x="300" y="1323"/>
                    </a:lnTo>
                    <a:lnTo>
                      <a:pt x="310" y="1330"/>
                    </a:lnTo>
                    <a:lnTo>
                      <a:pt x="321" y="1336"/>
                    </a:lnTo>
                    <a:lnTo>
                      <a:pt x="331" y="1343"/>
                    </a:lnTo>
                    <a:lnTo>
                      <a:pt x="342" y="1349"/>
                    </a:lnTo>
                    <a:lnTo>
                      <a:pt x="351" y="1356"/>
                    </a:lnTo>
                    <a:lnTo>
                      <a:pt x="361" y="1362"/>
                    </a:lnTo>
                    <a:lnTo>
                      <a:pt x="372" y="1368"/>
                    </a:lnTo>
                    <a:lnTo>
                      <a:pt x="382" y="1374"/>
                    </a:lnTo>
                    <a:lnTo>
                      <a:pt x="405" y="1379"/>
                    </a:lnTo>
                    <a:lnTo>
                      <a:pt x="428" y="1385"/>
                    </a:lnTo>
                    <a:lnTo>
                      <a:pt x="452" y="1389"/>
                    </a:lnTo>
                    <a:lnTo>
                      <a:pt x="476" y="1392"/>
                    </a:lnTo>
                    <a:lnTo>
                      <a:pt x="500" y="1396"/>
                    </a:lnTo>
                    <a:lnTo>
                      <a:pt x="525" y="1398"/>
                    </a:lnTo>
                    <a:lnTo>
                      <a:pt x="550" y="1400"/>
                    </a:lnTo>
                    <a:lnTo>
                      <a:pt x="575" y="1401"/>
                    </a:lnTo>
                    <a:lnTo>
                      <a:pt x="600" y="1402"/>
                    </a:lnTo>
                    <a:lnTo>
                      <a:pt x="626" y="1402"/>
                    </a:lnTo>
                    <a:lnTo>
                      <a:pt x="651" y="1402"/>
                    </a:lnTo>
                    <a:lnTo>
                      <a:pt x="677" y="1401"/>
                    </a:lnTo>
                    <a:lnTo>
                      <a:pt x="703" y="1399"/>
                    </a:lnTo>
                    <a:lnTo>
                      <a:pt x="729" y="1396"/>
                    </a:lnTo>
                    <a:lnTo>
                      <a:pt x="755" y="1392"/>
                    </a:lnTo>
                    <a:lnTo>
                      <a:pt x="782" y="1388"/>
                    </a:lnTo>
                    <a:lnTo>
                      <a:pt x="808" y="1384"/>
                    </a:lnTo>
                    <a:lnTo>
                      <a:pt x="834" y="1378"/>
                    </a:lnTo>
                    <a:lnTo>
                      <a:pt x="861" y="1372"/>
                    </a:lnTo>
                    <a:lnTo>
                      <a:pt x="887" y="1364"/>
                    </a:lnTo>
                    <a:lnTo>
                      <a:pt x="914" y="1357"/>
                    </a:lnTo>
                    <a:lnTo>
                      <a:pt x="941" y="1348"/>
                    </a:lnTo>
                    <a:lnTo>
                      <a:pt x="967" y="1338"/>
                    </a:lnTo>
                    <a:lnTo>
                      <a:pt x="994" y="1327"/>
                    </a:lnTo>
                    <a:lnTo>
                      <a:pt x="1022" y="1315"/>
                    </a:lnTo>
                    <a:lnTo>
                      <a:pt x="1048" y="1304"/>
                    </a:lnTo>
                    <a:lnTo>
                      <a:pt x="1075" y="1291"/>
                    </a:lnTo>
                    <a:lnTo>
                      <a:pt x="1101" y="1276"/>
                    </a:lnTo>
                    <a:lnTo>
                      <a:pt x="1128" y="1261"/>
                    </a:lnTo>
                    <a:lnTo>
                      <a:pt x="1154" y="1245"/>
                    </a:lnTo>
                    <a:lnTo>
                      <a:pt x="1181" y="1229"/>
                    </a:lnTo>
                    <a:lnTo>
                      <a:pt x="1207" y="1210"/>
                    </a:lnTo>
                    <a:lnTo>
                      <a:pt x="1215" y="1207"/>
                    </a:lnTo>
                    <a:lnTo>
                      <a:pt x="1222" y="1201"/>
                    </a:lnTo>
                    <a:lnTo>
                      <a:pt x="1231" y="1192"/>
                    </a:lnTo>
                    <a:lnTo>
                      <a:pt x="1237" y="1181"/>
                    </a:lnTo>
                    <a:lnTo>
                      <a:pt x="1243" y="1168"/>
                    </a:lnTo>
                    <a:lnTo>
                      <a:pt x="1247" y="1153"/>
                    </a:lnTo>
                    <a:lnTo>
                      <a:pt x="1249" y="1134"/>
                    </a:lnTo>
                    <a:lnTo>
                      <a:pt x="1248" y="1115"/>
                    </a:lnTo>
                    <a:lnTo>
                      <a:pt x="1224" y="1047"/>
                    </a:lnTo>
                    <a:lnTo>
                      <a:pt x="1202" y="978"/>
                    </a:lnTo>
                    <a:lnTo>
                      <a:pt x="1179" y="911"/>
                    </a:lnTo>
                    <a:lnTo>
                      <a:pt x="1155" y="843"/>
                    </a:lnTo>
                    <a:lnTo>
                      <a:pt x="1132" y="774"/>
                    </a:lnTo>
                    <a:lnTo>
                      <a:pt x="1109" y="706"/>
                    </a:lnTo>
                    <a:lnTo>
                      <a:pt x="1086" y="638"/>
                    </a:lnTo>
                    <a:lnTo>
                      <a:pt x="1063" y="569"/>
                    </a:lnTo>
                    <a:lnTo>
                      <a:pt x="1040" y="502"/>
                    </a:lnTo>
                    <a:lnTo>
                      <a:pt x="1016" y="434"/>
                    </a:lnTo>
                    <a:lnTo>
                      <a:pt x="993" y="366"/>
                    </a:lnTo>
                    <a:lnTo>
                      <a:pt x="971" y="297"/>
                    </a:lnTo>
                    <a:lnTo>
                      <a:pt x="947" y="229"/>
                    </a:lnTo>
                    <a:lnTo>
                      <a:pt x="924" y="162"/>
                    </a:lnTo>
                    <a:lnTo>
                      <a:pt x="901" y="93"/>
                    </a:lnTo>
                    <a:lnTo>
                      <a:pt x="877" y="25"/>
                    </a:lnTo>
                    <a:lnTo>
                      <a:pt x="872" y="22"/>
                    </a:lnTo>
                    <a:lnTo>
                      <a:pt x="866" y="19"/>
                    </a:lnTo>
                    <a:lnTo>
                      <a:pt x="860" y="15"/>
                    </a:lnTo>
                    <a:lnTo>
                      <a:pt x="855" y="12"/>
                    </a:lnTo>
                    <a:lnTo>
                      <a:pt x="849" y="10"/>
                    </a:lnTo>
                    <a:lnTo>
                      <a:pt x="844" y="7"/>
                    </a:lnTo>
                    <a:lnTo>
                      <a:pt x="837" y="3"/>
                    </a:lnTo>
                    <a:lnTo>
                      <a:pt x="832" y="0"/>
                    </a:lnTo>
                    <a:lnTo>
                      <a:pt x="821" y="0"/>
                    </a:lnTo>
                    <a:lnTo>
                      <a:pt x="809" y="0"/>
                    </a:lnTo>
                    <a:lnTo>
                      <a:pt x="798" y="0"/>
                    </a:lnTo>
                    <a:lnTo>
                      <a:pt x="786" y="0"/>
                    </a:lnTo>
                    <a:lnTo>
                      <a:pt x="775" y="1"/>
                    </a:lnTo>
                    <a:lnTo>
                      <a:pt x="763" y="1"/>
                    </a:lnTo>
                    <a:lnTo>
                      <a:pt x="753" y="1"/>
                    </a:lnTo>
                    <a:lnTo>
                      <a:pt x="741" y="1"/>
                    </a:lnTo>
                    <a:lnTo>
                      <a:pt x="718" y="4"/>
                    </a:lnTo>
                    <a:lnTo>
                      <a:pt x="696" y="9"/>
                    </a:lnTo>
                    <a:lnTo>
                      <a:pt x="673" y="12"/>
                    </a:lnTo>
                    <a:lnTo>
                      <a:pt x="651" y="16"/>
                    </a:lnTo>
                    <a:lnTo>
                      <a:pt x="629" y="20"/>
                    </a:lnTo>
                    <a:lnTo>
                      <a:pt x="606" y="24"/>
                    </a:lnTo>
                    <a:lnTo>
                      <a:pt x="585" y="27"/>
                    </a:lnTo>
                    <a:lnTo>
                      <a:pt x="562" y="32"/>
                    </a:lnTo>
                    <a:lnTo>
                      <a:pt x="539" y="35"/>
                    </a:lnTo>
                    <a:lnTo>
                      <a:pt x="517" y="39"/>
                    </a:lnTo>
                    <a:lnTo>
                      <a:pt x="495" y="42"/>
                    </a:lnTo>
                    <a:lnTo>
                      <a:pt x="472" y="47"/>
                    </a:lnTo>
                    <a:lnTo>
                      <a:pt x="450" y="50"/>
                    </a:lnTo>
                    <a:lnTo>
                      <a:pt x="427" y="53"/>
                    </a:lnTo>
                    <a:lnTo>
                      <a:pt x="405" y="58"/>
                    </a:lnTo>
                    <a:lnTo>
                      <a:pt x="383" y="61"/>
                    </a:lnTo>
                    <a:lnTo>
                      <a:pt x="360" y="65"/>
                    </a:lnTo>
                    <a:lnTo>
                      <a:pt x="337" y="68"/>
                    </a:lnTo>
                    <a:lnTo>
                      <a:pt x="315" y="73"/>
                    </a:lnTo>
                    <a:lnTo>
                      <a:pt x="293" y="76"/>
                    </a:lnTo>
                    <a:lnTo>
                      <a:pt x="270" y="80"/>
                    </a:lnTo>
                    <a:lnTo>
                      <a:pt x="247" y="84"/>
                    </a:lnTo>
                    <a:lnTo>
                      <a:pt x="226" y="87"/>
                    </a:lnTo>
                    <a:lnTo>
                      <a:pt x="203" y="91"/>
                    </a:lnTo>
                    <a:lnTo>
                      <a:pt x="180" y="94"/>
                    </a:lnTo>
                    <a:lnTo>
                      <a:pt x="158" y="99"/>
                    </a:lnTo>
                    <a:lnTo>
                      <a:pt x="136" y="102"/>
                    </a:lnTo>
                    <a:lnTo>
                      <a:pt x="114" y="105"/>
                    </a:lnTo>
                    <a:lnTo>
                      <a:pt x="91" y="110"/>
                    </a:lnTo>
                    <a:lnTo>
                      <a:pt x="68" y="113"/>
                    </a:lnTo>
                    <a:lnTo>
                      <a:pt x="47" y="117"/>
                    </a:lnTo>
                    <a:lnTo>
                      <a:pt x="24" y="121"/>
                    </a:lnTo>
                    <a:close/>
                  </a:path>
                </a:pathLst>
              </a:custGeom>
              <a:solidFill>
                <a:srgbClr val="63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4"/>
              <p:cNvSpPr>
                <a:spLocks/>
              </p:cNvSpPr>
              <p:nvPr/>
            </p:nvSpPr>
            <p:spPr bwMode="auto">
              <a:xfrm>
                <a:off x="3737" y="1274"/>
                <a:ext cx="194" cy="217"/>
              </a:xfrm>
              <a:custGeom>
                <a:avLst/>
                <a:gdLst/>
                <a:ahLst/>
                <a:cxnLst>
                  <a:cxn ang="0">
                    <a:pos x="17" y="122"/>
                  </a:cxn>
                  <a:cxn ang="0">
                    <a:pos x="6" y="145"/>
                  </a:cxn>
                  <a:cxn ang="0">
                    <a:pos x="3" y="170"/>
                  </a:cxn>
                  <a:cxn ang="0">
                    <a:pos x="9" y="197"/>
                  </a:cxn>
                  <a:cxn ang="0">
                    <a:pos x="29" y="275"/>
                  </a:cxn>
                  <a:cxn ang="0">
                    <a:pos x="62" y="402"/>
                  </a:cxn>
                  <a:cxn ang="0">
                    <a:pos x="96" y="529"/>
                  </a:cxn>
                  <a:cxn ang="0">
                    <a:pos x="129" y="657"/>
                  </a:cxn>
                  <a:cxn ang="0">
                    <a:pos x="162" y="784"/>
                  </a:cxn>
                  <a:cxn ang="0">
                    <a:pos x="196" y="912"/>
                  </a:cxn>
                  <a:cxn ang="0">
                    <a:pos x="229" y="1039"/>
                  </a:cxn>
                  <a:cxn ang="0">
                    <a:pos x="263" y="1166"/>
                  </a:cxn>
                  <a:cxn ang="0">
                    <a:pos x="290" y="1236"/>
                  </a:cxn>
                  <a:cxn ang="0">
                    <a:pos x="308" y="1248"/>
                  </a:cxn>
                  <a:cxn ang="0">
                    <a:pos x="327" y="1259"/>
                  </a:cxn>
                  <a:cxn ang="0">
                    <a:pos x="345" y="1271"/>
                  </a:cxn>
                  <a:cxn ang="0">
                    <a:pos x="377" y="1283"/>
                  </a:cxn>
                  <a:cxn ang="0">
                    <a:pos x="420" y="1291"/>
                  </a:cxn>
                  <a:cxn ang="0">
                    <a:pos x="466" y="1298"/>
                  </a:cxn>
                  <a:cxn ang="0">
                    <a:pos x="511" y="1302"/>
                  </a:cxn>
                  <a:cxn ang="0">
                    <a:pos x="558" y="1303"/>
                  </a:cxn>
                  <a:cxn ang="0">
                    <a:pos x="605" y="1303"/>
                  </a:cxn>
                  <a:cxn ang="0">
                    <a:pos x="654" y="1300"/>
                  </a:cxn>
                  <a:cxn ang="0">
                    <a:pos x="703" y="1295"/>
                  </a:cxn>
                  <a:cxn ang="0">
                    <a:pos x="752" y="1286"/>
                  </a:cxn>
                  <a:cxn ang="0">
                    <a:pos x="802" y="1275"/>
                  </a:cxn>
                  <a:cxn ang="0">
                    <a:pos x="852" y="1261"/>
                  </a:cxn>
                  <a:cxn ang="0">
                    <a:pos x="901" y="1244"/>
                  </a:cxn>
                  <a:cxn ang="0">
                    <a:pos x="950" y="1224"/>
                  </a:cxn>
                  <a:cxn ang="0">
                    <a:pos x="1000" y="1200"/>
                  </a:cxn>
                  <a:cxn ang="0">
                    <a:pos x="1050" y="1173"/>
                  </a:cxn>
                  <a:cxn ang="0">
                    <a:pos x="1099" y="1143"/>
                  </a:cxn>
                  <a:cxn ang="0">
                    <a:pos x="1130" y="1122"/>
                  </a:cxn>
                  <a:cxn ang="0">
                    <a:pos x="1144" y="1107"/>
                  </a:cxn>
                  <a:cxn ang="0">
                    <a:pos x="1156" y="1085"/>
                  </a:cxn>
                  <a:cxn ang="0">
                    <a:pos x="1162" y="1055"/>
                  </a:cxn>
                  <a:cxn ang="0">
                    <a:pos x="1140" y="974"/>
                  </a:cxn>
                  <a:cxn ang="0">
                    <a:pos x="1098" y="847"/>
                  </a:cxn>
                  <a:cxn ang="0">
                    <a:pos x="1054" y="720"/>
                  </a:cxn>
                  <a:cxn ang="0">
                    <a:pos x="1012" y="593"/>
                  </a:cxn>
                  <a:cxn ang="0">
                    <a:pos x="969" y="466"/>
                  </a:cxn>
                  <a:cxn ang="0">
                    <a:pos x="925" y="339"/>
                  </a:cxn>
                  <a:cxn ang="0">
                    <a:pos x="882" y="212"/>
                  </a:cxn>
                  <a:cxn ang="0">
                    <a:pos x="839" y="86"/>
                  </a:cxn>
                  <a:cxn ang="0">
                    <a:pos x="811" y="19"/>
                  </a:cxn>
                  <a:cxn ang="0">
                    <a:pos x="801" y="14"/>
                  </a:cxn>
                  <a:cxn ang="0">
                    <a:pos x="791" y="9"/>
                  </a:cxn>
                  <a:cxn ang="0">
                    <a:pos x="780" y="3"/>
                  </a:cxn>
                  <a:cxn ang="0">
                    <a:pos x="765" y="0"/>
                  </a:cxn>
                  <a:cxn ang="0">
                    <a:pos x="743" y="0"/>
                  </a:cxn>
                  <a:cxn ang="0">
                    <a:pos x="723" y="0"/>
                  </a:cxn>
                  <a:cxn ang="0">
                    <a:pos x="701" y="0"/>
                  </a:cxn>
                  <a:cxn ang="0">
                    <a:pos x="649" y="8"/>
                  </a:cxn>
                  <a:cxn ang="0">
                    <a:pos x="565" y="22"/>
                  </a:cxn>
                  <a:cxn ang="0">
                    <a:pos x="482" y="36"/>
                  </a:cxn>
                  <a:cxn ang="0">
                    <a:pos x="398" y="49"/>
                  </a:cxn>
                  <a:cxn ang="0">
                    <a:pos x="314" y="63"/>
                  </a:cxn>
                  <a:cxn ang="0">
                    <a:pos x="230" y="77"/>
                  </a:cxn>
                  <a:cxn ang="0">
                    <a:pos x="147" y="91"/>
                  </a:cxn>
                  <a:cxn ang="0">
                    <a:pos x="63" y="105"/>
                  </a:cxn>
                </a:cxnLst>
                <a:rect l="0" t="0" r="r" b="b"/>
                <a:pathLst>
                  <a:path w="1162" h="1303">
                    <a:moveTo>
                      <a:pt x="22" y="112"/>
                    </a:moveTo>
                    <a:lnTo>
                      <a:pt x="17" y="122"/>
                    </a:lnTo>
                    <a:lnTo>
                      <a:pt x="11" y="133"/>
                    </a:lnTo>
                    <a:lnTo>
                      <a:pt x="6" y="145"/>
                    </a:lnTo>
                    <a:lnTo>
                      <a:pt x="0" y="156"/>
                    </a:lnTo>
                    <a:lnTo>
                      <a:pt x="3" y="170"/>
                    </a:lnTo>
                    <a:lnTo>
                      <a:pt x="6" y="183"/>
                    </a:lnTo>
                    <a:lnTo>
                      <a:pt x="9" y="197"/>
                    </a:lnTo>
                    <a:lnTo>
                      <a:pt x="11" y="211"/>
                    </a:lnTo>
                    <a:lnTo>
                      <a:pt x="29" y="275"/>
                    </a:lnTo>
                    <a:lnTo>
                      <a:pt x="45" y="338"/>
                    </a:lnTo>
                    <a:lnTo>
                      <a:pt x="62" y="402"/>
                    </a:lnTo>
                    <a:lnTo>
                      <a:pt x="78" y="466"/>
                    </a:lnTo>
                    <a:lnTo>
                      <a:pt x="96" y="529"/>
                    </a:lnTo>
                    <a:lnTo>
                      <a:pt x="112" y="593"/>
                    </a:lnTo>
                    <a:lnTo>
                      <a:pt x="129" y="657"/>
                    </a:lnTo>
                    <a:lnTo>
                      <a:pt x="146" y="720"/>
                    </a:lnTo>
                    <a:lnTo>
                      <a:pt x="162" y="784"/>
                    </a:lnTo>
                    <a:lnTo>
                      <a:pt x="179" y="848"/>
                    </a:lnTo>
                    <a:lnTo>
                      <a:pt x="196" y="912"/>
                    </a:lnTo>
                    <a:lnTo>
                      <a:pt x="213" y="975"/>
                    </a:lnTo>
                    <a:lnTo>
                      <a:pt x="229" y="1039"/>
                    </a:lnTo>
                    <a:lnTo>
                      <a:pt x="247" y="1103"/>
                    </a:lnTo>
                    <a:lnTo>
                      <a:pt x="263" y="1166"/>
                    </a:lnTo>
                    <a:lnTo>
                      <a:pt x="280" y="1230"/>
                    </a:lnTo>
                    <a:lnTo>
                      <a:pt x="290" y="1236"/>
                    </a:lnTo>
                    <a:lnTo>
                      <a:pt x="299" y="1242"/>
                    </a:lnTo>
                    <a:lnTo>
                      <a:pt x="308" y="1248"/>
                    </a:lnTo>
                    <a:lnTo>
                      <a:pt x="318" y="1253"/>
                    </a:lnTo>
                    <a:lnTo>
                      <a:pt x="327" y="1259"/>
                    </a:lnTo>
                    <a:lnTo>
                      <a:pt x="337" y="1265"/>
                    </a:lnTo>
                    <a:lnTo>
                      <a:pt x="345" y="1271"/>
                    </a:lnTo>
                    <a:lnTo>
                      <a:pt x="355" y="1277"/>
                    </a:lnTo>
                    <a:lnTo>
                      <a:pt x="377" y="1283"/>
                    </a:lnTo>
                    <a:lnTo>
                      <a:pt x="398" y="1287"/>
                    </a:lnTo>
                    <a:lnTo>
                      <a:pt x="420" y="1291"/>
                    </a:lnTo>
                    <a:lnTo>
                      <a:pt x="443" y="1295"/>
                    </a:lnTo>
                    <a:lnTo>
                      <a:pt x="466" y="1298"/>
                    </a:lnTo>
                    <a:lnTo>
                      <a:pt x="488" y="1300"/>
                    </a:lnTo>
                    <a:lnTo>
                      <a:pt x="511" y="1302"/>
                    </a:lnTo>
                    <a:lnTo>
                      <a:pt x="535" y="1303"/>
                    </a:lnTo>
                    <a:lnTo>
                      <a:pt x="558" y="1303"/>
                    </a:lnTo>
                    <a:lnTo>
                      <a:pt x="582" y="1303"/>
                    </a:lnTo>
                    <a:lnTo>
                      <a:pt x="605" y="1303"/>
                    </a:lnTo>
                    <a:lnTo>
                      <a:pt x="629" y="1302"/>
                    </a:lnTo>
                    <a:lnTo>
                      <a:pt x="654" y="1300"/>
                    </a:lnTo>
                    <a:lnTo>
                      <a:pt x="678" y="1298"/>
                    </a:lnTo>
                    <a:lnTo>
                      <a:pt x="703" y="1295"/>
                    </a:lnTo>
                    <a:lnTo>
                      <a:pt x="727" y="1291"/>
                    </a:lnTo>
                    <a:lnTo>
                      <a:pt x="752" y="1286"/>
                    </a:lnTo>
                    <a:lnTo>
                      <a:pt x="777" y="1282"/>
                    </a:lnTo>
                    <a:lnTo>
                      <a:pt x="802" y="1275"/>
                    </a:lnTo>
                    <a:lnTo>
                      <a:pt x="827" y="1269"/>
                    </a:lnTo>
                    <a:lnTo>
                      <a:pt x="852" y="1261"/>
                    </a:lnTo>
                    <a:lnTo>
                      <a:pt x="877" y="1253"/>
                    </a:lnTo>
                    <a:lnTo>
                      <a:pt x="901" y="1244"/>
                    </a:lnTo>
                    <a:lnTo>
                      <a:pt x="926" y="1234"/>
                    </a:lnTo>
                    <a:lnTo>
                      <a:pt x="950" y="1224"/>
                    </a:lnTo>
                    <a:lnTo>
                      <a:pt x="975" y="1212"/>
                    </a:lnTo>
                    <a:lnTo>
                      <a:pt x="1000" y="1200"/>
                    </a:lnTo>
                    <a:lnTo>
                      <a:pt x="1025" y="1187"/>
                    </a:lnTo>
                    <a:lnTo>
                      <a:pt x="1050" y="1173"/>
                    </a:lnTo>
                    <a:lnTo>
                      <a:pt x="1075" y="1159"/>
                    </a:lnTo>
                    <a:lnTo>
                      <a:pt x="1099" y="1143"/>
                    </a:lnTo>
                    <a:lnTo>
                      <a:pt x="1124" y="1127"/>
                    </a:lnTo>
                    <a:lnTo>
                      <a:pt x="1130" y="1122"/>
                    </a:lnTo>
                    <a:lnTo>
                      <a:pt x="1138" y="1116"/>
                    </a:lnTo>
                    <a:lnTo>
                      <a:pt x="1144" y="1107"/>
                    </a:lnTo>
                    <a:lnTo>
                      <a:pt x="1151" y="1097"/>
                    </a:lnTo>
                    <a:lnTo>
                      <a:pt x="1156" y="1085"/>
                    </a:lnTo>
                    <a:lnTo>
                      <a:pt x="1160" y="1071"/>
                    </a:lnTo>
                    <a:lnTo>
                      <a:pt x="1162" y="1055"/>
                    </a:lnTo>
                    <a:lnTo>
                      <a:pt x="1162" y="1038"/>
                    </a:lnTo>
                    <a:lnTo>
                      <a:pt x="1140" y="974"/>
                    </a:lnTo>
                    <a:lnTo>
                      <a:pt x="1119" y="911"/>
                    </a:lnTo>
                    <a:lnTo>
                      <a:pt x="1098" y="847"/>
                    </a:lnTo>
                    <a:lnTo>
                      <a:pt x="1076" y="784"/>
                    </a:lnTo>
                    <a:lnTo>
                      <a:pt x="1054" y="720"/>
                    </a:lnTo>
                    <a:lnTo>
                      <a:pt x="1033" y="657"/>
                    </a:lnTo>
                    <a:lnTo>
                      <a:pt x="1012" y="593"/>
                    </a:lnTo>
                    <a:lnTo>
                      <a:pt x="990" y="530"/>
                    </a:lnTo>
                    <a:lnTo>
                      <a:pt x="969" y="466"/>
                    </a:lnTo>
                    <a:lnTo>
                      <a:pt x="947" y="403"/>
                    </a:lnTo>
                    <a:lnTo>
                      <a:pt x="925" y="339"/>
                    </a:lnTo>
                    <a:lnTo>
                      <a:pt x="904" y="276"/>
                    </a:lnTo>
                    <a:lnTo>
                      <a:pt x="882" y="212"/>
                    </a:lnTo>
                    <a:lnTo>
                      <a:pt x="860" y="150"/>
                    </a:lnTo>
                    <a:lnTo>
                      <a:pt x="839" y="86"/>
                    </a:lnTo>
                    <a:lnTo>
                      <a:pt x="817" y="23"/>
                    </a:lnTo>
                    <a:lnTo>
                      <a:pt x="811" y="19"/>
                    </a:lnTo>
                    <a:lnTo>
                      <a:pt x="806" y="17"/>
                    </a:lnTo>
                    <a:lnTo>
                      <a:pt x="801" y="14"/>
                    </a:lnTo>
                    <a:lnTo>
                      <a:pt x="796" y="11"/>
                    </a:lnTo>
                    <a:lnTo>
                      <a:pt x="791" y="9"/>
                    </a:lnTo>
                    <a:lnTo>
                      <a:pt x="785" y="5"/>
                    </a:lnTo>
                    <a:lnTo>
                      <a:pt x="780" y="3"/>
                    </a:lnTo>
                    <a:lnTo>
                      <a:pt x="775" y="0"/>
                    </a:lnTo>
                    <a:lnTo>
                      <a:pt x="765" y="0"/>
                    </a:lnTo>
                    <a:lnTo>
                      <a:pt x="754" y="0"/>
                    </a:lnTo>
                    <a:lnTo>
                      <a:pt x="743" y="0"/>
                    </a:lnTo>
                    <a:lnTo>
                      <a:pt x="732" y="0"/>
                    </a:lnTo>
                    <a:lnTo>
                      <a:pt x="723" y="0"/>
                    </a:lnTo>
                    <a:lnTo>
                      <a:pt x="712" y="0"/>
                    </a:lnTo>
                    <a:lnTo>
                      <a:pt x="701" y="0"/>
                    </a:lnTo>
                    <a:lnTo>
                      <a:pt x="690" y="0"/>
                    </a:lnTo>
                    <a:lnTo>
                      <a:pt x="649" y="8"/>
                    </a:lnTo>
                    <a:lnTo>
                      <a:pt x="607" y="14"/>
                    </a:lnTo>
                    <a:lnTo>
                      <a:pt x="565" y="22"/>
                    </a:lnTo>
                    <a:lnTo>
                      <a:pt x="523" y="28"/>
                    </a:lnTo>
                    <a:lnTo>
                      <a:pt x="482" y="36"/>
                    </a:lnTo>
                    <a:lnTo>
                      <a:pt x="440" y="42"/>
                    </a:lnTo>
                    <a:lnTo>
                      <a:pt x="398" y="49"/>
                    </a:lnTo>
                    <a:lnTo>
                      <a:pt x="356" y="56"/>
                    </a:lnTo>
                    <a:lnTo>
                      <a:pt x="314" y="63"/>
                    </a:lnTo>
                    <a:lnTo>
                      <a:pt x="273" y="70"/>
                    </a:lnTo>
                    <a:lnTo>
                      <a:pt x="230" y="77"/>
                    </a:lnTo>
                    <a:lnTo>
                      <a:pt x="189" y="83"/>
                    </a:lnTo>
                    <a:lnTo>
                      <a:pt x="147" y="91"/>
                    </a:lnTo>
                    <a:lnTo>
                      <a:pt x="106" y="98"/>
                    </a:lnTo>
                    <a:lnTo>
                      <a:pt x="63" y="105"/>
                    </a:lnTo>
                    <a:lnTo>
                      <a:pt x="22" y="112"/>
                    </a:lnTo>
                    <a:close/>
                  </a:path>
                </a:pathLst>
              </a:custGeom>
              <a:solidFill>
                <a:srgbClr val="66596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5"/>
              <p:cNvSpPr>
                <a:spLocks/>
              </p:cNvSpPr>
              <p:nvPr/>
            </p:nvSpPr>
            <p:spPr bwMode="auto">
              <a:xfrm>
                <a:off x="3738" y="1275"/>
                <a:ext cx="179" cy="201"/>
              </a:xfrm>
              <a:custGeom>
                <a:avLst/>
                <a:gdLst/>
                <a:ahLst/>
                <a:cxnLst>
                  <a:cxn ang="0">
                    <a:pos x="15" y="113"/>
                  </a:cxn>
                  <a:cxn ang="0">
                    <a:pos x="5" y="133"/>
                  </a:cxn>
                  <a:cxn ang="0">
                    <a:pos x="2" y="157"/>
                  </a:cxn>
                  <a:cxn ang="0">
                    <a:pos x="7" y="183"/>
                  </a:cxn>
                  <a:cxn ang="0">
                    <a:pos x="25" y="253"/>
                  </a:cxn>
                  <a:cxn ang="0">
                    <a:pos x="56" y="372"/>
                  </a:cxn>
                  <a:cxn ang="0">
                    <a:pos x="86" y="490"/>
                  </a:cxn>
                  <a:cxn ang="0">
                    <a:pos x="118" y="607"/>
                  </a:cxn>
                  <a:cxn ang="0">
                    <a:pos x="149" y="725"/>
                  </a:cxn>
                  <a:cxn ang="0">
                    <a:pos x="181" y="842"/>
                  </a:cxn>
                  <a:cxn ang="0">
                    <a:pos x="211" y="959"/>
                  </a:cxn>
                  <a:cxn ang="0">
                    <a:pos x="243" y="1077"/>
                  </a:cxn>
                  <a:cxn ang="0">
                    <a:pos x="266" y="1141"/>
                  </a:cxn>
                  <a:cxn ang="0">
                    <a:pos x="284" y="1153"/>
                  </a:cxn>
                  <a:cxn ang="0">
                    <a:pos x="301" y="1164"/>
                  </a:cxn>
                  <a:cxn ang="0">
                    <a:pos x="318" y="1176"/>
                  </a:cxn>
                  <a:cxn ang="0">
                    <a:pos x="347" y="1186"/>
                  </a:cxn>
                  <a:cxn ang="0">
                    <a:pos x="388" y="1195"/>
                  </a:cxn>
                  <a:cxn ang="0">
                    <a:pos x="430" y="1200"/>
                  </a:cxn>
                  <a:cxn ang="0">
                    <a:pos x="472" y="1204"/>
                  </a:cxn>
                  <a:cxn ang="0">
                    <a:pos x="516" y="1206"/>
                  </a:cxn>
                  <a:cxn ang="0">
                    <a:pos x="560" y="1206"/>
                  </a:cxn>
                  <a:cxn ang="0">
                    <a:pos x="605" y="1203"/>
                  </a:cxn>
                  <a:cxn ang="0">
                    <a:pos x="650" y="1198"/>
                  </a:cxn>
                  <a:cxn ang="0">
                    <a:pos x="696" y="1190"/>
                  </a:cxn>
                  <a:cxn ang="0">
                    <a:pos x="741" y="1180"/>
                  </a:cxn>
                  <a:cxn ang="0">
                    <a:pos x="787" y="1167"/>
                  </a:cxn>
                  <a:cxn ang="0">
                    <a:pos x="833" y="1151"/>
                  </a:cxn>
                  <a:cxn ang="0">
                    <a:pos x="880" y="1133"/>
                  </a:cxn>
                  <a:cxn ang="0">
                    <a:pos x="926" y="1111"/>
                  </a:cxn>
                  <a:cxn ang="0">
                    <a:pos x="972" y="1086"/>
                  </a:cxn>
                  <a:cxn ang="0">
                    <a:pos x="1018" y="1058"/>
                  </a:cxn>
                  <a:cxn ang="0">
                    <a:pos x="1047" y="1037"/>
                  </a:cxn>
                  <a:cxn ang="0">
                    <a:pos x="1060" y="1023"/>
                  </a:cxn>
                  <a:cxn ang="0">
                    <a:pos x="1071" y="1003"/>
                  </a:cxn>
                  <a:cxn ang="0">
                    <a:pos x="1076" y="976"/>
                  </a:cxn>
                  <a:cxn ang="0">
                    <a:pos x="1056" y="902"/>
                  </a:cxn>
                  <a:cxn ang="0">
                    <a:pos x="1016" y="784"/>
                  </a:cxn>
                  <a:cxn ang="0">
                    <a:pos x="976" y="666"/>
                  </a:cxn>
                  <a:cxn ang="0">
                    <a:pos x="935" y="549"/>
                  </a:cxn>
                  <a:cxn ang="0">
                    <a:pos x="896" y="431"/>
                  </a:cxn>
                  <a:cxn ang="0">
                    <a:pos x="856" y="314"/>
                  </a:cxn>
                  <a:cxn ang="0">
                    <a:pos x="816" y="197"/>
                  </a:cxn>
                  <a:cxn ang="0">
                    <a:pos x="776" y="79"/>
                  </a:cxn>
                  <a:cxn ang="0">
                    <a:pos x="751" y="18"/>
                  </a:cxn>
                  <a:cxn ang="0">
                    <a:pos x="741" y="13"/>
                  </a:cxn>
                  <a:cxn ang="0">
                    <a:pos x="732" y="8"/>
                  </a:cxn>
                  <a:cxn ang="0">
                    <a:pos x="722" y="3"/>
                  </a:cxn>
                  <a:cxn ang="0">
                    <a:pos x="707" y="1"/>
                  </a:cxn>
                  <a:cxn ang="0">
                    <a:pos x="686" y="1"/>
                  </a:cxn>
                  <a:cxn ang="0">
                    <a:pos x="666" y="0"/>
                  </a:cxn>
                  <a:cxn ang="0">
                    <a:pos x="647" y="0"/>
                  </a:cxn>
                  <a:cxn ang="0">
                    <a:pos x="598" y="6"/>
                  </a:cxn>
                  <a:cxn ang="0">
                    <a:pos x="521" y="19"/>
                  </a:cxn>
                  <a:cxn ang="0">
                    <a:pos x="444" y="32"/>
                  </a:cxn>
                  <a:cxn ang="0">
                    <a:pos x="367" y="45"/>
                  </a:cxn>
                  <a:cxn ang="0">
                    <a:pos x="289" y="58"/>
                  </a:cxn>
                  <a:cxn ang="0">
                    <a:pos x="212" y="71"/>
                  </a:cxn>
                  <a:cxn ang="0">
                    <a:pos x="135" y="83"/>
                  </a:cxn>
                  <a:cxn ang="0">
                    <a:pos x="58" y="96"/>
                  </a:cxn>
                </a:cxnLst>
                <a:rect l="0" t="0" r="r" b="b"/>
                <a:pathLst>
                  <a:path w="1076" h="1206">
                    <a:moveTo>
                      <a:pt x="19" y="103"/>
                    </a:moveTo>
                    <a:lnTo>
                      <a:pt x="15" y="113"/>
                    </a:lnTo>
                    <a:lnTo>
                      <a:pt x="9" y="123"/>
                    </a:lnTo>
                    <a:lnTo>
                      <a:pt x="5" y="133"/>
                    </a:lnTo>
                    <a:lnTo>
                      <a:pt x="0" y="144"/>
                    </a:lnTo>
                    <a:lnTo>
                      <a:pt x="2" y="157"/>
                    </a:lnTo>
                    <a:lnTo>
                      <a:pt x="5" y="170"/>
                    </a:lnTo>
                    <a:lnTo>
                      <a:pt x="7" y="183"/>
                    </a:lnTo>
                    <a:lnTo>
                      <a:pt x="9" y="195"/>
                    </a:lnTo>
                    <a:lnTo>
                      <a:pt x="25" y="253"/>
                    </a:lnTo>
                    <a:lnTo>
                      <a:pt x="41" y="313"/>
                    </a:lnTo>
                    <a:lnTo>
                      <a:pt x="56" y="372"/>
                    </a:lnTo>
                    <a:lnTo>
                      <a:pt x="71" y="430"/>
                    </a:lnTo>
                    <a:lnTo>
                      <a:pt x="86" y="490"/>
                    </a:lnTo>
                    <a:lnTo>
                      <a:pt x="103" y="548"/>
                    </a:lnTo>
                    <a:lnTo>
                      <a:pt x="118" y="607"/>
                    </a:lnTo>
                    <a:lnTo>
                      <a:pt x="134" y="665"/>
                    </a:lnTo>
                    <a:lnTo>
                      <a:pt x="149" y="725"/>
                    </a:lnTo>
                    <a:lnTo>
                      <a:pt x="164" y="784"/>
                    </a:lnTo>
                    <a:lnTo>
                      <a:pt x="181" y="842"/>
                    </a:lnTo>
                    <a:lnTo>
                      <a:pt x="196" y="901"/>
                    </a:lnTo>
                    <a:lnTo>
                      <a:pt x="211" y="959"/>
                    </a:lnTo>
                    <a:lnTo>
                      <a:pt x="226" y="1019"/>
                    </a:lnTo>
                    <a:lnTo>
                      <a:pt x="243" y="1077"/>
                    </a:lnTo>
                    <a:lnTo>
                      <a:pt x="258" y="1136"/>
                    </a:lnTo>
                    <a:lnTo>
                      <a:pt x="266" y="1141"/>
                    </a:lnTo>
                    <a:lnTo>
                      <a:pt x="275" y="1147"/>
                    </a:lnTo>
                    <a:lnTo>
                      <a:pt x="284" y="1153"/>
                    </a:lnTo>
                    <a:lnTo>
                      <a:pt x="292" y="1159"/>
                    </a:lnTo>
                    <a:lnTo>
                      <a:pt x="301" y="1164"/>
                    </a:lnTo>
                    <a:lnTo>
                      <a:pt x="310" y="1170"/>
                    </a:lnTo>
                    <a:lnTo>
                      <a:pt x="318" y="1176"/>
                    </a:lnTo>
                    <a:lnTo>
                      <a:pt x="327" y="1182"/>
                    </a:lnTo>
                    <a:lnTo>
                      <a:pt x="347" y="1186"/>
                    </a:lnTo>
                    <a:lnTo>
                      <a:pt x="367" y="1190"/>
                    </a:lnTo>
                    <a:lnTo>
                      <a:pt x="388" y="1195"/>
                    </a:lnTo>
                    <a:lnTo>
                      <a:pt x="408" y="1198"/>
                    </a:lnTo>
                    <a:lnTo>
                      <a:pt x="430" y="1200"/>
                    </a:lnTo>
                    <a:lnTo>
                      <a:pt x="451" y="1203"/>
                    </a:lnTo>
                    <a:lnTo>
                      <a:pt x="472" y="1204"/>
                    </a:lnTo>
                    <a:lnTo>
                      <a:pt x="494" y="1205"/>
                    </a:lnTo>
                    <a:lnTo>
                      <a:pt x="516" y="1206"/>
                    </a:lnTo>
                    <a:lnTo>
                      <a:pt x="537" y="1206"/>
                    </a:lnTo>
                    <a:lnTo>
                      <a:pt x="560" y="1206"/>
                    </a:lnTo>
                    <a:lnTo>
                      <a:pt x="582" y="1205"/>
                    </a:lnTo>
                    <a:lnTo>
                      <a:pt x="605" y="1203"/>
                    </a:lnTo>
                    <a:lnTo>
                      <a:pt x="627" y="1201"/>
                    </a:lnTo>
                    <a:lnTo>
                      <a:pt x="650" y="1198"/>
                    </a:lnTo>
                    <a:lnTo>
                      <a:pt x="673" y="1195"/>
                    </a:lnTo>
                    <a:lnTo>
                      <a:pt x="696" y="1190"/>
                    </a:lnTo>
                    <a:lnTo>
                      <a:pt x="719" y="1186"/>
                    </a:lnTo>
                    <a:lnTo>
                      <a:pt x="741" y="1180"/>
                    </a:lnTo>
                    <a:lnTo>
                      <a:pt x="764" y="1174"/>
                    </a:lnTo>
                    <a:lnTo>
                      <a:pt x="787" y="1167"/>
                    </a:lnTo>
                    <a:lnTo>
                      <a:pt x="811" y="1160"/>
                    </a:lnTo>
                    <a:lnTo>
                      <a:pt x="833" y="1151"/>
                    </a:lnTo>
                    <a:lnTo>
                      <a:pt x="856" y="1143"/>
                    </a:lnTo>
                    <a:lnTo>
                      <a:pt x="880" y="1133"/>
                    </a:lnTo>
                    <a:lnTo>
                      <a:pt x="903" y="1122"/>
                    </a:lnTo>
                    <a:lnTo>
                      <a:pt x="926" y="1111"/>
                    </a:lnTo>
                    <a:lnTo>
                      <a:pt x="948" y="1099"/>
                    </a:lnTo>
                    <a:lnTo>
                      <a:pt x="972" y="1086"/>
                    </a:lnTo>
                    <a:lnTo>
                      <a:pt x="995" y="1072"/>
                    </a:lnTo>
                    <a:lnTo>
                      <a:pt x="1018" y="1058"/>
                    </a:lnTo>
                    <a:lnTo>
                      <a:pt x="1041" y="1043"/>
                    </a:lnTo>
                    <a:lnTo>
                      <a:pt x="1047" y="1037"/>
                    </a:lnTo>
                    <a:lnTo>
                      <a:pt x="1054" y="1031"/>
                    </a:lnTo>
                    <a:lnTo>
                      <a:pt x="1060" y="1023"/>
                    </a:lnTo>
                    <a:lnTo>
                      <a:pt x="1066" y="1013"/>
                    </a:lnTo>
                    <a:lnTo>
                      <a:pt x="1071" y="1003"/>
                    </a:lnTo>
                    <a:lnTo>
                      <a:pt x="1074" y="990"/>
                    </a:lnTo>
                    <a:lnTo>
                      <a:pt x="1076" y="976"/>
                    </a:lnTo>
                    <a:lnTo>
                      <a:pt x="1076" y="960"/>
                    </a:lnTo>
                    <a:lnTo>
                      <a:pt x="1056" y="902"/>
                    </a:lnTo>
                    <a:lnTo>
                      <a:pt x="1036" y="843"/>
                    </a:lnTo>
                    <a:lnTo>
                      <a:pt x="1016" y="784"/>
                    </a:lnTo>
                    <a:lnTo>
                      <a:pt x="996" y="725"/>
                    </a:lnTo>
                    <a:lnTo>
                      <a:pt x="976" y="666"/>
                    </a:lnTo>
                    <a:lnTo>
                      <a:pt x="956" y="608"/>
                    </a:lnTo>
                    <a:lnTo>
                      <a:pt x="935" y="549"/>
                    </a:lnTo>
                    <a:lnTo>
                      <a:pt x="916" y="490"/>
                    </a:lnTo>
                    <a:lnTo>
                      <a:pt x="896" y="431"/>
                    </a:lnTo>
                    <a:lnTo>
                      <a:pt x="876" y="373"/>
                    </a:lnTo>
                    <a:lnTo>
                      <a:pt x="856" y="314"/>
                    </a:lnTo>
                    <a:lnTo>
                      <a:pt x="836" y="255"/>
                    </a:lnTo>
                    <a:lnTo>
                      <a:pt x="816" y="197"/>
                    </a:lnTo>
                    <a:lnTo>
                      <a:pt x="796" y="137"/>
                    </a:lnTo>
                    <a:lnTo>
                      <a:pt x="776" y="79"/>
                    </a:lnTo>
                    <a:lnTo>
                      <a:pt x="755" y="20"/>
                    </a:lnTo>
                    <a:lnTo>
                      <a:pt x="751" y="18"/>
                    </a:lnTo>
                    <a:lnTo>
                      <a:pt x="746" y="15"/>
                    </a:lnTo>
                    <a:lnTo>
                      <a:pt x="741" y="13"/>
                    </a:lnTo>
                    <a:lnTo>
                      <a:pt x="736" y="10"/>
                    </a:lnTo>
                    <a:lnTo>
                      <a:pt x="732" y="8"/>
                    </a:lnTo>
                    <a:lnTo>
                      <a:pt x="726" y="5"/>
                    </a:lnTo>
                    <a:lnTo>
                      <a:pt x="722" y="3"/>
                    </a:lnTo>
                    <a:lnTo>
                      <a:pt x="716" y="1"/>
                    </a:lnTo>
                    <a:lnTo>
                      <a:pt x="707" y="1"/>
                    </a:lnTo>
                    <a:lnTo>
                      <a:pt x="696" y="1"/>
                    </a:lnTo>
                    <a:lnTo>
                      <a:pt x="686" y="1"/>
                    </a:lnTo>
                    <a:lnTo>
                      <a:pt x="676" y="0"/>
                    </a:lnTo>
                    <a:lnTo>
                      <a:pt x="666" y="0"/>
                    </a:lnTo>
                    <a:lnTo>
                      <a:pt x="657" y="0"/>
                    </a:lnTo>
                    <a:lnTo>
                      <a:pt x="647" y="0"/>
                    </a:lnTo>
                    <a:lnTo>
                      <a:pt x="637" y="0"/>
                    </a:lnTo>
                    <a:lnTo>
                      <a:pt x="598" y="6"/>
                    </a:lnTo>
                    <a:lnTo>
                      <a:pt x="560" y="13"/>
                    </a:lnTo>
                    <a:lnTo>
                      <a:pt x="521" y="19"/>
                    </a:lnTo>
                    <a:lnTo>
                      <a:pt x="483" y="26"/>
                    </a:lnTo>
                    <a:lnTo>
                      <a:pt x="444" y="32"/>
                    </a:lnTo>
                    <a:lnTo>
                      <a:pt x="405" y="39"/>
                    </a:lnTo>
                    <a:lnTo>
                      <a:pt x="367" y="45"/>
                    </a:lnTo>
                    <a:lnTo>
                      <a:pt x="328" y="52"/>
                    </a:lnTo>
                    <a:lnTo>
                      <a:pt x="289" y="58"/>
                    </a:lnTo>
                    <a:lnTo>
                      <a:pt x="251" y="65"/>
                    </a:lnTo>
                    <a:lnTo>
                      <a:pt x="212" y="71"/>
                    </a:lnTo>
                    <a:lnTo>
                      <a:pt x="174" y="78"/>
                    </a:lnTo>
                    <a:lnTo>
                      <a:pt x="135" y="83"/>
                    </a:lnTo>
                    <a:lnTo>
                      <a:pt x="96" y="90"/>
                    </a:lnTo>
                    <a:lnTo>
                      <a:pt x="58" y="96"/>
                    </a:lnTo>
                    <a:lnTo>
                      <a:pt x="19" y="103"/>
                    </a:lnTo>
                    <a:close/>
                  </a:path>
                </a:pathLst>
              </a:custGeom>
              <a:solidFill>
                <a:srgbClr val="6B5E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6"/>
              <p:cNvSpPr>
                <a:spLocks/>
              </p:cNvSpPr>
              <p:nvPr/>
            </p:nvSpPr>
            <p:spPr bwMode="auto">
              <a:xfrm>
                <a:off x="3738" y="1277"/>
                <a:ext cx="165" cy="184"/>
              </a:xfrm>
              <a:custGeom>
                <a:avLst/>
                <a:gdLst/>
                <a:ahLst/>
                <a:cxnLst>
                  <a:cxn ang="0">
                    <a:pos x="15" y="103"/>
                  </a:cxn>
                  <a:cxn ang="0">
                    <a:pos x="5" y="123"/>
                  </a:cxn>
                  <a:cxn ang="0">
                    <a:pos x="2" y="145"/>
                  </a:cxn>
                  <a:cxn ang="0">
                    <a:pos x="7" y="167"/>
                  </a:cxn>
                  <a:cxn ang="0">
                    <a:pos x="24" y="233"/>
                  </a:cxn>
                  <a:cxn ang="0">
                    <a:pos x="52" y="342"/>
                  </a:cxn>
                  <a:cxn ang="0">
                    <a:pos x="81" y="449"/>
                  </a:cxn>
                  <a:cxn ang="0">
                    <a:pos x="109" y="558"/>
                  </a:cxn>
                  <a:cxn ang="0">
                    <a:pos x="137" y="665"/>
                  </a:cxn>
                  <a:cxn ang="0">
                    <a:pos x="166" y="774"/>
                  </a:cxn>
                  <a:cxn ang="0">
                    <a:pos x="195" y="881"/>
                  </a:cxn>
                  <a:cxn ang="0">
                    <a:pos x="223" y="989"/>
                  </a:cxn>
                  <a:cxn ang="0">
                    <a:pos x="245" y="1049"/>
                  </a:cxn>
                  <a:cxn ang="0">
                    <a:pos x="261" y="1060"/>
                  </a:cxn>
                  <a:cxn ang="0">
                    <a:pos x="276" y="1070"/>
                  </a:cxn>
                  <a:cxn ang="0">
                    <a:pos x="293" y="1080"/>
                  </a:cxn>
                  <a:cxn ang="0">
                    <a:pos x="337" y="1094"/>
                  </a:cxn>
                  <a:cxn ang="0">
                    <a:pos x="414" y="1105"/>
                  </a:cxn>
                  <a:cxn ang="0">
                    <a:pos x="494" y="1109"/>
                  </a:cxn>
                  <a:cxn ang="0">
                    <a:pos x="577" y="1104"/>
                  </a:cxn>
                  <a:cxn ang="0">
                    <a:pos x="661" y="1090"/>
                  </a:cxn>
                  <a:cxn ang="0">
                    <a:pos x="746" y="1066"/>
                  </a:cxn>
                  <a:cxn ang="0">
                    <a:pos x="831" y="1032"/>
                  </a:cxn>
                  <a:cxn ang="0">
                    <a:pos x="916" y="986"/>
                  </a:cxn>
                  <a:cxn ang="0">
                    <a:pos x="964" y="954"/>
                  </a:cxn>
                  <a:cxn ang="0">
                    <a:pos x="975" y="939"/>
                  </a:cxn>
                  <a:cxn ang="0">
                    <a:pos x="984" y="920"/>
                  </a:cxn>
                  <a:cxn ang="0">
                    <a:pos x="991" y="896"/>
                  </a:cxn>
                  <a:cxn ang="0">
                    <a:pos x="974" y="829"/>
                  </a:cxn>
                  <a:cxn ang="0">
                    <a:pos x="937" y="720"/>
                  </a:cxn>
                  <a:cxn ang="0">
                    <a:pos x="900" y="613"/>
                  </a:cxn>
                  <a:cxn ang="0">
                    <a:pos x="863" y="505"/>
                  </a:cxn>
                  <a:cxn ang="0">
                    <a:pos x="825" y="397"/>
                  </a:cxn>
                  <a:cxn ang="0">
                    <a:pos x="788" y="289"/>
                  </a:cxn>
                  <a:cxn ang="0">
                    <a:pos x="751" y="181"/>
                  </a:cxn>
                  <a:cxn ang="0">
                    <a:pos x="714" y="73"/>
                  </a:cxn>
                  <a:cxn ang="0">
                    <a:pos x="692" y="17"/>
                  </a:cxn>
                  <a:cxn ang="0">
                    <a:pos x="682" y="12"/>
                  </a:cxn>
                  <a:cxn ang="0">
                    <a:pos x="672" y="7"/>
                  </a:cxn>
                  <a:cxn ang="0">
                    <a:pos x="663" y="3"/>
                  </a:cxn>
                  <a:cxn ang="0">
                    <a:pos x="650" y="0"/>
                  </a:cxn>
                  <a:cxn ang="0">
                    <a:pos x="632" y="0"/>
                  </a:cxn>
                  <a:cxn ang="0">
                    <a:pos x="615" y="0"/>
                  </a:cxn>
                  <a:cxn ang="0">
                    <a:pos x="596" y="0"/>
                  </a:cxn>
                  <a:cxn ang="0">
                    <a:pos x="552" y="6"/>
                  </a:cxn>
                  <a:cxn ang="0">
                    <a:pos x="481" y="18"/>
                  </a:cxn>
                  <a:cxn ang="0">
                    <a:pos x="410" y="30"/>
                  </a:cxn>
                  <a:cxn ang="0">
                    <a:pos x="338" y="42"/>
                  </a:cxn>
                  <a:cxn ang="0">
                    <a:pos x="268" y="53"/>
                  </a:cxn>
                  <a:cxn ang="0">
                    <a:pos x="196" y="65"/>
                  </a:cxn>
                  <a:cxn ang="0">
                    <a:pos x="126" y="77"/>
                  </a:cxn>
                  <a:cxn ang="0">
                    <a:pos x="55" y="89"/>
                  </a:cxn>
                </a:cxnLst>
                <a:rect l="0" t="0" r="r" b="b"/>
                <a:pathLst>
                  <a:path w="992" h="1109">
                    <a:moveTo>
                      <a:pt x="19" y="95"/>
                    </a:moveTo>
                    <a:lnTo>
                      <a:pt x="15" y="103"/>
                    </a:lnTo>
                    <a:lnTo>
                      <a:pt x="10" y="113"/>
                    </a:lnTo>
                    <a:lnTo>
                      <a:pt x="5" y="123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5" y="155"/>
                    </a:lnTo>
                    <a:lnTo>
                      <a:pt x="7" y="167"/>
                    </a:lnTo>
                    <a:lnTo>
                      <a:pt x="10" y="179"/>
                    </a:lnTo>
                    <a:lnTo>
                      <a:pt x="24" y="233"/>
                    </a:lnTo>
                    <a:lnTo>
                      <a:pt x="38" y="288"/>
                    </a:lnTo>
                    <a:lnTo>
                      <a:pt x="52" y="342"/>
                    </a:lnTo>
                    <a:lnTo>
                      <a:pt x="67" y="395"/>
                    </a:lnTo>
                    <a:lnTo>
                      <a:pt x="81" y="449"/>
                    </a:lnTo>
                    <a:lnTo>
                      <a:pt x="95" y="503"/>
                    </a:lnTo>
                    <a:lnTo>
                      <a:pt x="109" y="558"/>
                    </a:lnTo>
                    <a:lnTo>
                      <a:pt x="123" y="611"/>
                    </a:lnTo>
                    <a:lnTo>
                      <a:pt x="137" y="665"/>
                    </a:lnTo>
                    <a:lnTo>
                      <a:pt x="152" y="719"/>
                    </a:lnTo>
                    <a:lnTo>
                      <a:pt x="166" y="774"/>
                    </a:lnTo>
                    <a:lnTo>
                      <a:pt x="181" y="828"/>
                    </a:lnTo>
                    <a:lnTo>
                      <a:pt x="195" y="881"/>
                    </a:lnTo>
                    <a:lnTo>
                      <a:pt x="209" y="935"/>
                    </a:lnTo>
                    <a:lnTo>
                      <a:pt x="223" y="989"/>
                    </a:lnTo>
                    <a:lnTo>
                      <a:pt x="237" y="1044"/>
                    </a:lnTo>
                    <a:lnTo>
                      <a:pt x="245" y="1049"/>
                    </a:lnTo>
                    <a:lnTo>
                      <a:pt x="252" y="1054"/>
                    </a:lnTo>
                    <a:lnTo>
                      <a:pt x="261" y="1060"/>
                    </a:lnTo>
                    <a:lnTo>
                      <a:pt x="269" y="1064"/>
                    </a:lnTo>
                    <a:lnTo>
                      <a:pt x="276" y="1070"/>
                    </a:lnTo>
                    <a:lnTo>
                      <a:pt x="285" y="1075"/>
                    </a:lnTo>
                    <a:lnTo>
                      <a:pt x="293" y="1080"/>
                    </a:lnTo>
                    <a:lnTo>
                      <a:pt x="300" y="1086"/>
                    </a:lnTo>
                    <a:lnTo>
                      <a:pt x="337" y="1094"/>
                    </a:lnTo>
                    <a:lnTo>
                      <a:pt x="375" y="1101"/>
                    </a:lnTo>
                    <a:lnTo>
                      <a:pt x="414" y="1105"/>
                    </a:lnTo>
                    <a:lnTo>
                      <a:pt x="454" y="1109"/>
                    </a:lnTo>
                    <a:lnTo>
                      <a:pt x="494" y="1109"/>
                    </a:lnTo>
                    <a:lnTo>
                      <a:pt x="535" y="1107"/>
                    </a:lnTo>
                    <a:lnTo>
                      <a:pt x="577" y="1104"/>
                    </a:lnTo>
                    <a:lnTo>
                      <a:pt x="619" y="1099"/>
                    </a:lnTo>
                    <a:lnTo>
                      <a:pt x="661" y="1090"/>
                    </a:lnTo>
                    <a:lnTo>
                      <a:pt x="704" y="1079"/>
                    </a:lnTo>
                    <a:lnTo>
                      <a:pt x="746" y="1066"/>
                    </a:lnTo>
                    <a:lnTo>
                      <a:pt x="789" y="1051"/>
                    </a:lnTo>
                    <a:lnTo>
                      <a:pt x="831" y="1032"/>
                    </a:lnTo>
                    <a:lnTo>
                      <a:pt x="874" y="1011"/>
                    </a:lnTo>
                    <a:lnTo>
                      <a:pt x="916" y="986"/>
                    </a:lnTo>
                    <a:lnTo>
                      <a:pt x="958" y="959"/>
                    </a:lnTo>
                    <a:lnTo>
                      <a:pt x="964" y="954"/>
                    </a:lnTo>
                    <a:lnTo>
                      <a:pt x="969" y="947"/>
                    </a:lnTo>
                    <a:lnTo>
                      <a:pt x="975" y="939"/>
                    </a:lnTo>
                    <a:lnTo>
                      <a:pt x="980" y="931"/>
                    </a:lnTo>
                    <a:lnTo>
                      <a:pt x="984" y="920"/>
                    </a:lnTo>
                    <a:lnTo>
                      <a:pt x="989" y="909"/>
                    </a:lnTo>
                    <a:lnTo>
                      <a:pt x="991" y="896"/>
                    </a:lnTo>
                    <a:lnTo>
                      <a:pt x="992" y="883"/>
                    </a:lnTo>
                    <a:lnTo>
                      <a:pt x="974" y="829"/>
                    </a:lnTo>
                    <a:lnTo>
                      <a:pt x="955" y="775"/>
                    </a:lnTo>
                    <a:lnTo>
                      <a:pt x="937" y="720"/>
                    </a:lnTo>
                    <a:lnTo>
                      <a:pt x="918" y="667"/>
                    </a:lnTo>
                    <a:lnTo>
                      <a:pt x="900" y="613"/>
                    </a:lnTo>
                    <a:lnTo>
                      <a:pt x="881" y="559"/>
                    </a:lnTo>
                    <a:lnTo>
                      <a:pt x="863" y="505"/>
                    </a:lnTo>
                    <a:lnTo>
                      <a:pt x="844" y="450"/>
                    </a:lnTo>
                    <a:lnTo>
                      <a:pt x="825" y="397"/>
                    </a:lnTo>
                    <a:lnTo>
                      <a:pt x="807" y="343"/>
                    </a:lnTo>
                    <a:lnTo>
                      <a:pt x="788" y="289"/>
                    </a:lnTo>
                    <a:lnTo>
                      <a:pt x="770" y="235"/>
                    </a:lnTo>
                    <a:lnTo>
                      <a:pt x="751" y="181"/>
                    </a:lnTo>
                    <a:lnTo>
                      <a:pt x="733" y="127"/>
                    </a:lnTo>
                    <a:lnTo>
                      <a:pt x="714" y="73"/>
                    </a:lnTo>
                    <a:lnTo>
                      <a:pt x="696" y="19"/>
                    </a:lnTo>
                    <a:lnTo>
                      <a:pt x="692" y="17"/>
                    </a:lnTo>
                    <a:lnTo>
                      <a:pt x="686" y="14"/>
                    </a:lnTo>
                    <a:lnTo>
                      <a:pt x="682" y="12"/>
                    </a:lnTo>
                    <a:lnTo>
                      <a:pt x="677" y="9"/>
                    </a:lnTo>
                    <a:lnTo>
                      <a:pt x="672" y="7"/>
                    </a:lnTo>
                    <a:lnTo>
                      <a:pt x="668" y="5"/>
                    </a:lnTo>
                    <a:lnTo>
                      <a:pt x="663" y="3"/>
                    </a:lnTo>
                    <a:lnTo>
                      <a:pt x="659" y="0"/>
                    </a:lnTo>
                    <a:lnTo>
                      <a:pt x="650" y="0"/>
                    </a:lnTo>
                    <a:lnTo>
                      <a:pt x="642" y="0"/>
                    </a:lnTo>
                    <a:lnTo>
                      <a:pt x="632" y="0"/>
                    </a:lnTo>
                    <a:lnTo>
                      <a:pt x="623" y="0"/>
                    </a:lnTo>
                    <a:lnTo>
                      <a:pt x="615" y="0"/>
                    </a:lnTo>
                    <a:lnTo>
                      <a:pt x="606" y="0"/>
                    </a:lnTo>
                    <a:lnTo>
                      <a:pt x="596" y="0"/>
                    </a:lnTo>
                    <a:lnTo>
                      <a:pt x="587" y="0"/>
                    </a:lnTo>
                    <a:lnTo>
                      <a:pt x="552" y="6"/>
                    </a:lnTo>
                    <a:lnTo>
                      <a:pt x="516" y="12"/>
                    </a:lnTo>
                    <a:lnTo>
                      <a:pt x="481" y="18"/>
                    </a:lnTo>
                    <a:lnTo>
                      <a:pt x="445" y="24"/>
                    </a:lnTo>
                    <a:lnTo>
                      <a:pt x="410" y="30"/>
                    </a:lnTo>
                    <a:lnTo>
                      <a:pt x="374" y="36"/>
                    </a:lnTo>
                    <a:lnTo>
                      <a:pt x="338" y="42"/>
                    </a:lnTo>
                    <a:lnTo>
                      <a:pt x="303" y="47"/>
                    </a:lnTo>
                    <a:lnTo>
                      <a:pt x="268" y="53"/>
                    </a:lnTo>
                    <a:lnTo>
                      <a:pt x="232" y="59"/>
                    </a:lnTo>
                    <a:lnTo>
                      <a:pt x="196" y="65"/>
                    </a:lnTo>
                    <a:lnTo>
                      <a:pt x="161" y="71"/>
                    </a:lnTo>
                    <a:lnTo>
                      <a:pt x="126" y="77"/>
                    </a:lnTo>
                    <a:lnTo>
                      <a:pt x="90" y="83"/>
                    </a:lnTo>
                    <a:lnTo>
                      <a:pt x="55" y="89"/>
                    </a:lnTo>
                    <a:lnTo>
                      <a:pt x="19" y="95"/>
                    </a:lnTo>
                    <a:close/>
                  </a:path>
                </a:pathLst>
              </a:custGeom>
              <a:solidFill>
                <a:srgbClr val="7060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7"/>
              <p:cNvSpPr>
                <a:spLocks/>
              </p:cNvSpPr>
              <p:nvPr/>
            </p:nvSpPr>
            <p:spPr bwMode="auto">
              <a:xfrm>
                <a:off x="3739" y="1278"/>
                <a:ext cx="150" cy="169"/>
              </a:xfrm>
              <a:custGeom>
                <a:avLst/>
                <a:gdLst/>
                <a:ahLst/>
                <a:cxnLst>
                  <a:cxn ang="0">
                    <a:pos x="13" y="94"/>
                  </a:cxn>
                  <a:cxn ang="0">
                    <a:pos x="4" y="112"/>
                  </a:cxn>
                  <a:cxn ang="0">
                    <a:pos x="2" y="131"/>
                  </a:cxn>
                  <a:cxn ang="0">
                    <a:pos x="7" y="153"/>
                  </a:cxn>
                  <a:cxn ang="0">
                    <a:pos x="22" y="213"/>
                  </a:cxn>
                  <a:cxn ang="0">
                    <a:pos x="48" y="311"/>
                  </a:cxn>
                  <a:cxn ang="0">
                    <a:pos x="74" y="410"/>
                  </a:cxn>
                  <a:cxn ang="0">
                    <a:pos x="100" y="508"/>
                  </a:cxn>
                  <a:cxn ang="0">
                    <a:pos x="125" y="606"/>
                  </a:cxn>
                  <a:cxn ang="0">
                    <a:pos x="151" y="704"/>
                  </a:cxn>
                  <a:cxn ang="0">
                    <a:pos x="177" y="802"/>
                  </a:cxn>
                  <a:cxn ang="0">
                    <a:pos x="203" y="901"/>
                  </a:cxn>
                  <a:cxn ang="0">
                    <a:pos x="223" y="955"/>
                  </a:cxn>
                  <a:cxn ang="0">
                    <a:pos x="238" y="965"/>
                  </a:cxn>
                  <a:cxn ang="0">
                    <a:pos x="252" y="975"/>
                  </a:cxn>
                  <a:cxn ang="0">
                    <a:pos x="266" y="985"/>
                  </a:cxn>
                  <a:cxn ang="0">
                    <a:pos x="307" y="998"/>
                  </a:cxn>
                  <a:cxn ang="0">
                    <a:pos x="377" y="1008"/>
                  </a:cxn>
                  <a:cxn ang="0">
                    <a:pos x="450" y="1012"/>
                  </a:cxn>
                  <a:cxn ang="0">
                    <a:pos x="526" y="1007"/>
                  </a:cxn>
                  <a:cxn ang="0">
                    <a:pos x="603" y="994"/>
                  </a:cxn>
                  <a:cxn ang="0">
                    <a:pos x="681" y="973"/>
                  </a:cxn>
                  <a:cxn ang="0">
                    <a:pos x="759" y="941"/>
                  </a:cxn>
                  <a:cxn ang="0">
                    <a:pos x="836" y="900"/>
                  </a:cxn>
                  <a:cxn ang="0">
                    <a:pos x="885" y="863"/>
                  </a:cxn>
                  <a:cxn ang="0">
                    <a:pos x="901" y="827"/>
                  </a:cxn>
                  <a:cxn ang="0">
                    <a:pos x="888" y="757"/>
                  </a:cxn>
                  <a:cxn ang="0">
                    <a:pos x="854" y="658"/>
                  </a:cxn>
                  <a:cxn ang="0">
                    <a:pos x="821" y="560"/>
                  </a:cxn>
                  <a:cxn ang="0">
                    <a:pos x="787" y="461"/>
                  </a:cxn>
                  <a:cxn ang="0">
                    <a:pos x="754" y="362"/>
                  </a:cxn>
                  <a:cxn ang="0">
                    <a:pos x="720" y="264"/>
                  </a:cxn>
                  <a:cxn ang="0">
                    <a:pos x="686" y="165"/>
                  </a:cxn>
                  <a:cxn ang="0">
                    <a:pos x="653" y="66"/>
                  </a:cxn>
                  <a:cxn ang="0">
                    <a:pos x="631" y="15"/>
                  </a:cxn>
                  <a:cxn ang="0">
                    <a:pos x="622" y="11"/>
                  </a:cxn>
                  <a:cxn ang="0">
                    <a:pos x="615" y="8"/>
                  </a:cxn>
                  <a:cxn ang="0">
                    <a:pos x="606" y="3"/>
                  </a:cxn>
                  <a:cxn ang="0">
                    <a:pos x="594" y="1"/>
                  </a:cxn>
                  <a:cxn ang="0">
                    <a:pos x="578" y="1"/>
                  </a:cxn>
                  <a:cxn ang="0">
                    <a:pos x="562" y="0"/>
                  </a:cxn>
                  <a:cxn ang="0">
                    <a:pos x="545" y="0"/>
                  </a:cxn>
                  <a:cxn ang="0">
                    <a:pos x="504" y="5"/>
                  </a:cxn>
                  <a:cxn ang="0">
                    <a:pos x="439" y="16"/>
                  </a:cxn>
                  <a:cxn ang="0">
                    <a:pos x="374" y="27"/>
                  </a:cxn>
                  <a:cxn ang="0">
                    <a:pos x="309" y="38"/>
                  </a:cxn>
                  <a:cxn ang="0">
                    <a:pos x="244" y="48"/>
                  </a:cxn>
                  <a:cxn ang="0">
                    <a:pos x="179" y="59"/>
                  </a:cxn>
                  <a:cxn ang="0">
                    <a:pos x="115" y="69"/>
                  </a:cxn>
                  <a:cxn ang="0">
                    <a:pos x="50" y="80"/>
                  </a:cxn>
                </a:cxnLst>
                <a:rect l="0" t="0" r="r" b="b"/>
                <a:pathLst>
                  <a:path w="905" h="1012">
                    <a:moveTo>
                      <a:pt x="17" y="86"/>
                    </a:moveTo>
                    <a:lnTo>
                      <a:pt x="13" y="94"/>
                    </a:lnTo>
                    <a:lnTo>
                      <a:pt x="9" y="103"/>
                    </a:lnTo>
                    <a:lnTo>
                      <a:pt x="4" y="112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4" y="142"/>
                    </a:lnTo>
                    <a:lnTo>
                      <a:pt x="7" y="153"/>
                    </a:lnTo>
                    <a:lnTo>
                      <a:pt x="9" y="164"/>
                    </a:lnTo>
                    <a:lnTo>
                      <a:pt x="22" y="213"/>
                    </a:lnTo>
                    <a:lnTo>
                      <a:pt x="35" y="262"/>
                    </a:lnTo>
                    <a:lnTo>
                      <a:pt x="48" y="311"/>
                    </a:lnTo>
                    <a:lnTo>
                      <a:pt x="61" y="360"/>
                    </a:lnTo>
                    <a:lnTo>
                      <a:pt x="74" y="410"/>
                    </a:lnTo>
                    <a:lnTo>
                      <a:pt x="87" y="459"/>
                    </a:lnTo>
                    <a:lnTo>
                      <a:pt x="100" y="508"/>
                    </a:lnTo>
                    <a:lnTo>
                      <a:pt x="113" y="556"/>
                    </a:lnTo>
                    <a:lnTo>
                      <a:pt x="125" y="606"/>
                    </a:lnTo>
                    <a:lnTo>
                      <a:pt x="138" y="655"/>
                    </a:lnTo>
                    <a:lnTo>
                      <a:pt x="151" y="704"/>
                    </a:lnTo>
                    <a:lnTo>
                      <a:pt x="164" y="754"/>
                    </a:lnTo>
                    <a:lnTo>
                      <a:pt x="177" y="802"/>
                    </a:lnTo>
                    <a:lnTo>
                      <a:pt x="190" y="851"/>
                    </a:lnTo>
                    <a:lnTo>
                      <a:pt x="203" y="901"/>
                    </a:lnTo>
                    <a:lnTo>
                      <a:pt x="216" y="950"/>
                    </a:lnTo>
                    <a:lnTo>
                      <a:pt x="223" y="955"/>
                    </a:lnTo>
                    <a:lnTo>
                      <a:pt x="230" y="960"/>
                    </a:lnTo>
                    <a:lnTo>
                      <a:pt x="238" y="965"/>
                    </a:lnTo>
                    <a:lnTo>
                      <a:pt x="245" y="969"/>
                    </a:lnTo>
                    <a:lnTo>
                      <a:pt x="252" y="975"/>
                    </a:lnTo>
                    <a:lnTo>
                      <a:pt x="259" y="980"/>
                    </a:lnTo>
                    <a:lnTo>
                      <a:pt x="266" y="985"/>
                    </a:lnTo>
                    <a:lnTo>
                      <a:pt x="273" y="990"/>
                    </a:lnTo>
                    <a:lnTo>
                      <a:pt x="307" y="998"/>
                    </a:lnTo>
                    <a:lnTo>
                      <a:pt x="342" y="1004"/>
                    </a:lnTo>
                    <a:lnTo>
                      <a:pt x="377" y="1008"/>
                    </a:lnTo>
                    <a:lnTo>
                      <a:pt x="413" y="1011"/>
                    </a:lnTo>
                    <a:lnTo>
                      <a:pt x="450" y="1012"/>
                    </a:lnTo>
                    <a:lnTo>
                      <a:pt x="488" y="1011"/>
                    </a:lnTo>
                    <a:lnTo>
                      <a:pt x="526" y="1007"/>
                    </a:lnTo>
                    <a:lnTo>
                      <a:pt x="564" y="1002"/>
                    </a:lnTo>
                    <a:lnTo>
                      <a:pt x="603" y="994"/>
                    </a:lnTo>
                    <a:lnTo>
                      <a:pt x="642" y="985"/>
                    </a:lnTo>
                    <a:lnTo>
                      <a:pt x="681" y="973"/>
                    </a:lnTo>
                    <a:lnTo>
                      <a:pt x="720" y="959"/>
                    </a:lnTo>
                    <a:lnTo>
                      <a:pt x="759" y="941"/>
                    </a:lnTo>
                    <a:lnTo>
                      <a:pt x="798" y="922"/>
                    </a:lnTo>
                    <a:lnTo>
                      <a:pt x="836" y="900"/>
                    </a:lnTo>
                    <a:lnTo>
                      <a:pt x="875" y="875"/>
                    </a:lnTo>
                    <a:lnTo>
                      <a:pt x="885" y="863"/>
                    </a:lnTo>
                    <a:lnTo>
                      <a:pt x="894" y="847"/>
                    </a:lnTo>
                    <a:lnTo>
                      <a:pt x="901" y="827"/>
                    </a:lnTo>
                    <a:lnTo>
                      <a:pt x="905" y="806"/>
                    </a:lnTo>
                    <a:lnTo>
                      <a:pt x="888" y="757"/>
                    </a:lnTo>
                    <a:lnTo>
                      <a:pt x="872" y="707"/>
                    </a:lnTo>
                    <a:lnTo>
                      <a:pt x="854" y="658"/>
                    </a:lnTo>
                    <a:lnTo>
                      <a:pt x="838" y="608"/>
                    </a:lnTo>
                    <a:lnTo>
                      <a:pt x="821" y="560"/>
                    </a:lnTo>
                    <a:lnTo>
                      <a:pt x="805" y="510"/>
                    </a:lnTo>
                    <a:lnTo>
                      <a:pt x="787" y="461"/>
                    </a:lnTo>
                    <a:lnTo>
                      <a:pt x="771" y="411"/>
                    </a:lnTo>
                    <a:lnTo>
                      <a:pt x="754" y="362"/>
                    </a:lnTo>
                    <a:lnTo>
                      <a:pt x="736" y="313"/>
                    </a:lnTo>
                    <a:lnTo>
                      <a:pt x="720" y="264"/>
                    </a:lnTo>
                    <a:lnTo>
                      <a:pt x="703" y="215"/>
                    </a:lnTo>
                    <a:lnTo>
                      <a:pt x="686" y="165"/>
                    </a:lnTo>
                    <a:lnTo>
                      <a:pt x="669" y="116"/>
                    </a:lnTo>
                    <a:lnTo>
                      <a:pt x="653" y="66"/>
                    </a:lnTo>
                    <a:lnTo>
                      <a:pt x="635" y="17"/>
                    </a:lnTo>
                    <a:lnTo>
                      <a:pt x="631" y="15"/>
                    </a:lnTo>
                    <a:lnTo>
                      <a:pt x="627" y="13"/>
                    </a:lnTo>
                    <a:lnTo>
                      <a:pt x="622" y="11"/>
                    </a:lnTo>
                    <a:lnTo>
                      <a:pt x="619" y="9"/>
                    </a:lnTo>
                    <a:lnTo>
                      <a:pt x="615" y="8"/>
                    </a:lnTo>
                    <a:lnTo>
                      <a:pt x="611" y="5"/>
                    </a:lnTo>
                    <a:lnTo>
                      <a:pt x="606" y="3"/>
                    </a:lnTo>
                    <a:lnTo>
                      <a:pt x="603" y="1"/>
                    </a:lnTo>
                    <a:lnTo>
                      <a:pt x="594" y="1"/>
                    </a:lnTo>
                    <a:lnTo>
                      <a:pt x="586" y="1"/>
                    </a:lnTo>
                    <a:lnTo>
                      <a:pt x="578" y="1"/>
                    </a:lnTo>
                    <a:lnTo>
                      <a:pt x="569" y="0"/>
                    </a:lnTo>
                    <a:lnTo>
                      <a:pt x="562" y="0"/>
                    </a:lnTo>
                    <a:lnTo>
                      <a:pt x="553" y="0"/>
                    </a:lnTo>
                    <a:lnTo>
                      <a:pt x="545" y="0"/>
                    </a:lnTo>
                    <a:lnTo>
                      <a:pt x="537" y="0"/>
                    </a:lnTo>
                    <a:lnTo>
                      <a:pt x="504" y="5"/>
                    </a:lnTo>
                    <a:lnTo>
                      <a:pt x="472" y="11"/>
                    </a:lnTo>
                    <a:lnTo>
                      <a:pt x="439" y="16"/>
                    </a:lnTo>
                    <a:lnTo>
                      <a:pt x="407" y="22"/>
                    </a:lnTo>
                    <a:lnTo>
                      <a:pt x="374" y="27"/>
                    </a:lnTo>
                    <a:lnTo>
                      <a:pt x="342" y="33"/>
                    </a:lnTo>
                    <a:lnTo>
                      <a:pt x="309" y="38"/>
                    </a:lnTo>
                    <a:lnTo>
                      <a:pt x="277" y="42"/>
                    </a:lnTo>
                    <a:lnTo>
                      <a:pt x="244" y="48"/>
                    </a:lnTo>
                    <a:lnTo>
                      <a:pt x="211" y="53"/>
                    </a:lnTo>
                    <a:lnTo>
                      <a:pt x="179" y="59"/>
                    </a:lnTo>
                    <a:lnTo>
                      <a:pt x="146" y="64"/>
                    </a:lnTo>
                    <a:lnTo>
                      <a:pt x="115" y="69"/>
                    </a:lnTo>
                    <a:lnTo>
                      <a:pt x="82" y="75"/>
                    </a:lnTo>
                    <a:lnTo>
                      <a:pt x="50" y="80"/>
                    </a:lnTo>
                    <a:lnTo>
                      <a:pt x="17" y="86"/>
                    </a:lnTo>
                    <a:close/>
                  </a:path>
                </a:pathLst>
              </a:custGeom>
              <a:solidFill>
                <a:srgbClr val="7768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8"/>
              <p:cNvSpPr>
                <a:spLocks/>
              </p:cNvSpPr>
              <p:nvPr/>
            </p:nvSpPr>
            <p:spPr bwMode="auto">
              <a:xfrm>
                <a:off x="3739" y="1280"/>
                <a:ext cx="136" cy="152"/>
              </a:xfrm>
              <a:custGeom>
                <a:avLst/>
                <a:gdLst/>
                <a:ahLst/>
                <a:cxnLst>
                  <a:cxn ang="0">
                    <a:pos x="11" y="85"/>
                  </a:cxn>
                  <a:cxn ang="0">
                    <a:pos x="4" y="101"/>
                  </a:cxn>
                  <a:cxn ang="0">
                    <a:pos x="2" y="118"/>
                  </a:cxn>
                  <a:cxn ang="0">
                    <a:pos x="6" y="137"/>
                  </a:cxn>
                  <a:cxn ang="0">
                    <a:pos x="20" y="192"/>
                  </a:cxn>
                  <a:cxn ang="0">
                    <a:pos x="43" y="281"/>
                  </a:cxn>
                  <a:cxn ang="0">
                    <a:pos x="66" y="369"/>
                  </a:cxn>
                  <a:cxn ang="0">
                    <a:pos x="89" y="458"/>
                  </a:cxn>
                  <a:cxn ang="0">
                    <a:pos x="113" y="546"/>
                  </a:cxn>
                  <a:cxn ang="0">
                    <a:pos x="136" y="635"/>
                  </a:cxn>
                  <a:cxn ang="0">
                    <a:pos x="160" y="724"/>
                  </a:cxn>
                  <a:cxn ang="0">
                    <a:pos x="182" y="813"/>
                  </a:cxn>
                  <a:cxn ang="0">
                    <a:pos x="201" y="862"/>
                  </a:cxn>
                  <a:cxn ang="0">
                    <a:pos x="214" y="872"/>
                  </a:cxn>
                  <a:cxn ang="0">
                    <a:pos x="227" y="880"/>
                  </a:cxn>
                  <a:cxn ang="0">
                    <a:pos x="239" y="890"/>
                  </a:cxn>
                  <a:cxn ang="0">
                    <a:pos x="276" y="901"/>
                  </a:cxn>
                  <a:cxn ang="0">
                    <a:pos x="340" y="911"/>
                  </a:cxn>
                  <a:cxn ang="0">
                    <a:pos x="407" y="914"/>
                  </a:cxn>
                  <a:cxn ang="0">
                    <a:pos x="475" y="911"/>
                  </a:cxn>
                  <a:cxn ang="0">
                    <a:pos x="545" y="900"/>
                  </a:cxn>
                  <a:cxn ang="0">
                    <a:pos x="615" y="880"/>
                  </a:cxn>
                  <a:cxn ang="0">
                    <a:pos x="686" y="851"/>
                  </a:cxn>
                  <a:cxn ang="0">
                    <a:pos x="757" y="814"/>
                  </a:cxn>
                  <a:cxn ang="0">
                    <a:pos x="799" y="778"/>
                  </a:cxn>
                  <a:cxn ang="0">
                    <a:pos x="814" y="747"/>
                  </a:cxn>
                  <a:cxn ang="0">
                    <a:pos x="804" y="685"/>
                  </a:cxn>
                  <a:cxn ang="0">
                    <a:pos x="773" y="595"/>
                  </a:cxn>
                  <a:cxn ang="0">
                    <a:pos x="743" y="506"/>
                  </a:cxn>
                  <a:cxn ang="0">
                    <a:pos x="712" y="417"/>
                  </a:cxn>
                  <a:cxn ang="0">
                    <a:pos x="681" y="327"/>
                  </a:cxn>
                  <a:cxn ang="0">
                    <a:pos x="651" y="238"/>
                  </a:cxn>
                  <a:cxn ang="0">
                    <a:pos x="621" y="149"/>
                  </a:cxn>
                  <a:cxn ang="0">
                    <a:pos x="589" y="59"/>
                  </a:cxn>
                  <a:cxn ang="0">
                    <a:pos x="566" y="12"/>
                  </a:cxn>
                  <a:cxn ang="0">
                    <a:pos x="551" y="5"/>
                  </a:cxn>
                  <a:cxn ang="0">
                    <a:pos x="536" y="2"/>
                  </a:cxn>
                  <a:cxn ang="0">
                    <a:pos x="522" y="1"/>
                  </a:cxn>
                  <a:cxn ang="0">
                    <a:pos x="507" y="0"/>
                  </a:cxn>
                  <a:cxn ang="0">
                    <a:pos x="493" y="0"/>
                  </a:cxn>
                  <a:cxn ang="0">
                    <a:pos x="457" y="4"/>
                  </a:cxn>
                  <a:cxn ang="0">
                    <a:pos x="397" y="14"/>
                  </a:cxn>
                  <a:cxn ang="0">
                    <a:pos x="339" y="24"/>
                  </a:cxn>
                  <a:cxn ang="0">
                    <a:pos x="280" y="33"/>
                  </a:cxn>
                  <a:cxn ang="0">
                    <a:pos x="220" y="43"/>
                  </a:cxn>
                  <a:cxn ang="0">
                    <a:pos x="162" y="53"/>
                  </a:cxn>
                  <a:cxn ang="0">
                    <a:pos x="103" y="63"/>
                  </a:cxn>
                  <a:cxn ang="0">
                    <a:pos x="45" y="72"/>
                  </a:cxn>
                </a:cxnLst>
                <a:rect l="0" t="0" r="r" b="b"/>
                <a:pathLst>
                  <a:path w="819" h="914">
                    <a:moveTo>
                      <a:pt x="15" y="78"/>
                    </a:moveTo>
                    <a:lnTo>
                      <a:pt x="11" y="85"/>
                    </a:lnTo>
                    <a:lnTo>
                      <a:pt x="8" y="93"/>
                    </a:lnTo>
                    <a:lnTo>
                      <a:pt x="4" y="101"/>
                    </a:lnTo>
                    <a:lnTo>
                      <a:pt x="0" y="108"/>
                    </a:lnTo>
                    <a:lnTo>
                      <a:pt x="2" y="118"/>
                    </a:lnTo>
                    <a:lnTo>
                      <a:pt x="4" y="128"/>
                    </a:lnTo>
                    <a:lnTo>
                      <a:pt x="6" y="137"/>
                    </a:lnTo>
                    <a:lnTo>
                      <a:pt x="8" y="147"/>
                    </a:lnTo>
                    <a:lnTo>
                      <a:pt x="20" y="192"/>
                    </a:lnTo>
                    <a:lnTo>
                      <a:pt x="31" y="236"/>
                    </a:lnTo>
                    <a:lnTo>
                      <a:pt x="43" y="281"/>
                    </a:lnTo>
                    <a:lnTo>
                      <a:pt x="55" y="325"/>
                    </a:lnTo>
                    <a:lnTo>
                      <a:pt x="66" y="369"/>
                    </a:lnTo>
                    <a:lnTo>
                      <a:pt x="77" y="414"/>
                    </a:lnTo>
                    <a:lnTo>
                      <a:pt x="89" y="458"/>
                    </a:lnTo>
                    <a:lnTo>
                      <a:pt x="101" y="502"/>
                    </a:lnTo>
                    <a:lnTo>
                      <a:pt x="113" y="546"/>
                    </a:lnTo>
                    <a:lnTo>
                      <a:pt x="125" y="591"/>
                    </a:lnTo>
                    <a:lnTo>
                      <a:pt x="136" y="635"/>
                    </a:lnTo>
                    <a:lnTo>
                      <a:pt x="148" y="680"/>
                    </a:lnTo>
                    <a:lnTo>
                      <a:pt x="160" y="724"/>
                    </a:lnTo>
                    <a:lnTo>
                      <a:pt x="172" y="769"/>
                    </a:lnTo>
                    <a:lnTo>
                      <a:pt x="182" y="813"/>
                    </a:lnTo>
                    <a:lnTo>
                      <a:pt x="194" y="857"/>
                    </a:lnTo>
                    <a:lnTo>
                      <a:pt x="201" y="862"/>
                    </a:lnTo>
                    <a:lnTo>
                      <a:pt x="207" y="866"/>
                    </a:lnTo>
                    <a:lnTo>
                      <a:pt x="214" y="872"/>
                    </a:lnTo>
                    <a:lnTo>
                      <a:pt x="220" y="876"/>
                    </a:lnTo>
                    <a:lnTo>
                      <a:pt x="227" y="880"/>
                    </a:lnTo>
                    <a:lnTo>
                      <a:pt x="233" y="886"/>
                    </a:lnTo>
                    <a:lnTo>
                      <a:pt x="239" y="890"/>
                    </a:lnTo>
                    <a:lnTo>
                      <a:pt x="245" y="894"/>
                    </a:lnTo>
                    <a:lnTo>
                      <a:pt x="276" y="901"/>
                    </a:lnTo>
                    <a:lnTo>
                      <a:pt x="308" y="907"/>
                    </a:lnTo>
                    <a:lnTo>
                      <a:pt x="340" y="911"/>
                    </a:lnTo>
                    <a:lnTo>
                      <a:pt x="373" y="914"/>
                    </a:lnTo>
                    <a:lnTo>
                      <a:pt x="407" y="914"/>
                    </a:lnTo>
                    <a:lnTo>
                      <a:pt x="441" y="913"/>
                    </a:lnTo>
                    <a:lnTo>
                      <a:pt x="475" y="911"/>
                    </a:lnTo>
                    <a:lnTo>
                      <a:pt x="510" y="906"/>
                    </a:lnTo>
                    <a:lnTo>
                      <a:pt x="545" y="900"/>
                    </a:lnTo>
                    <a:lnTo>
                      <a:pt x="579" y="890"/>
                    </a:lnTo>
                    <a:lnTo>
                      <a:pt x="615" y="880"/>
                    </a:lnTo>
                    <a:lnTo>
                      <a:pt x="651" y="867"/>
                    </a:lnTo>
                    <a:lnTo>
                      <a:pt x="686" y="851"/>
                    </a:lnTo>
                    <a:lnTo>
                      <a:pt x="721" y="834"/>
                    </a:lnTo>
                    <a:lnTo>
                      <a:pt x="757" y="814"/>
                    </a:lnTo>
                    <a:lnTo>
                      <a:pt x="792" y="791"/>
                    </a:lnTo>
                    <a:lnTo>
                      <a:pt x="799" y="778"/>
                    </a:lnTo>
                    <a:lnTo>
                      <a:pt x="807" y="763"/>
                    </a:lnTo>
                    <a:lnTo>
                      <a:pt x="814" y="747"/>
                    </a:lnTo>
                    <a:lnTo>
                      <a:pt x="819" y="729"/>
                    </a:lnTo>
                    <a:lnTo>
                      <a:pt x="804" y="685"/>
                    </a:lnTo>
                    <a:lnTo>
                      <a:pt x="789" y="641"/>
                    </a:lnTo>
                    <a:lnTo>
                      <a:pt x="773" y="595"/>
                    </a:lnTo>
                    <a:lnTo>
                      <a:pt x="758" y="551"/>
                    </a:lnTo>
                    <a:lnTo>
                      <a:pt x="743" y="506"/>
                    </a:lnTo>
                    <a:lnTo>
                      <a:pt x="728" y="462"/>
                    </a:lnTo>
                    <a:lnTo>
                      <a:pt x="712" y="417"/>
                    </a:lnTo>
                    <a:lnTo>
                      <a:pt x="696" y="372"/>
                    </a:lnTo>
                    <a:lnTo>
                      <a:pt x="681" y="327"/>
                    </a:lnTo>
                    <a:lnTo>
                      <a:pt x="666" y="283"/>
                    </a:lnTo>
                    <a:lnTo>
                      <a:pt x="651" y="238"/>
                    </a:lnTo>
                    <a:lnTo>
                      <a:pt x="636" y="194"/>
                    </a:lnTo>
                    <a:lnTo>
                      <a:pt x="621" y="149"/>
                    </a:lnTo>
                    <a:lnTo>
                      <a:pt x="604" y="104"/>
                    </a:lnTo>
                    <a:lnTo>
                      <a:pt x="589" y="59"/>
                    </a:lnTo>
                    <a:lnTo>
                      <a:pt x="574" y="15"/>
                    </a:lnTo>
                    <a:lnTo>
                      <a:pt x="566" y="12"/>
                    </a:lnTo>
                    <a:lnTo>
                      <a:pt x="559" y="8"/>
                    </a:lnTo>
                    <a:lnTo>
                      <a:pt x="551" y="5"/>
                    </a:lnTo>
                    <a:lnTo>
                      <a:pt x="544" y="2"/>
                    </a:lnTo>
                    <a:lnTo>
                      <a:pt x="536" y="2"/>
                    </a:lnTo>
                    <a:lnTo>
                      <a:pt x="529" y="1"/>
                    </a:lnTo>
                    <a:lnTo>
                      <a:pt x="522" y="1"/>
                    </a:lnTo>
                    <a:lnTo>
                      <a:pt x="514" y="1"/>
                    </a:lnTo>
                    <a:lnTo>
                      <a:pt x="507" y="0"/>
                    </a:lnTo>
                    <a:lnTo>
                      <a:pt x="500" y="0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57" y="4"/>
                    </a:lnTo>
                    <a:lnTo>
                      <a:pt x="428" y="9"/>
                    </a:lnTo>
                    <a:lnTo>
                      <a:pt x="397" y="14"/>
                    </a:lnTo>
                    <a:lnTo>
                      <a:pt x="368" y="19"/>
                    </a:lnTo>
                    <a:lnTo>
                      <a:pt x="339" y="24"/>
                    </a:lnTo>
                    <a:lnTo>
                      <a:pt x="309" y="29"/>
                    </a:lnTo>
                    <a:lnTo>
                      <a:pt x="280" y="33"/>
                    </a:lnTo>
                    <a:lnTo>
                      <a:pt x="251" y="39"/>
                    </a:lnTo>
                    <a:lnTo>
                      <a:pt x="220" y="43"/>
                    </a:lnTo>
                    <a:lnTo>
                      <a:pt x="191" y="48"/>
                    </a:lnTo>
                    <a:lnTo>
                      <a:pt x="162" y="53"/>
                    </a:lnTo>
                    <a:lnTo>
                      <a:pt x="133" y="58"/>
                    </a:lnTo>
                    <a:lnTo>
                      <a:pt x="103" y="63"/>
                    </a:lnTo>
                    <a:lnTo>
                      <a:pt x="74" y="68"/>
                    </a:lnTo>
                    <a:lnTo>
                      <a:pt x="45" y="72"/>
                    </a:lnTo>
                    <a:lnTo>
                      <a:pt x="15" y="78"/>
                    </a:lnTo>
                    <a:close/>
                  </a:path>
                </a:pathLst>
              </a:custGeom>
              <a:solidFill>
                <a:srgbClr val="7A6B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9"/>
              <p:cNvSpPr>
                <a:spLocks/>
              </p:cNvSpPr>
              <p:nvPr/>
            </p:nvSpPr>
            <p:spPr bwMode="auto">
              <a:xfrm>
                <a:off x="3739" y="1281"/>
                <a:ext cx="123" cy="136"/>
              </a:xfrm>
              <a:custGeom>
                <a:avLst/>
                <a:gdLst/>
                <a:ahLst/>
                <a:cxnLst>
                  <a:cxn ang="0">
                    <a:pos x="15" y="70"/>
                  </a:cxn>
                  <a:cxn ang="0">
                    <a:pos x="0" y="98"/>
                  </a:cxn>
                  <a:cxn ang="0">
                    <a:pos x="8" y="133"/>
                  </a:cxn>
                  <a:cxn ang="0">
                    <a:pos x="174" y="765"/>
                  </a:cxn>
                  <a:cxn ang="0">
                    <a:pos x="219" y="800"/>
                  </a:cxn>
                  <a:cxn ang="0">
                    <a:pos x="247" y="806"/>
                  </a:cxn>
                  <a:cxn ang="0">
                    <a:pos x="276" y="810"/>
                  </a:cxn>
                  <a:cxn ang="0">
                    <a:pos x="304" y="815"/>
                  </a:cxn>
                  <a:cxn ang="0">
                    <a:pos x="334" y="817"/>
                  </a:cxn>
                  <a:cxn ang="0">
                    <a:pos x="364" y="818"/>
                  </a:cxn>
                  <a:cxn ang="0">
                    <a:pos x="394" y="817"/>
                  </a:cxn>
                  <a:cxn ang="0">
                    <a:pos x="426" y="815"/>
                  </a:cxn>
                  <a:cxn ang="0">
                    <a:pos x="457" y="810"/>
                  </a:cxn>
                  <a:cxn ang="0">
                    <a:pos x="487" y="804"/>
                  </a:cxn>
                  <a:cxn ang="0">
                    <a:pos x="520" y="796"/>
                  </a:cxn>
                  <a:cxn ang="0">
                    <a:pos x="551" y="787"/>
                  </a:cxn>
                  <a:cxn ang="0">
                    <a:pos x="583" y="776"/>
                  </a:cxn>
                  <a:cxn ang="0">
                    <a:pos x="615" y="762"/>
                  </a:cxn>
                  <a:cxn ang="0">
                    <a:pos x="647" y="746"/>
                  </a:cxn>
                  <a:cxn ang="0">
                    <a:pos x="678" y="728"/>
                  </a:cxn>
                  <a:cxn ang="0">
                    <a:pos x="710" y="708"/>
                  </a:cxn>
                  <a:cxn ang="0">
                    <a:pos x="733" y="653"/>
                  </a:cxn>
                  <a:cxn ang="0">
                    <a:pos x="514" y="14"/>
                  </a:cxn>
                  <a:cxn ang="0">
                    <a:pos x="487" y="4"/>
                  </a:cxn>
                  <a:cxn ang="0">
                    <a:pos x="435" y="0"/>
                  </a:cxn>
                  <a:cxn ang="0">
                    <a:pos x="15" y="70"/>
                  </a:cxn>
                </a:cxnLst>
                <a:rect l="0" t="0" r="r" b="b"/>
                <a:pathLst>
                  <a:path w="733" h="818">
                    <a:moveTo>
                      <a:pt x="15" y="70"/>
                    </a:moveTo>
                    <a:lnTo>
                      <a:pt x="0" y="98"/>
                    </a:lnTo>
                    <a:lnTo>
                      <a:pt x="8" y="133"/>
                    </a:lnTo>
                    <a:lnTo>
                      <a:pt x="174" y="765"/>
                    </a:lnTo>
                    <a:lnTo>
                      <a:pt x="219" y="800"/>
                    </a:lnTo>
                    <a:lnTo>
                      <a:pt x="247" y="806"/>
                    </a:lnTo>
                    <a:lnTo>
                      <a:pt x="276" y="810"/>
                    </a:lnTo>
                    <a:lnTo>
                      <a:pt x="304" y="815"/>
                    </a:lnTo>
                    <a:lnTo>
                      <a:pt x="334" y="817"/>
                    </a:lnTo>
                    <a:lnTo>
                      <a:pt x="364" y="818"/>
                    </a:lnTo>
                    <a:lnTo>
                      <a:pt x="394" y="817"/>
                    </a:lnTo>
                    <a:lnTo>
                      <a:pt x="426" y="815"/>
                    </a:lnTo>
                    <a:lnTo>
                      <a:pt x="457" y="810"/>
                    </a:lnTo>
                    <a:lnTo>
                      <a:pt x="487" y="804"/>
                    </a:lnTo>
                    <a:lnTo>
                      <a:pt x="520" y="796"/>
                    </a:lnTo>
                    <a:lnTo>
                      <a:pt x="551" y="787"/>
                    </a:lnTo>
                    <a:lnTo>
                      <a:pt x="583" y="776"/>
                    </a:lnTo>
                    <a:lnTo>
                      <a:pt x="615" y="762"/>
                    </a:lnTo>
                    <a:lnTo>
                      <a:pt x="647" y="746"/>
                    </a:lnTo>
                    <a:lnTo>
                      <a:pt x="678" y="728"/>
                    </a:lnTo>
                    <a:lnTo>
                      <a:pt x="710" y="708"/>
                    </a:lnTo>
                    <a:lnTo>
                      <a:pt x="733" y="653"/>
                    </a:lnTo>
                    <a:lnTo>
                      <a:pt x="514" y="14"/>
                    </a:lnTo>
                    <a:lnTo>
                      <a:pt x="487" y="4"/>
                    </a:lnTo>
                    <a:lnTo>
                      <a:pt x="435" y="0"/>
                    </a:lnTo>
                    <a:lnTo>
                      <a:pt x="15" y="70"/>
                    </a:lnTo>
                    <a:close/>
                  </a:path>
                </a:pathLst>
              </a:custGeom>
              <a:solidFill>
                <a:srgbClr val="7F70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20"/>
              <p:cNvSpPr>
                <a:spLocks/>
              </p:cNvSpPr>
              <p:nvPr/>
            </p:nvSpPr>
            <p:spPr bwMode="auto">
              <a:xfrm>
                <a:off x="3798" y="1437"/>
                <a:ext cx="211" cy="138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103" y="783"/>
                  </a:cxn>
                  <a:cxn ang="0">
                    <a:pos x="143" y="792"/>
                  </a:cxn>
                  <a:cxn ang="0">
                    <a:pos x="182" y="799"/>
                  </a:cxn>
                  <a:cxn ang="0">
                    <a:pos x="222" y="807"/>
                  </a:cxn>
                  <a:cxn ang="0">
                    <a:pos x="261" y="812"/>
                  </a:cxn>
                  <a:cxn ang="0">
                    <a:pos x="299" y="818"/>
                  </a:cxn>
                  <a:cxn ang="0">
                    <a:pos x="337" y="821"/>
                  </a:cxn>
                  <a:cxn ang="0">
                    <a:pos x="376" y="824"/>
                  </a:cxn>
                  <a:cxn ang="0">
                    <a:pos x="413" y="827"/>
                  </a:cxn>
                  <a:cxn ang="0">
                    <a:pos x="451" y="828"/>
                  </a:cxn>
                  <a:cxn ang="0">
                    <a:pos x="488" y="828"/>
                  </a:cxn>
                  <a:cxn ang="0">
                    <a:pos x="525" y="827"/>
                  </a:cxn>
                  <a:cxn ang="0">
                    <a:pos x="561" y="825"/>
                  </a:cxn>
                  <a:cxn ang="0">
                    <a:pos x="598" y="823"/>
                  </a:cxn>
                  <a:cxn ang="0">
                    <a:pos x="634" y="819"/>
                  </a:cxn>
                  <a:cxn ang="0">
                    <a:pos x="670" y="815"/>
                  </a:cxn>
                  <a:cxn ang="0">
                    <a:pos x="707" y="809"/>
                  </a:cxn>
                  <a:cxn ang="0">
                    <a:pos x="741" y="803"/>
                  </a:cxn>
                  <a:cxn ang="0">
                    <a:pos x="777" y="796"/>
                  </a:cxn>
                  <a:cxn ang="0">
                    <a:pos x="813" y="788"/>
                  </a:cxn>
                  <a:cxn ang="0">
                    <a:pos x="848" y="779"/>
                  </a:cxn>
                  <a:cxn ang="0">
                    <a:pos x="884" y="768"/>
                  </a:cxn>
                  <a:cxn ang="0">
                    <a:pos x="918" y="757"/>
                  </a:cxn>
                  <a:cxn ang="0">
                    <a:pos x="953" y="745"/>
                  </a:cxn>
                  <a:cxn ang="0">
                    <a:pos x="988" y="733"/>
                  </a:cxn>
                  <a:cxn ang="0">
                    <a:pos x="1022" y="719"/>
                  </a:cxn>
                  <a:cxn ang="0">
                    <a:pos x="1057" y="705"/>
                  </a:cxn>
                  <a:cxn ang="0">
                    <a:pos x="1092" y="690"/>
                  </a:cxn>
                  <a:cxn ang="0">
                    <a:pos x="1126" y="673"/>
                  </a:cxn>
                  <a:cxn ang="0">
                    <a:pos x="1161" y="656"/>
                  </a:cxn>
                  <a:cxn ang="0">
                    <a:pos x="1195" y="638"/>
                  </a:cxn>
                  <a:cxn ang="0">
                    <a:pos x="1229" y="618"/>
                  </a:cxn>
                  <a:cxn ang="0">
                    <a:pos x="1264" y="599"/>
                  </a:cxn>
                  <a:cxn ang="0">
                    <a:pos x="1072" y="0"/>
                  </a:cxn>
                  <a:cxn ang="0">
                    <a:pos x="0" y="216"/>
                  </a:cxn>
                </a:cxnLst>
                <a:rect l="0" t="0" r="r" b="b"/>
                <a:pathLst>
                  <a:path w="1264" h="828">
                    <a:moveTo>
                      <a:pt x="0" y="216"/>
                    </a:moveTo>
                    <a:lnTo>
                      <a:pt x="103" y="783"/>
                    </a:lnTo>
                    <a:lnTo>
                      <a:pt x="143" y="792"/>
                    </a:lnTo>
                    <a:lnTo>
                      <a:pt x="182" y="799"/>
                    </a:lnTo>
                    <a:lnTo>
                      <a:pt x="222" y="807"/>
                    </a:lnTo>
                    <a:lnTo>
                      <a:pt x="261" y="812"/>
                    </a:lnTo>
                    <a:lnTo>
                      <a:pt x="299" y="818"/>
                    </a:lnTo>
                    <a:lnTo>
                      <a:pt x="337" y="821"/>
                    </a:lnTo>
                    <a:lnTo>
                      <a:pt x="376" y="824"/>
                    </a:lnTo>
                    <a:lnTo>
                      <a:pt x="413" y="827"/>
                    </a:lnTo>
                    <a:lnTo>
                      <a:pt x="451" y="828"/>
                    </a:lnTo>
                    <a:lnTo>
                      <a:pt x="488" y="828"/>
                    </a:lnTo>
                    <a:lnTo>
                      <a:pt x="525" y="827"/>
                    </a:lnTo>
                    <a:lnTo>
                      <a:pt x="561" y="825"/>
                    </a:lnTo>
                    <a:lnTo>
                      <a:pt x="598" y="823"/>
                    </a:lnTo>
                    <a:lnTo>
                      <a:pt x="634" y="819"/>
                    </a:lnTo>
                    <a:lnTo>
                      <a:pt x="670" y="815"/>
                    </a:lnTo>
                    <a:lnTo>
                      <a:pt x="707" y="809"/>
                    </a:lnTo>
                    <a:lnTo>
                      <a:pt x="741" y="803"/>
                    </a:lnTo>
                    <a:lnTo>
                      <a:pt x="777" y="796"/>
                    </a:lnTo>
                    <a:lnTo>
                      <a:pt x="813" y="788"/>
                    </a:lnTo>
                    <a:lnTo>
                      <a:pt x="848" y="779"/>
                    </a:lnTo>
                    <a:lnTo>
                      <a:pt x="884" y="768"/>
                    </a:lnTo>
                    <a:lnTo>
                      <a:pt x="918" y="757"/>
                    </a:lnTo>
                    <a:lnTo>
                      <a:pt x="953" y="745"/>
                    </a:lnTo>
                    <a:lnTo>
                      <a:pt x="988" y="733"/>
                    </a:lnTo>
                    <a:lnTo>
                      <a:pt x="1022" y="719"/>
                    </a:lnTo>
                    <a:lnTo>
                      <a:pt x="1057" y="705"/>
                    </a:lnTo>
                    <a:lnTo>
                      <a:pt x="1092" y="690"/>
                    </a:lnTo>
                    <a:lnTo>
                      <a:pt x="1126" y="673"/>
                    </a:lnTo>
                    <a:lnTo>
                      <a:pt x="1161" y="656"/>
                    </a:lnTo>
                    <a:lnTo>
                      <a:pt x="1195" y="638"/>
                    </a:lnTo>
                    <a:lnTo>
                      <a:pt x="1229" y="618"/>
                    </a:lnTo>
                    <a:lnTo>
                      <a:pt x="1264" y="599"/>
                    </a:lnTo>
                    <a:lnTo>
                      <a:pt x="1072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93F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21"/>
              <p:cNvSpPr>
                <a:spLocks/>
              </p:cNvSpPr>
              <p:nvPr/>
            </p:nvSpPr>
            <p:spPr bwMode="auto">
              <a:xfrm>
                <a:off x="3799" y="1445"/>
                <a:ext cx="210" cy="130"/>
              </a:xfrm>
              <a:custGeom>
                <a:avLst/>
                <a:gdLst/>
                <a:ahLst/>
                <a:cxnLst>
                  <a:cxn ang="0">
                    <a:pos x="13" y="275"/>
                  </a:cxn>
                  <a:cxn ang="0">
                    <a:pos x="37" y="406"/>
                  </a:cxn>
                  <a:cxn ang="0">
                    <a:pos x="62" y="537"/>
                  </a:cxn>
                  <a:cxn ang="0">
                    <a:pos x="86" y="667"/>
                  </a:cxn>
                  <a:cxn ang="0">
                    <a:pos x="138" y="741"/>
                  </a:cxn>
                  <a:cxn ang="0">
                    <a:pos x="217" y="756"/>
                  </a:cxn>
                  <a:cxn ang="0">
                    <a:pos x="294" y="767"/>
                  </a:cxn>
                  <a:cxn ang="0">
                    <a:pos x="370" y="773"/>
                  </a:cxn>
                  <a:cxn ang="0">
                    <a:pos x="446" y="776"/>
                  </a:cxn>
                  <a:cxn ang="0">
                    <a:pos x="520" y="776"/>
                  </a:cxn>
                  <a:cxn ang="0">
                    <a:pos x="593" y="772"/>
                  </a:cxn>
                  <a:cxn ang="0">
                    <a:pos x="664" y="764"/>
                  </a:cxn>
                  <a:cxn ang="0">
                    <a:pos x="736" y="753"/>
                  </a:cxn>
                  <a:cxn ang="0">
                    <a:pos x="806" y="736"/>
                  </a:cxn>
                  <a:cxn ang="0">
                    <a:pos x="876" y="718"/>
                  </a:cxn>
                  <a:cxn ang="0">
                    <a:pos x="945" y="695"/>
                  </a:cxn>
                  <a:cxn ang="0">
                    <a:pos x="1014" y="668"/>
                  </a:cxn>
                  <a:cxn ang="0">
                    <a:pos x="1083" y="639"/>
                  </a:cxn>
                  <a:cxn ang="0">
                    <a:pos x="1152" y="605"/>
                  </a:cxn>
                  <a:cxn ang="0">
                    <a:pos x="1220" y="567"/>
                  </a:cxn>
                  <a:cxn ang="0">
                    <a:pos x="1244" y="514"/>
                  </a:cxn>
                  <a:cxn ang="0">
                    <a:pos x="1223" y="446"/>
                  </a:cxn>
                  <a:cxn ang="0">
                    <a:pos x="1200" y="377"/>
                  </a:cxn>
                  <a:cxn ang="0">
                    <a:pos x="1178" y="309"/>
                  </a:cxn>
                  <a:cxn ang="0">
                    <a:pos x="1156" y="241"/>
                  </a:cxn>
                  <a:cxn ang="0">
                    <a:pos x="1134" y="171"/>
                  </a:cxn>
                  <a:cxn ang="0">
                    <a:pos x="1112" y="103"/>
                  </a:cxn>
                  <a:cxn ang="0">
                    <a:pos x="1089" y="35"/>
                  </a:cxn>
                  <a:cxn ang="0">
                    <a:pos x="1045" y="8"/>
                  </a:cxn>
                  <a:cxn ang="0">
                    <a:pos x="976" y="23"/>
                  </a:cxn>
                  <a:cxn ang="0">
                    <a:pos x="908" y="39"/>
                  </a:cxn>
                  <a:cxn ang="0">
                    <a:pos x="840" y="53"/>
                  </a:cxn>
                  <a:cxn ang="0">
                    <a:pos x="773" y="68"/>
                  </a:cxn>
                  <a:cxn ang="0">
                    <a:pos x="704" y="83"/>
                  </a:cxn>
                  <a:cxn ang="0">
                    <a:pos x="637" y="98"/>
                  </a:cxn>
                  <a:cxn ang="0">
                    <a:pos x="570" y="111"/>
                  </a:cxn>
                  <a:cxn ang="0">
                    <a:pos x="503" y="125"/>
                  </a:cxn>
                  <a:cxn ang="0">
                    <a:pos x="435" y="138"/>
                  </a:cxn>
                  <a:cxn ang="0">
                    <a:pos x="368" y="150"/>
                  </a:cxn>
                  <a:cxn ang="0">
                    <a:pos x="301" y="163"/>
                  </a:cxn>
                  <a:cxn ang="0">
                    <a:pos x="235" y="173"/>
                  </a:cxn>
                  <a:cxn ang="0">
                    <a:pos x="167" y="185"/>
                  </a:cxn>
                  <a:cxn ang="0">
                    <a:pos x="100" y="195"/>
                  </a:cxn>
                  <a:cxn ang="0">
                    <a:pos x="34" y="206"/>
                  </a:cxn>
                </a:cxnLst>
                <a:rect l="0" t="0" r="r" b="b"/>
                <a:pathLst>
                  <a:path w="1255" h="777">
                    <a:moveTo>
                      <a:pt x="0" y="210"/>
                    </a:moveTo>
                    <a:lnTo>
                      <a:pt x="13" y="275"/>
                    </a:lnTo>
                    <a:lnTo>
                      <a:pt x="25" y="340"/>
                    </a:lnTo>
                    <a:lnTo>
                      <a:pt x="37" y="406"/>
                    </a:lnTo>
                    <a:lnTo>
                      <a:pt x="49" y="471"/>
                    </a:lnTo>
                    <a:lnTo>
                      <a:pt x="62" y="537"/>
                    </a:lnTo>
                    <a:lnTo>
                      <a:pt x="74" y="602"/>
                    </a:lnTo>
                    <a:lnTo>
                      <a:pt x="86" y="667"/>
                    </a:lnTo>
                    <a:lnTo>
                      <a:pt x="98" y="732"/>
                    </a:lnTo>
                    <a:lnTo>
                      <a:pt x="138" y="741"/>
                    </a:lnTo>
                    <a:lnTo>
                      <a:pt x="178" y="748"/>
                    </a:lnTo>
                    <a:lnTo>
                      <a:pt x="217" y="756"/>
                    </a:lnTo>
                    <a:lnTo>
                      <a:pt x="256" y="761"/>
                    </a:lnTo>
                    <a:lnTo>
                      <a:pt x="294" y="767"/>
                    </a:lnTo>
                    <a:lnTo>
                      <a:pt x="332" y="771"/>
                    </a:lnTo>
                    <a:lnTo>
                      <a:pt x="370" y="773"/>
                    </a:lnTo>
                    <a:lnTo>
                      <a:pt x="408" y="775"/>
                    </a:lnTo>
                    <a:lnTo>
                      <a:pt x="446" y="776"/>
                    </a:lnTo>
                    <a:lnTo>
                      <a:pt x="483" y="777"/>
                    </a:lnTo>
                    <a:lnTo>
                      <a:pt x="520" y="776"/>
                    </a:lnTo>
                    <a:lnTo>
                      <a:pt x="556" y="774"/>
                    </a:lnTo>
                    <a:lnTo>
                      <a:pt x="593" y="772"/>
                    </a:lnTo>
                    <a:lnTo>
                      <a:pt x="628" y="769"/>
                    </a:lnTo>
                    <a:lnTo>
                      <a:pt x="664" y="764"/>
                    </a:lnTo>
                    <a:lnTo>
                      <a:pt x="700" y="758"/>
                    </a:lnTo>
                    <a:lnTo>
                      <a:pt x="736" y="753"/>
                    </a:lnTo>
                    <a:lnTo>
                      <a:pt x="770" y="745"/>
                    </a:lnTo>
                    <a:lnTo>
                      <a:pt x="806" y="736"/>
                    </a:lnTo>
                    <a:lnTo>
                      <a:pt x="841" y="728"/>
                    </a:lnTo>
                    <a:lnTo>
                      <a:pt x="876" y="718"/>
                    </a:lnTo>
                    <a:lnTo>
                      <a:pt x="910" y="707"/>
                    </a:lnTo>
                    <a:lnTo>
                      <a:pt x="945" y="695"/>
                    </a:lnTo>
                    <a:lnTo>
                      <a:pt x="980" y="682"/>
                    </a:lnTo>
                    <a:lnTo>
                      <a:pt x="1014" y="668"/>
                    </a:lnTo>
                    <a:lnTo>
                      <a:pt x="1049" y="654"/>
                    </a:lnTo>
                    <a:lnTo>
                      <a:pt x="1083" y="639"/>
                    </a:lnTo>
                    <a:lnTo>
                      <a:pt x="1117" y="621"/>
                    </a:lnTo>
                    <a:lnTo>
                      <a:pt x="1152" y="605"/>
                    </a:lnTo>
                    <a:lnTo>
                      <a:pt x="1187" y="587"/>
                    </a:lnTo>
                    <a:lnTo>
                      <a:pt x="1220" y="567"/>
                    </a:lnTo>
                    <a:lnTo>
                      <a:pt x="1255" y="548"/>
                    </a:lnTo>
                    <a:lnTo>
                      <a:pt x="1244" y="514"/>
                    </a:lnTo>
                    <a:lnTo>
                      <a:pt x="1233" y="479"/>
                    </a:lnTo>
                    <a:lnTo>
                      <a:pt x="1223" y="446"/>
                    </a:lnTo>
                    <a:lnTo>
                      <a:pt x="1211" y="411"/>
                    </a:lnTo>
                    <a:lnTo>
                      <a:pt x="1200" y="377"/>
                    </a:lnTo>
                    <a:lnTo>
                      <a:pt x="1189" y="343"/>
                    </a:lnTo>
                    <a:lnTo>
                      <a:pt x="1178" y="309"/>
                    </a:lnTo>
                    <a:lnTo>
                      <a:pt x="1167" y="274"/>
                    </a:lnTo>
                    <a:lnTo>
                      <a:pt x="1156" y="241"/>
                    </a:lnTo>
                    <a:lnTo>
                      <a:pt x="1146" y="206"/>
                    </a:lnTo>
                    <a:lnTo>
                      <a:pt x="1134" y="171"/>
                    </a:lnTo>
                    <a:lnTo>
                      <a:pt x="1123" y="138"/>
                    </a:lnTo>
                    <a:lnTo>
                      <a:pt x="1112" y="103"/>
                    </a:lnTo>
                    <a:lnTo>
                      <a:pt x="1101" y="68"/>
                    </a:lnTo>
                    <a:lnTo>
                      <a:pt x="1089" y="35"/>
                    </a:lnTo>
                    <a:lnTo>
                      <a:pt x="1078" y="0"/>
                    </a:lnTo>
                    <a:lnTo>
                      <a:pt x="1045" y="8"/>
                    </a:lnTo>
                    <a:lnTo>
                      <a:pt x="1010" y="15"/>
                    </a:lnTo>
                    <a:lnTo>
                      <a:pt x="976" y="23"/>
                    </a:lnTo>
                    <a:lnTo>
                      <a:pt x="942" y="31"/>
                    </a:lnTo>
                    <a:lnTo>
                      <a:pt x="908" y="39"/>
                    </a:lnTo>
                    <a:lnTo>
                      <a:pt x="874" y="47"/>
                    </a:lnTo>
                    <a:lnTo>
                      <a:pt x="840" y="53"/>
                    </a:lnTo>
                    <a:lnTo>
                      <a:pt x="806" y="61"/>
                    </a:lnTo>
                    <a:lnTo>
                      <a:pt x="773" y="68"/>
                    </a:lnTo>
                    <a:lnTo>
                      <a:pt x="739" y="76"/>
                    </a:lnTo>
                    <a:lnTo>
                      <a:pt x="704" y="83"/>
                    </a:lnTo>
                    <a:lnTo>
                      <a:pt x="671" y="90"/>
                    </a:lnTo>
                    <a:lnTo>
                      <a:pt x="637" y="98"/>
                    </a:lnTo>
                    <a:lnTo>
                      <a:pt x="603" y="104"/>
                    </a:lnTo>
                    <a:lnTo>
                      <a:pt x="570" y="111"/>
                    </a:lnTo>
                    <a:lnTo>
                      <a:pt x="536" y="118"/>
                    </a:lnTo>
                    <a:lnTo>
                      <a:pt x="503" y="125"/>
                    </a:lnTo>
                    <a:lnTo>
                      <a:pt x="469" y="131"/>
                    </a:lnTo>
                    <a:lnTo>
                      <a:pt x="435" y="138"/>
                    </a:lnTo>
                    <a:lnTo>
                      <a:pt x="402" y="144"/>
                    </a:lnTo>
                    <a:lnTo>
                      <a:pt x="368" y="150"/>
                    </a:lnTo>
                    <a:lnTo>
                      <a:pt x="334" y="156"/>
                    </a:lnTo>
                    <a:lnTo>
                      <a:pt x="301" y="163"/>
                    </a:lnTo>
                    <a:lnTo>
                      <a:pt x="267" y="168"/>
                    </a:lnTo>
                    <a:lnTo>
                      <a:pt x="235" y="173"/>
                    </a:lnTo>
                    <a:lnTo>
                      <a:pt x="201" y="180"/>
                    </a:lnTo>
                    <a:lnTo>
                      <a:pt x="167" y="185"/>
                    </a:lnTo>
                    <a:lnTo>
                      <a:pt x="134" y="191"/>
                    </a:lnTo>
                    <a:lnTo>
                      <a:pt x="100" y="195"/>
                    </a:lnTo>
                    <a:lnTo>
                      <a:pt x="68" y="201"/>
                    </a:lnTo>
                    <a:lnTo>
                      <a:pt x="34" y="206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449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22"/>
              <p:cNvSpPr>
                <a:spLocks/>
              </p:cNvSpPr>
              <p:nvPr/>
            </p:nvSpPr>
            <p:spPr bwMode="auto">
              <a:xfrm>
                <a:off x="3801" y="1453"/>
                <a:ext cx="207" cy="121"/>
              </a:xfrm>
              <a:custGeom>
                <a:avLst/>
                <a:gdLst/>
                <a:ahLst/>
                <a:cxnLst>
                  <a:cxn ang="0">
                    <a:pos x="12" y="264"/>
                  </a:cxn>
                  <a:cxn ang="0">
                    <a:pos x="35" y="382"/>
                  </a:cxn>
                  <a:cxn ang="0">
                    <a:pos x="58" y="502"/>
                  </a:cxn>
                  <a:cxn ang="0">
                    <a:pos x="80" y="622"/>
                  </a:cxn>
                  <a:cxn ang="0">
                    <a:pos x="133" y="690"/>
                  </a:cxn>
                  <a:cxn ang="0">
                    <a:pos x="211" y="706"/>
                  </a:cxn>
                  <a:cxn ang="0">
                    <a:pos x="289" y="716"/>
                  </a:cxn>
                  <a:cxn ang="0">
                    <a:pos x="365" y="724"/>
                  </a:cxn>
                  <a:cxn ang="0">
                    <a:pos x="438" y="727"/>
                  </a:cxn>
                  <a:cxn ang="0">
                    <a:pos x="512" y="726"/>
                  </a:cxn>
                  <a:cxn ang="0">
                    <a:pos x="585" y="722"/>
                  </a:cxn>
                  <a:cxn ang="0">
                    <a:pos x="656" y="714"/>
                  </a:cxn>
                  <a:cxn ang="0">
                    <a:pos x="727" y="702"/>
                  </a:cxn>
                  <a:cxn ang="0">
                    <a:pos x="796" y="687"/>
                  </a:cxn>
                  <a:cxn ang="0">
                    <a:pos x="867" y="668"/>
                  </a:cxn>
                  <a:cxn ang="0">
                    <a:pos x="935" y="645"/>
                  </a:cxn>
                  <a:cxn ang="0">
                    <a:pos x="1004" y="619"/>
                  </a:cxn>
                  <a:cxn ang="0">
                    <a:pos x="1073" y="588"/>
                  </a:cxn>
                  <a:cxn ang="0">
                    <a:pos x="1141" y="555"/>
                  </a:cxn>
                  <a:cxn ang="0">
                    <a:pos x="1209" y="517"/>
                  </a:cxn>
                  <a:cxn ang="0">
                    <a:pos x="1223" y="436"/>
                  </a:cxn>
                  <a:cxn ang="0">
                    <a:pos x="1183" y="312"/>
                  </a:cxn>
                  <a:cxn ang="0">
                    <a:pos x="1143" y="187"/>
                  </a:cxn>
                  <a:cxn ang="0">
                    <a:pos x="1103" y="63"/>
                  </a:cxn>
                  <a:cxn ang="0">
                    <a:pos x="1049" y="8"/>
                  </a:cxn>
                  <a:cxn ang="0">
                    <a:pos x="979" y="27"/>
                  </a:cxn>
                  <a:cxn ang="0">
                    <a:pos x="910" y="44"/>
                  </a:cxn>
                  <a:cxn ang="0">
                    <a:pos x="841" y="60"/>
                  </a:cxn>
                  <a:cxn ang="0">
                    <a:pos x="772" y="77"/>
                  </a:cxn>
                  <a:cxn ang="0">
                    <a:pos x="704" y="92"/>
                  </a:cxn>
                  <a:cxn ang="0">
                    <a:pos x="636" y="107"/>
                  </a:cxn>
                  <a:cxn ang="0">
                    <a:pos x="568" y="121"/>
                  </a:cxn>
                  <a:cxn ang="0">
                    <a:pos x="500" y="135"/>
                  </a:cxn>
                  <a:cxn ang="0">
                    <a:pos x="433" y="147"/>
                  </a:cxn>
                  <a:cxn ang="0">
                    <a:pos x="366" y="159"/>
                  </a:cxn>
                  <a:cxn ang="0">
                    <a:pos x="298" y="170"/>
                  </a:cxn>
                  <a:cxn ang="0">
                    <a:pos x="232" y="180"/>
                  </a:cxn>
                  <a:cxn ang="0">
                    <a:pos x="165" y="188"/>
                  </a:cxn>
                  <a:cxn ang="0">
                    <a:pos x="99" y="196"/>
                  </a:cxn>
                  <a:cxn ang="0">
                    <a:pos x="33" y="202"/>
                  </a:cxn>
                </a:cxnLst>
                <a:rect l="0" t="0" r="r" b="b"/>
                <a:pathLst>
                  <a:path w="1244" h="727">
                    <a:moveTo>
                      <a:pt x="0" y="205"/>
                    </a:moveTo>
                    <a:lnTo>
                      <a:pt x="12" y="264"/>
                    </a:lnTo>
                    <a:lnTo>
                      <a:pt x="23" y="323"/>
                    </a:lnTo>
                    <a:lnTo>
                      <a:pt x="35" y="382"/>
                    </a:lnTo>
                    <a:lnTo>
                      <a:pt x="46" y="442"/>
                    </a:lnTo>
                    <a:lnTo>
                      <a:pt x="58" y="502"/>
                    </a:lnTo>
                    <a:lnTo>
                      <a:pt x="69" y="562"/>
                    </a:lnTo>
                    <a:lnTo>
                      <a:pt x="80" y="622"/>
                    </a:lnTo>
                    <a:lnTo>
                      <a:pt x="92" y="682"/>
                    </a:lnTo>
                    <a:lnTo>
                      <a:pt x="133" y="690"/>
                    </a:lnTo>
                    <a:lnTo>
                      <a:pt x="172" y="698"/>
                    </a:lnTo>
                    <a:lnTo>
                      <a:pt x="211" y="706"/>
                    </a:lnTo>
                    <a:lnTo>
                      <a:pt x="250" y="711"/>
                    </a:lnTo>
                    <a:lnTo>
                      <a:pt x="289" y="716"/>
                    </a:lnTo>
                    <a:lnTo>
                      <a:pt x="327" y="721"/>
                    </a:lnTo>
                    <a:lnTo>
                      <a:pt x="365" y="724"/>
                    </a:lnTo>
                    <a:lnTo>
                      <a:pt x="401" y="726"/>
                    </a:lnTo>
                    <a:lnTo>
                      <a:pt x="438" y="727"/>
                    </a:lnTo>
                    <a:lnTo>
                      <a:pt x="475" y="727"/>
                    </a:lnTo>
                    <a:lnTo>
                      <a:pt x="512" y="726"/>
                    </a:lnTo>
                    <a:lnTo>
                      <a:pt x="548" y="725"/>
                    </a:lnTo>
                    <a:lnTo>
                      <a:pt x="585" y="722"/>
                    </a:lnTo>
                    <a:lnTo>
                      <a:pt x="620" y="719"/>
                    </a:lnTo>
                    <a:lnTo>
                      <a:pt x="656" y="714"/>
                    </a:lnTo>
                    <a:lnTo>
                      <a:pt x="691" y="709"/>
                    </a:lnTo>
                    <a:lnTo>
                      <a:pt x="727" y="702"/>
                    </a:lnTo>
                    <a:lnTo>
                      <a:pt x="761" y="695"/>
                    </a:lnTo>
                    <a:lnTo>
                      <a:pt x="796" y="687"/>
                    </a:lnTo>
                    <a:lnTo>
                      <a:pt x="832" y="677"/>
                    </a:lnTo>
                    <a:lnTo>
                      <a:pt x="867" y="668"/>
                    </a:lnTo>
                    <a:lnTo>
                      <a:pt x="900" y="657"/>
                    </a:lnTo>
                    <a:lnTo>
                      <a:pt x="935" y="645"/>
                    </a:lnTo>
                    <a:lnTo>
                      <a:pt x="970" y="632"/>
                    </a:lnTo>
                    <a:lnTo>
                      <a:pt x="1004" y="619"/>
                    </a:lnTo>
                    <a:lnTo>
                      <a:pt x="1038" y="604"/>
                    </a:lnTo>
                    <a:lnTo>
                      <a:pt x="1073" y="588"/>
                    </a:lnTo>
                    <a:lnTo>
                      <a:pt x="1107" y="572"/>
                    </a:lnTo>
                    <a:lnTo>
                      <a:pt x="1141" y="555"/>
                    </a:lnTo>
                    <a:lnTo>
                      <a:pt x="1176" y="536"/>
                    </a:lnTo>
                    <a:lnTo>
                      <a:pt x="1209" y="517"/>
                    </a:lnTo>
                    <a:lnTo>
                      <a:pt x="1244" y="497"/>
                    </a:lnTo>
                    <a:lnTo>
                      <a:pt x="1223" y="436"/>
                    </a:lnTo>
                    <a:lnTo>
                      <a:pt x="1204" y="374"/>
                    </a:lnTo>
                    <a:lnTo>
                      <a:pt x="1183" y="312"/>
                    </a:lnTo>
                    <a:lnTo>
                      <a:pt x="1164" y="250"/>
                    </a:lnTo>
                    <a:lnTo>
                      <a:pt x="1143" y="187"/>
                    </a:lnTo>
                    <a:lnTo>
                      <a:pt x="1124" y="124"/>
                    </a:lnTo>
                    <a:lnTo>
                      <a:pt x="1103" y="63"/>
                    </a:lnTo>
                    <a:lnTo>
                      <a:pt x="1083" y="0"/>
                    </a:lnTo>
                    <a:lnTo>
                      <a:pt x="1049" y="8"/>
                    </a:lnTo>
                    <a:lnTo>
                      <a:pt x="1014" y="18"/>
                    </a:lnTo>
                    <a:lnTo>
                      <a:pt x="979" y="27"/>
                    </a:lnTo>
                    <a:lnTo>
                      <a:pt x="945" y="35"/>
                    </a:lnTo>
                    <a:lnTo>
                      <a:pt x="910" y="44"/>
                    </a:lnTo>
                    <a:lnTo>
                      <a:pt x="875" y="52"/>
                    </a:lnTo>
                    <a:lnTo>
                      <a:pt x="841" y="60"/>
                    </a:lnTo>
                    <a:lnTo>
                      <a:pt x="807" y="69"/>
                    </a:lnTo>
                    <a:lnTo>
                      <a:pt x="772" y="77"/>
                    </a:lnTo>
                    <a:lnTo>
                      <a:pt x="739" y="84"/>
                    </a:lnTo>
                    <a:lnTo>
                      <a:pt x="704" y="92"/>
                    </a:lnTo>
                    <a:lnTo>
                      <a:pt x="670" y="99"/>
                    </a:lnTo>
                    <a:lnTo>
                      <a:pt x="636" y="107"/>
                    </a:lnTo>
                    <a:lnTo>
                      <a:pt x="602" y="115"/>
                    </a:lnTo>
                    <a:lnTo>
                      <a:pt x="568" y="121"/>
                    </a:lnTo>
                    <a:lnTo>
                      <a:pt x="534" y="128"/>
                    </a:lnTo>
                    <a:lnTo>
                      <a:pt x="500" y="135"/>
                    </a:lnTo>
                    <a:lnTo>
                      <a:pt x="466" y="141"/>
                    </a:lnTo>
                    <a:lnTo>
                      <a:pt x="433" y="147"/>
                    </a:lnTo>
                    <a:lnTo>
                      <a:pt x="399" y="154"/>
                    </a:lnTo>
                    <a:lnTo>
                      <a:pt x="366" y="159"/>
                    </a:lnTo>
                    <a:lnTo>
                      <a:pt x="332" y="164"/>
                    </a:lnTo>
                    <a:lnTo>
                      <a:pt x="298" y="170"/>
                    </a:lnTo>
                    <a:lnTo>
                      <a:pt x="266" y="174"/>
                    </a:lnTo>
                    <a:lnTo>
                      <a:pt x="232" y="180"/>
                    </a:lnTo>
                    <a:lnTo>
                      <a:pt x="199" y="184"/>
                    </a:lnTo>
                    <a:lnTo>
                      <a:pt x="165" y="188"/>
                    </a:lnTo>
                    <a:lnTo>
                      <a:pt x="133" y="192"/>
                    </a:lnTo>
                    <a:lnTo>
                      <a:pt x="99" y="196"/>
                    </a:lnTo>
                    <a:lnTo>
                      <a:pt x="66" y="199"/>
                    </a:lnTo>
                    <a:lnTo>
                      <a:pt x="33" y="202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5E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23"/>
              <p:cNvSpPr>
                <a:spLocks/>
              </p:cNvSpPr>
              <p:nvPr/>
            </p:nvSpPr>
            <p:spPr bwMode="auto">
              <a:xfrm>
                <a:off x="3803" y="1461"/>
                <a:ext cx="205" cy="113"/>
              </a:xfrm>
              <a:custGeom>
                <a:avLst/>
                <a:gdLst/>
                <a:ahLst/>
                <a:cxnLst>
                  <a:cxn ang="0">
                    <a:pos x="11" y="253"/>
                  </a:cxn>
                  <a:cxn ang="0">
                    <a:pos x="33" y="360"/>
                  </a:cxn>
                  <a:cxn ang="0">
                    <a:pos x="54" y="469"/>
                  </a:cxn>
                  <a:cxn ang="0">
                    <a:pos x="75" y="578"/>
                  </a:cxn>
                  <a:cxn ang="0">
                    <a:pos x="126" y="641"/>
                  </a:cxn>
                  <a:cxn ang="0">
                    <a:pos x="204" y="656"/>
                  </a:cxn>
                  <a:cxn ang="0">
                    <a:pos x="281" y="667"/>
                  </a:cxn>
                  <a:cxn ang="0">
                    <a:pos x="357" y="674"/>
                  </a:cxn>
                  <a:cxn ang="0">
                    <a:pos x="432" y="677"/>
                  </a:cxn>
                  <a:cxn ang="0">
                    <a:pos x="504" y="676"/>
                  </a:cxn>
                  <a:cxn ang="0">
                    <a:pos x="576" y="673"/>
                  </a:cxn>
                  <a:cxn ang="0">
                    <a:pos x="647" y="664"/>
                  </a:cxn>
                  <a:cxn ang="0">
                    <a:pos x="718" y="652"/>
                  </a:cxn>
                  <a:cxn ang="0">
                    <a:pos x="787" y="637"/>
                  </a:cxn>
                  <a:cxn ang="0">
                    <a:pos x="857" y="617"/>
                  </a:cxn>
                  <a:cxn ang="0">
                    <a:pos x="925" y="595"/>
                  </a:cxn>
                  <a:cxn ang="0">
                    <a:pos x="994" y="569"/>
                  </a:cxn>
                  <a:cxn ang="0">
                    <a:pos x="1063" y="539"/>
                  </a:cxn>
                  <a:cxn ang="0">
                    <a:pos x="1131" y="506"/>
                  </a:cxn>
                  <a:cxn ang="0">
                    <a:pos x="1199" y="468"/>
                  </a:cxn>
                  <a:cxn ang="0">
                    <a:pos x="1216" y="393"/>
                  </a:cxn>
                  <a:cxn ang="0">
                    <a:pos x="1179" y="281"/>
                  </a:cxn>
                  <a:cxn ang="0">
                    <a:pos x="1141" y="168"/>
                  </a:cxn>
                  <a:cxn ang="0">
                    <a:pos x="1104" y="57"/>
                  </a:cxn>
                  <a:cxn ang="0">
                    <a:pos x="1051" y="10"/>
                  </a:cxn>
                  <a:cxn ang="0">
                    <a:pos x="980" y="31"/>
                  </a:cxn>
                  <a:cxn ang="0">
                    <a:pos x="910" y="49"/>
                  </a:cxn>
                  <a:cxn ang="0">
                    <a:pos x="840" y="68"/>
                  </a:cxn>
                  <a:cxn ang="0">
                    <a:pos x="771" y="85"/>
                  </a:cxn>
                  <a:cxn ang="0">
                    <a:pos x="703" y="101"/>
                  </a:cxn>
                  <a:cxn ang="0">
                    <a:pos x="634" y="117"/>
                  </a:cxn>
                  <a:cxn ang="0">
                    <a:pos x="566" y="132"/>
                  </a:cxn>
                  <a:cxn ang="0">
                    <a:pos x="499" y="145"/>
                  </a:cxn>
                  <a:cxn ang="0">
                    <a:pos x="430" y="158"/>
                  </a:cxn>
                  <a:cxn ang="0">
                    <a:pos x="363" y="167"/>
                  </a:cxn>
                  <a:cxn ang="0">
                    <a:pos x="297" y="177"/>
                  </a:cxn>
                  <a:cxn ang="0">
                    <a:pos x="230" y="185"/>
                  </a:cxn>
                  <a:cxn ang="0">
                    <a:pos x="164" y="191"/>
                  </a:cxn>
                  <a:cxn ang="0">
                    <a:pos x="99" y="196"/>
                  </a:cxn>
                  <a:cxn ang="0">
                    <a:pos x="33" y="198"/>
                  </a:cxn>
                </a:cxnLst>
                <a:rect l="0" t="0" r="r" b="b"/>
                <a:pathLst>
                  <a:path w="1234" h="677">
                    <a:moveTo>
                      <a:pt x="0" y="199"/>
                    </a:moveTo>
                    <a:lnTo>
                      <a:pt x="11" y="253"/>
                    </a:lnTo>
                    <a:lnTo>
                      <a:pt x="22" y="306"/>
                    </a:lnTo>
                    <a:lnTo>
                      <a:pt x="33" y="360"/>
                    </a:lnTo>
                    <a:lnTo>
                      <a:pt x="43" y="415"/>
                    </a:lnTo>
                    <a:lnTo>
                      <a:pt x="54" y="469"/>
                    </a:lnTo>
                    <a:lnTo>
                      <a:pt x="65" y="524"/>
                    </a:lnTo>
                    <a:lnTo>
                      <a:pt x="75" y="578"/>
                    </a:lnTo>
                    <a:lnTo>
                      <a:pt x="86" y="633"/>
                    </a:lnTo>
                    <a:lnTo>
                      <a:pt x="126" y="641"/>
                    </a:lnTo>
                    <a:lnTo>
                      <a:pt x="165" y="649"/>
                    </a:lnTo>
                    <a:lnTo>
                      <a:pt x="204" y="656"/>
                    </a:lnTo>
                    <a:lnTo>
                      <a:pt x="243" y="662"/>
                    </a:lnTo>
                    <a:lnTo>
                      <a:pt x="281" y="667"/>
                    </a:lnTo>
                    <a:lnTo>
                      <a:pt x="319" y="670"/>
                    </a:lnTo>
                    <a:lnTo>
                      <a:pt x="357" y="674"/>
                    </a:lnTo>
                    <a:lnTo>
                      <a:pt x="394" y="676"/>
                    </a:lnTo>
                    <a:lnTo>
                      <a:pt x="432" y="677"/>
                    </a:lnTo>
                    <a:lnTo>
                      <a:pt x="467" y="677"/>
                    </a:lnTo>
                    <a:lnTo>
                      <a:pt x="504" y="676"/>
                    </a:lnTo>
                    <a:lnTo>
                      <a:pt x="540" y="675"/>
                    </a:lnTo>
                    <a:lnTo>
                      <a:pt x="576" y="673"/>
                    </a:lnTo>
                    <a:lnTo>
                      <a:pt x="612" y="668"/>
                    </a:lnTo>
                    <a:lnTo>
                      <a:pt x="647" y="664"/>
                    </a:lnTo>
                    <a:lnTo>
                      <a:pt x="683" y="659"/>
                    </a:lnTo>
                    <a:lnTo>
                      <a:pt x="718" y="652"/>
                    </a:lnTo>
                    <a:lnTo>
                      <a:pt x="753" y="646"/>
                    </a:lnTo>
                    <a:lnTo>
                      <a:pt x="787" y="637"/>
                    </a:lnTo>
                    <a:lnTo>
                      <a:pt x="822" y="628"/>
                    </a:lnTo>
                    <a:lnTo>
                      <a:pt x="857" y="617"/>
                    </a:lnTo>
                    <a:lnTo>
                      <a:pt x="891" y="606"/>
                    </a:lnTo>
                    <a:lnTo>
                      <a:pt x="925" y="595"/>
                    </a:lnTo>
                    <a:lnTo>
                      <a:pt x="960" y="583"/>
                    </a:lnTo>
                    <a:lnTo>
                      <a:pt x="994" y="569"/>
                    </a:lnTo>
                    <a:lnTo>
                      <a:pt x="1028" y="554"/>
                    </a:lnTo>
                    <a:lnTo>
                      <a:pt x="1063" y="539"/>
                    </a:lnTo>
                    <a:lnTo>
                      <a:pt x="1096" y="522"/>
                    </a:lnTo>
                    <a:lnTo>
                      <a:pt x="1131" y="506"/>
                    </a:lnTo>
                    <a:lnTo>
                      <a:pt x="1166" y="487"/>
                    </a:lnTo>
                    <a:lnTo>
                      <a:pt x="1199" y="468"/>
                    </a:lnTo>
                    <a:lnTo>
                      <a:pt x="1234" y="448"/>
                    </a:lnTo>
                    <a:lnTo>
                      <a:pt x="1216" y="393"/>
                    </a:lnTo>
                    <a:lnTo>
                      <a:pt x="1197" y="336"/>
                    </a:lnTo>
                    <a:lnTo>
                      <a:pt x="1179" y="281"/>
                    </a:lnTo>
                    <a:lnTo>
                      <a:pt x="1160" y="225"/>
                    </a:lnTo>
                    <a:lnTo>
                      <a:pt x="1141" y="168"/>
                    </a:lnTo>
                    <a:lnTo>
                      <a:pt x="1122" y="112"/>
                    </a:lnTo>
                    <a:lnTo>
                      <a:pt x="1104" y="57"/>
                    </a:lnTo>
                    <a:lnTo>
                      <a:pt x="1085" y="0"/>
                    </a:lnTo>
                    <a:lnTo>
                      <a:pt x="1051" y="10"/>
                    </a:lnTo>
                    <a:lnTo>
                      <a:pt x="1015" y="20"/>
                    </a:lnTo>
                    <a:lnTo>
                      <a:pt x="980" y="31"/>
                    </a:lnTo>
                    <a:lnTo>
                      <a:pt x="946" y="39"/>
                    </a:lnTo>
                    <a:lnTo>
                      <a:pt x="910" y="49"/>
                    </a:lnTo>
                    <a:lnTo>
                      <a:pt x="875" y="59"/>
                    </a:lnTo>
                    <a:lnTo>
                      <a:pt x="840" y="68"/>
                    </a:lnTo>
                    <a:lnTo>
                      <a:pt x="806" y="76"/>
                    </a:lnTo>
                    <a:lnTo>
                      <a:pt x="771" y="85"/>
                    </a:lnTo>
                    <a:lnTo>
                      <a:pt x="737" y="94"/>
                    </a:lnTo>
                    <a:lnTo>
                      <a:pt x="703" y="101"/>
                    </a:lnTo>
                    <a:lnTo>
                      <a:pt x="668" y="110"/>
                    </a:lnTo>
                    <a:lnTo>
                      <a:pt x="634" y="117"/>
                    </a:lnTo>
                    <a:lnTo>
                      <a:pt x="600" y="125"/>
                    </a:lnTo>
                    <a:lnTo>
                      <a:pt x="566" y="132"/>
                    </a:lnTo>
                    <a:lnTo>
                      <a:pt x="532" y="138"/>
                    </a:lnTo>
                    <a:lnTo>
                      <a:pt x="499" y="145"/>
                    </a:lnTo>
                    <a:lnTo>
                      <a:pt x="464" y="151"/>
                    </a:lnTo>
                    <a:lnTo>
                      <a:pt x="430" y="158"/>
                    </a:lnTo>
                    <a:lnTo>
                      <a:pt x="397" y="163"/>
                    </a:lnTo>
                    <a:lnTo>
                      <a:pt x="363" y="167"/>
                    </a:lnTo>
                    <a:lnTo>
                      <a:pt x="331" y="173"/>
                    </a:lnTo>
                    <a:lnTo>
                      <a:pt x="297" y="177"/>
                    </a:lnTo>
                    <a:lnTo>
                      <a:pt x="263" y="181"/>
                    </a:lnTo>
                    <a:lnTo>
                      <a:pt x="230" y="185"/>
                    </a:lnTo>
                    <a:lnTo>
                      <a:pt x="197" y="188"/>
                    </a:lnTo>
                    <a:lnTo>
                      <a:pt x="164" y="191"/>
                    </a:lnTo>
                    <a:lnTo>
                      <a:pt x="131" y="193"/>
                    </a:lnTo>
                    <a:lnTo>
                      <a:pt x="99" y="196"/>
                    </a:lnTo>
                    <a:lnTo>
                      <a:pt x="65" y="197"/>
                    </a:lnTo>
                    <a:lnTo>
                      <a:pt x="33" y="19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B60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24"/>
              <p:cNvSpPr>
                <a:spLocks/>
              </p:cNvSpPr>
              <p:nvPr/>
            </p:nvSpPr>
            <p:spPr bwMode="auto">
              <a:xfrm>
                <a:off x="3804" y="1469"/>
                <a:ext cx="204" cy="104"/>
              </a:xfrm>
              <a:custGeom>
                <a:avLst/>
                <a:gdLst/>
                <a:ahLst/>
                <a:cxnLst>
                  <a:cxn ang="0">
                    <a:pos x="10" y="242"/>
                  </a:cxn>
                  <a:cxn ang="0">
                    <a:pos x="31" y="338"/>
                  </a:cxn>
                  <a:cxn ang="0">
                    <a:pos x="51" y="436"/>
                  </a:cxn>
                  <a:cxn ang="0">
                    <a:pos x="70" y="533"/>
                  </a:cxn>
                  <a:cxn ang="0">
                    <a:pos x="120" y="591"/>
                  </a:cxn>
                  <a:cxn ang="0">
                    <a:pos x="198" y="606"/>
                  </a:cxn>
                  <a:cxn ang="0">
                    <a:pos x="275" y="617"/>
                  </a:cxn>
                  <a:cxn ang="0">
                    <a:pos x="351" y="623"/>
                  </a:cxn>
                  <a:cxn ang="0">
                    <a:pos x="425" y="627"/>
                  </a:cxn>
                  <a:cxn ang="0">
                    <a:pos x="497" y="627"/>
                  </a:cxn>
                  <a:cxn ang="0">
                    <a:pos x="569" y="622"/>
                  </a:cxn>
                  <a:cxn ang="0">
                    <a:pos x="640" y="615"/>
                  </a:cxn>
                  <a:cxn ang="0">
                    <a:pos x="710" y="603"/>
                  </a:cxn>
                  <a:cxn ang="0">
                    <a:pos x="779" y="587"/>
                  </a:cxn>
                  <a:cxn ang="0">
                    <a:pos x="848" y="568"/>
                  </a:cxn>
                  <a:cxn ang="0">
                    <a:pos x="916" y="545"/>
                  </a:cxn>
                  <a:cxn ang="0">
                    <a:pos x="984" y="518"/>
                  </a:cxn>
                  <a:cxn ang="0">
                    <a:pos x="1053" y="489"/>
                  </a:cxn>
                  <a:cxn ang="0">
                    <a:pos x="1121" y="455"/>
                  </a:cxn>
                  <a:cxn ang="0">
                    <a:pos x="1189" y="417"/>
                  </a:cxn>
                  <a:cxn ang="0">
                    <a:pos x="1208" y="348"/>
                  </a:cxn>
                  <a:cxn ang="0">
                    <a:pos x="1174" y="248"/>
                  </a:cxn>
                  <a:cxn ang="0">
                    <a:pos x="1140" y="150"/>
                  </a:cxn>
                  <a:cxn ang="0">
                    <a:pos x="1107" y="50"/>
                  </a:cxn>
                  <a:cxn ang="0">
                    <a:pos x="1055" y="11"/>
                  </a:cxn>
                  <a:cxn ang="0">
                    <a:pos x="983" y="34"/>
                  </a:cxn>
                  <a:cxn ang="0">
                    <a:pos x="913" y="54"/>
                  </a:cxn>
                  <a:cxn ang="0">
                    <a:pos x="842" y="75"/>
                  </a:cxn>
                  <a:cxn ang="0">
                    <a:pos x="772" y="93"/>
                  </a:cxn>
                  <a:cxn ang="0">
                    <a:pos x="702" y="112"/>
                  </a:cxn>
                  <a:cxn ang="0">
                    <a:pos x="634" y="128"/>
                  </a:cxn>
                  <a:cxn ang="0">
                    <a:pos x="565" y="142"/>
                  </a:cxn>
                  <a:cxn ang="0">
                    <a:pos x="496" y="156"/>
                  </a:cxn>
                  <a:cxn ang="0">
                    <a:pos x="429" y="167"/>
                  </a:cxn>
                  <a:cxn ang="0">
                    <a:pos x="362" y="177"/>
                  </a:cxn>
                  <a:cxn ang="0">
                    <a:pos x="295" y="185"/>
                  </a:cxn>
                  <a:cxn ang="0">
                    <a:pos x="228" y="191"/>
                  </a:cxn>
                  <a:cxn ang="0">
                    <a:pos x="162" y="194"/>
                  </a:cxn>
                  <a:cxn ang="0">
                    <a:pos x="97" y="195"/>
                  </a:cxn>
                  <a:cxn ang="0">
                    <a:pos x="32" y="194"/>
                  </a:cxn>
                </a:cxnLst>
                <a:rect l="0" t="0" r="r" b="b"/>
                <a:pathLst>
                  <a:path w="1224" h="628">
                    <a:moveTo>
                      <a:pt x="0" y="193"/>
                    </a:moveTo>
                    <a:lnTo>
                      <a:pt x="10" y="242"/>
                    </a:lnTo>
                    <a:lnTo>
                      <a:pt x="20" y="289"/>
                    </a:lnTo>
                    <a:lnTo>
                      <a:pt x="31" y="338"/>
                    </a:lnTo>
                    <a:lnTo>
                      <a:pt x="41" y="387"/>
                    </a:lnTo>
                    <a:lnTo>
                      <a:pt x="51" y="436"/>
                    </a:lnTo>
                    <a:lnTo>
                      <a:pt x="60" y="485"/>
                    </a:lnTo>
                    <a:lnTo>
                      <a:pt x="70" y="533"/>
                    </a:lnTo>
                    <a:lnTo>
                      <a:pt x="80" y="582"/>
                    </a:lnTo>
                    <a:lnTo>
                      <a:pt x="120" y="591"/>
                    </a:lnTo>
                    <a:lnTo>
                      <a:pt x="159" y="599"/>
                    </a:lnTo>
                    <a:lnTo>
                      <a:pt x="198" y="606"/>
                    </a:lnTo>
                    <a:lnTo>
                      <a:pt x="237" y="612"/>
                    </a:lnTo>
                    <a:lnTo>
                      <a:pt x="275" y="617"/>
                    </a:lnTo>
                    <a:lnTo>
                      <a:pt x="313" y="621"/>
                    </a:lnTo>
                    <a:lnTo>
                      <a:pt x="351" y="623"/>
                    </a:lnTo>
                    <a:lnTo>
                      <a:pt x="388" y="626"/>
                    </a:lnTo>
                    <a:lnTo>
                      <a:pt x="425" y="627"/>
                    </a:lnTo>
                    <a:lnTo>
                      <a:pt x="462" y="628"/>
                    </a:lnTo>
                    <a:lnTo>
                      <a:pt x="497" y="627"/>
                    </a:lnTo>
                    <a:lnTo>
                      <a:pt x="533" y="625"/>
                    </a:lnTo>
                    <a:lnTo>
                      <a:pt x="569" y="622"/>
                    </a:lnTo>
                    <a:lnTo>
                      <a:pt x="605" y="619"/>
                    </a:lnTo>
                    <a:lnTo>
                      <a:pt x="640" y="615"/>
                    </a:lnTo>
                    <a:lnTo>
                      <a:pt x="675" y="608"/>
                    </a:lnTo>
                    <a:lnTo>
                      <a:pt x="710" y="603"/>
                    </a:lnTo>
                    <a:lnTo>
                      <a:pt x="745" y="595"/>
                    </a:lnTo>
                    <a:lnTo>
                      <a:pt x="779" y="587"/>
                    </a:lnTo>
                    <a:lnTo>
                      <a:pt x="814" y="578"/>
                    </a:lnTo>
                    <a:lnTo>
                      <a:pt x="848" y="568"/>
                    </a:lnTo>
                    <a:lnTo>
                      <a:pt x="882" y="557"/>
                    </a:lnTo>
                    <a:lnTo>
                      <a:pt x="916" y="545"/>
                    </a:lnTo>
                    <a:lnTo>
                      <a:pt x="951" y="532"/>
                    </a:lnTo>
                    <a:lnTo>
                      <a:pt x="984" y="518"/>
                    </a:lnTo>
                    <a:lnTo>
                      <a:pt x="1019" y="504"/>
                    </a:lnTo>
                    <a:lnTo>
                      <a:pt x="1053" y="489"/>
                    </a:lnTo>
                    <a:lnTo>
                      <a:pt x="1087" y="472"/>
                    </a:lnTo>
                    <a:lnTo>
                      <a:pt x="1121" y="455"/>
                    </a:lnTo>
                    <a:lnTo>
                      <a:pt x="1156" y="437"/>
                    </a:lnTo>
                    <a:lnTo>
                      <a:pt x="1189" y="417"/>
                    </a:lnTo>
                    <a:lnTo>
                      <a:pt x="1224" y="398"/>
                    </a:lnTo>
                    <a:lnTo>
                      <a:pt x="1208" y="348"/>
                    </a:lnTo>
                    <a:lnTo>
                      <a:pt x="1190" y="298"/>
                    </a:lnTo>
                    <a:lnTo>
                      <a:pt x="1174" y="248"/>
                    </a:lnTo>
                    <a:lnTo>
                      <a:pt x="1158" y="198"/>
                    </a:lnTo>
                    <a:lnTo>
                      <a:pt x="1140" y="150"/>
                    </a:lnTo>
                    <a:lnTo>
                      <a:pt x="1124" y="100"/>
                    </a:lnTo>
                    <a:lnTo>
                      <a:pt x="1107" y="50"/>
                    </a:lnTo>
                    <a:lnTo>
                      <a:pt x="1090" y="0"/>
                    </a:lnTo>
                    <a:lnTo>
                      <a:pt x="1055" y="11"/>
                    </a:lnTo>
                    <a:lnTo>
                      <a:pt x="1019" y="23"/>
                    </a:lnTo>
                    <a:lnTo>
                      <a:pt x="983" y="34"/>
                    </a:lnTo>
                    <a:lnTo>
                      <a:pt x="947" y="44"/>
                    </a:lnTo>
                    <a:lnTo>
                      <a:pt x="913" y="54"/>
                    </a:lnTo>
                    <a:lnTo>
                      <a:pt x="877" y="65"/>
                    </a:lnTo>
                    <a:lnTo>
                      <a:pt x="842" y="75"/>
                    </a:lnTo>
                    <a:lnTo>
                      <a:pt x="807" y="85"/>
                    </a:lnTo>
                    <a:lnTo>
                      <a:pt x="772" y="93"/>
                    </a:lnTo>
                    <a:lnTo>
                      <a:pt x="737" y="103"/>
                    </a:lnTo>
                    <a:lnTo>
                      <a:pt x="702" y="112"/>
                    </a:lnTo>
                    <a:lnTo>
                      <a:pt x="668" y="119"/>
                    </a:lnTo>
                    <a:lnTo>
                      <a:pt x="634" y="128"/>
                    </a:lnTo>
                    <a:lnTo>
                      <a:pt x="599" y="135"/>
                    </a:lnTo>
                    <a:lnTo>
                      <a:pt x="565" y="142"/>
                    </a:lnTo>
                    <a:lnTo>
                      <a:pt x="531" y="150"/>
                    </a:lnTo>
                    <a:lnTo>
                      <a:pt x="496" y="156"/>
                    </a:lnTo>
                    <a:lnTo>
                      <a:pt x="463" y="162"/>
                    </a:lnTo>
                    <a:lnTo>
                      <a:pt x="429" y="167"/>
                    </a:lnTo>
                    <a:lnTo>
                      <a:pt x="395" y="172"/>
                    </a:lnTo>
                    <a:lnTo>
                      <a:pt x="362" y="177"/>
                    </a:lnTo>
                    <a:lnTo>
                      <a:pt x="328" y="181"/>
                    </a:lnTo>
                    <a:lnTo>
                      <a:pt x="295" y="185"/>
                    </a:lnTo>
                    <a:lnTo>
                      <a:pt x="262" y="189"/>
                    </a:lnTo>
                    <a:lnTo>
                      <a:pt x="228" y="191"/>
                    </a:lnTo>
                    <a:lnTo>
                      <a:pt x="196" y="193"/>
                    </a:lnTo>
                    <a:lnTo>
                      <a:pt x="162" y="194"/>
                    </a:lnTo>
                    <a:lnTo>
                      <a:pt x="130" y="195"/>
                    </a:lnTo>
                    <a:lnTo>
                      <a:pt x="97" y="195"/>
                    </a:lnTo>
                    <a:lnTo>
                      <a:pt x="65" y="195"/>
                    </a:lnTo>
                    <a:lnTo>
                      <a:pt x="32" y="194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756B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25"/>
              <p:cNvSpPr>
                <a:spLocks/>
              </p:cNvSpPr>
              <p:nvPr/>
            </p:nvSpPr>
            <p:spPr bwMode="auto">
              <a:xfrm>
                <a:off x="3806" y="1477"/>
                <a:ext cx="202" cy="96"/>
              </a:xfrm>
              <a:custGeom>
                <a:avLst/>
                <a:gdLst/>
                <a:ahLst/>
                <a:cxnLst>
                  <a:cxn ang="0">
                    <a:pos x="10" y="230"/>
                  </a:cxn>
                  <a:cxn ang="0">
                    <a:pos x="29" y="315"/>
                  </a:cxn>
                  <a:cxn ang="0">
                    <a:pos x="47" y="402"/>
                  </a:cxn>
                  <a:cxn ang="0">
                    <a:pos x="65" y="488"/>
                  </a:cxn>
                  <a:cxn ang="0">
                    <a:pos x="115" y="540"/>
                  </a:cxn>
                  <a:cxn ang="0">
                    <a:pos x="193" y="555"/>
                  </a:cxn>
                  <a:cxn ang="0">
                    <a:pos x="270" y="566"/>
                  </a:cxn>
                  <a:cxn ang="0">
                    <a:pos x="345" y="573"/>
                  </a:cxn>
                  <a:cxn ang="0">
                    <a:pos x="419" y="577"/>
                  </a:cxn>
                  <a:cxn ang="0">
                    <a:pos x="492" y="575"/>
                  </a:cxn>
                  <a:cxn ang="0">
                    <a:pos x="562" y="571"/>
                  </a:cxn>
                  <a:cxn ang="0">
                    <a:pos x="633" y="564"/>
                  </a:cxn>
                  <a:cxn ang="0">
                    <a:pos x="702" y="552"/>
                  </a:cxn>
                  <a:cxn ang="0">
                    <a:pos x="771" y="536"/>
                  </a:cxn>
                  <a:cxn ang="0">
                    <a:pos x="840" y="517"/>
                  </a:cxn>
                  <a:cxn ang="0">
                    <a:pos x="908" y="494"/>
                  </a:cxn>
                  <a:cxn ang="0">
                    <a:pos x="975" y="468"/>
                  </a:cxn>
                  <a:cxn ang="0">
                    <a:pos x="1044" y="438"/>
                  </a:cxn>
                  <a:cxn ang="0">
                    <a:pos x="1111" y="404"/>
                  </a:cxn>
                  <a:cxn ang="0">
                    <a:pos x="1179" y="366"/>
                  </a:cxn>
                  <a:cxn ang="0">
                    <a:pos x="1199" y="303"/>
                  </a:cxn>
                  <a:cxn ang="0">
                    <a:pos x="1169" y="217"/>
                  </a:cxn>
                  <a:cxn ang="0">
                    <a:pos x="1140" y="130"/>
                  </a:cxn>
                  <a:cxn ang="0">
                    <a:pos x="1111" y="43"/>
                  </a:cxn>
                  <a:cxn ang="0">
                    <a:pos x="1059" y="12"/>
                  </a:cxn>
                  <a:cxn ang="0">
                    <a:pos x="986" y="37"/>
                  </a:cxn>
                  <a:cxn ang="0">
                    <a:pos x="915" y="59"/>
                  </a:cxn>
                  <a:cxn ang="0">
                    <a:pos x="843" y="81"/>
                  </a:cxn>
                  <a:cxn ang="0">
                    <a:pos x="772" y="101"/>
                  </a:cxn>
                  <a:cxn ang="0">
                    <a:pos x="702" y="119"/>
                  </a:cxn>
                  <a:cxn ang="0">
                    <a:pos x="633" y="136"/>
                  </a:cxn>
                  <a:cxn ang="0">
                    <a:pos x="564" y="151"/>
                  </a:cxn>
                  <a:cxn ang="0">
                    <a:pos x="496" y="164"/>
                  </a:cxn>
                  <a:cxn ang="0">
                    <a:pos x="428" y="175"/>
                  </a:cxn>
                  <a:cxn ang="0">
                    <a:pos x="360" y="184"/>
                  </a:cxn>
                  <a:cxn ang="0">
                    <a:pos x="294" y="191"/>
                  </a:cxn>
                  <a:cxn ang="0">
                    <a:pos x="228" y="195"/>
                  </a:cxn>
                  <a:cxn ang="0">
                    <a:pos x="162" y="196"/>
                  </a:cxn>
                  <a:cxn ang="0">
                    <a:pos x="97" y="195"/>
                  </a:cxn>
                  <a:cxn ang="0">
                    <a:pos x="33" y="191"/>
                  </a:cxn>
                </a:cxnLst>
                <a:rect l="0" t="0" r="r" b="b"/>
                <a:pathLst>
                  <a:path w="1214" h="577">
                    <a:moveTo>
                      <a:pt x="0" y="187"/>
                    </a:moveTo>
                    <a:lnTo>
                      <a:pt x="10" y="230"/>
                    </a:lnTo>
                    <a:lnTo>
                      <a:pt x="19" y="272"/>
                    </a:lnTo>
                    <a:lnTo>
                      <a:pt x="29" y="315"/>
                    </a:lnTo>
                    <a:lnTo>
                      <a:pt x="38" y="359"/>
                    </a:lnTo>
                    <a:lnTo>
                      <a:pt x="47" y="402"/>
                    </a:lnTo>
                    <a:lnTo>
                      <a:pt x="57" y="444"/>
                    </a:lnTo>
                    <a:lnTo>
                      <a:pt x="65" y="488"/>
                    </a:lnTo>
                    <a:lnTo>
                      <a:pt x="75" y="531"/>
                    </a:lnTo>
                    <a:lnTo>
                      <a:pt x="115" y="540"/>
                    </a:lnTo>
                    <a:lnTo>
                      <a:pt x="154" y="547"/>
                    </a:lnTo>
                    <a:lnTo>
                      <a:pt x="193" y="555"/>
                    </a:lnTo>
                    <a:lnTo>
                      <a:pt x="232" y="560"/>
                    </a:lnTo>
                    <a:lnTo>
                      <a:pt x="270" y="566"/>
                    </a:lnTo>
                    <a:lnTo>
                      <a:pt x="308" y="570"/>
                    </a:lnTo>
                    <a:lnTo>
                      <a:pt x="345" y="573"/>
                    </a:lnTo>
                    <a:lnTo>
                      <a:pt x="382" y="575"/>
                    </a:lnTo>
                    <a:lnTo>
                      <a:pt x="419" y="577"/>
                    </a:lnTo>
                    <a:lnTo>
                      <a:pt x="455" y="577"/>
                    </a:lnTo>
                    <a:lnTo>
                      <a:pt x="492" y="575"/>
                    </a:lnTo>
                    <a:lnTo>
                      <a:pt x="527" y="574"/>
                    </a:lnTo>
                    <a:lnTo>
                      <a:pt x="562" y="571"/>
                    </a:lnTo>
                    <a:lnTo>
                      <a:pt x="598" y="568"/>
                    </a:lnTo>
                    <a:lnTo>
                      <a:pt x="633" y="564"/>
                    </a:lnTo>
                    <a:lnTo>
                      <a:pt x="667" y="558"/>
                    </a:lnTo>
                    <a:lnTo>
                      <a:pt x="702" y="552"/>
                    </a:lnTo>
                    <a:lnTo>
                      <a:pt x="737" y="544"/>
                    </a:lnTo>
                    <a:lnTo>
                      <a:pt x="771" y="536"/>
                    </a:lnTo>
                    <a:lnTo>
                      <a:pt x="805" y="527"/>
                    </a:lnTo>
                    <a:lnTo>
                      <a:pt x="840" y="517"/>
                    </a:lnTo>
                    <a:lnTo>
                      <a:pt x="873" y="506"/>
                    </a:lnTo>
                    <a:lnTo>
                      <a:pt x="908" y="494"/>
                    </a:lnTo>
                    <a:lnTo>
                      <a:pt x="942" y="481"/>
                    </a:lnTo>
                    <a:lnTo>
                      <a:pt x="975" y="468"/>
                    </a:lnTo>
                    <a:lnTo>
                      <a:pt x="1009" y="453"/>
                    </a:lnTo>
                    <a:lnTo>
                      <a:pt x="1044" y="438"/>
                    </a:lnTo>
                    <a:lnTo>
                      <a:pt x="1077" y="421"/>
                    </a:lnTo>
                    <a:lnTo>
                      <a:pt x="1111" y="404"/>
                    </a:lnTo>
                    <a:lnTo>
                      <a:pt x="1145" y="386"/>
                    </a:lnTo>
                    <a:lnTo>
                      <a:pt x="1179" y="366"/>
                    </a:lnTo>
                    <a:lnTo>
                      <a:pt x="1214" y="347"/>
                    </a:lnTo>
                    <a:lnTo>
                      <a:pt x="1199" y="303"/>
                    </a:lnTo>
                    <a:lnTo>
                      <a:pt x="1185" y="260"/>
                    </a:lnTo>
                    <a:lnTo>
                      <a:pt x="1169" y="217"/>
                    </a:lnTo>
                    <a:lnTo>
                      <a:pt x="1155" y="173"/>
                    </a:lnTo>
                    <a:lnTo>
                      <a:pt x="1140" y="130"/>
                    </a:lnTo>
                    <a:lnTo>
                      <a:pt x="1125" y="87"/>
                    </a:lnTo>
                    <a:lnTo>
                      <a:pt x="1111" y="43"/>
                    </a:lnTo>
                    <a:lnTo>
                      <a:pt x="1096" y="0"/>
                    </a:lnTo>
                    <a:lnTo>
                      <a:pt x="1059" y="12"/>
                    </a:lnTo>
                    <a:lnTo>
                      <a:pt x="1023" y="25"/>
                    </a:lnTo>
                    <a:lnTo>
                      <a:pt x="986" y="37"/>
                    </a:lnTo>
                    <a:lnTo>
                      <a:pt x="950" y="47"/>
                    </a:lnTo>
                    <a:lnTo>
                      <a:pt x="915" y="59"/>
                    </a:lnTo>
                    <a:lnTo>
                      <a:pt x="879" y="70"/>
                    </a:lnTo>
                    <a:lnTo>
                      <a:pt x="843" y="81"/>
                    </a:lnTo>
                    <a:lnTo>
                      <a:pt x="808" y="91"/>
                    </a:lnTo>
                    <a:lnTo>
                      <a:pt x="772" y="101"/>
                    </a:lnTo>
                    <a:lnTo>
                      <a:pt x="738" y="110"/>
                    </a:lnTo>
                    <a:lnTo>
                      <a:pt x="702" y="119"/>
                    </a:lnTo>
                    <a:lnTo>
                      <a:pt x="667" y="128"/>
                    </a:lnTo>
                    <a:lnTo>
                      <a:pt x="633" y="136"/>
                    </a:lnTo>
                    <a:lnTo>
                      <a:pt x="598" y="144"/>
                    </a:lnTo>
                    <a:lnTo>
                      <a:pt x="564" y="151"/>
                    </a:lnTo>
                    <a:lnTo>
                      <a:pt x="530" y="158"/>
                    </a:lnTo>
                    <a:lnTo>
                      <a:pt x="496" y="164"/>
                    </a:lnTo>
                    <a:lnTo>
                      <a:pt x="461" y="170"/>
                    </a:lnTo>
                    <a:lnTo>
                      <a:pt x="428" y="175"/>
                    </a:lnTo>
                    <a:lnTo>
                      <a:pt x="394" y="181"/>
                    </a:lnTo>
                    <a:lnTo>
                      <a:pt x="360" y="184"/>
                    </a:lnTo>
                    <a:lnTo>
                      <a:pt x="327" y="188"/>
                    </a:lnTo>
                    <a:lnTo>
                      <a:pt x="294" y="191"/>
                    </a:lnTo>
                    <a:lnTo>
                      <a:pt x="261" y="193"/>
                    </a:lnTo>
                    <a:lnTo>
                      <a:pt x="228" y="195"/>
                    </a:lnTo>
                    <a:lnTo>
                      <a:pt x="195" y="196"/>
                    </a:lnTo>
                    <a:lnTo>
                      <a:pt x="162" y="196"/>
                    </a:lnTo>
                    <a:lnTo>
                      <a:pt x="129" y="196"/>
                    </a:lnTo>
                    <a:lnTo>
                      <a:pt x="97" y="195"/>
                    </a:lnTo>
                    <a:lnTo>
                      <a:pt x="64" y="193"/>
                    </a:lnTo>
                    <a:lnTo>
                      <a:pt x="33" y="191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F75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26"/>
              <p:cNvSpPr>
                <a:spLocks/>
              </p:cNvSpPr>
              <p:nvPr/>
            </p:nvSpPr>
            <p:spPr bwMode="auto">
              <a:xfrm>
                <a:off x="3807" y="1485"/>
                <a:ext cx="201" cy="87"/>
              </a:xfrm>
              <a:custGeom>
                <a:avLst/>
                <a:gdLst/>
                <a:ahLst/>
                <a:cxnLst>
                  <a:cxn ang="0">
                    <a:pos x="9" y="217"/>
                  </a:cxn>
                  <a:cxn ang="0">
                    <a:pos x="26" y="293"/>
                  </a:cxn>
                  <a:cxn ang="0">
                    <a:pos x="42" y="368"/>
                  </a:cxn>
                  <a:cxn ang="0">
                    <a:pos x="60" y="444"/>
                  </a:cxn>
                  <a:cxn ang="0">
                    <a:pos x="109" y="491"/>
                  </a:cxn>
                  <a:cxn ang="0">
                    <a:pos x="187" y="506"/>
                  </a:cxn>
                  <a:cxn ang="0">
                    <a:pos x="264" y="517"/>
                  </a:cxn>
                  <a:cxn ang="0">
                    <a:pos x="338" y="523"/>
                  </a:cxn>
                  <a:cxn ang="0">
                    <a:pos x="411" y="526"/>
                  </a:cxn>
                  <a:cxn ang="0">
                    <a:pos x="484" y="525"/>
                  </a:cxn>
                  <a:cxn ang="0">
                    <a:pos x="554" y="522"/>
                  </a:cxn>
                  <a:cxn ang="0">
                    <a:pos x="625" y="513"/>
                  </a:cxn>
                  <a:cxn ang="0">
                    <a:pos x="693" y="501"/>
                  </a:cxn>
                  <a:cxn ang="0">
                    <a:pos x="761" y="486"/>
                  </a:cxn>
                  <a:cxn ang="0">
                    <a:pos x="830" y="467"/>
                  </a:cxn>
                  <a:cxn ang="0">
                    <a:pos x="898" y="444"/>
                  </a:cxn>
                  <a:cxn ang="0">
                    <a:pos x="965" y="418"/>
                  </a:cxn>
                  <a:cxn ang="0">
                    <a:pos x="1034" y="389"/>
                  </a:cxn>
                  <a:cxn ang="0">
                    <a:pos x="1101" y="355"/>
                  </a:cxn>
                  <a:cxn ang="0">
                    <a:pos x="1169" y="317"/>
                  </a:cxn>
                  <a:cxn ang="0">
                    <a:pos x="1191" y="261"/>
                  </a:cxn>
                  <a:cxn ang="0">
                    <a:pos x="1165" y="186"/>
                  </a:cxn>
                  <a:cxn ang="0">
                    <a:pos x="1138" y="112"/>
                  </a:cxn>
                  <a:cxn ang="0">
                    <a:pos x="1112" y="37"/>
                  </a:cxn>
                  <a:cxn ang="0">
                    <a:pos x="1062" y="13"/>
                  </a:cxn>
                  <a:cxn ang="0">
                    <a:pos x="988" y="39"/>
                  </a:cxn>
                  <a:cxn ang="0">
                    <a:pos x="915" y="64"/>
                  </a:cxn>
                  <a:cxn ang="0">
                    <a:pos x="843" y="88"/>
                  </a:cxn>
                  <a:cxn ang="0">
                    <a:pos x="772" y="109"/>
                  </a:cxn>
                  <a:cxn ang="0">
                    <a:pos x="701" y="128"/>
                  </a:cxn>
                  <a:cxn ang="0">
                    <a:pos x="631" y="146"/>
                  </a:cxn>
                  <a:cxn ang="0">
                    <a:pos x="562" y="162"/>
                  </a:cxn>
                  <a:cxn ang="0">
                    <a:pos x="494" y="175"/>
                  </a:cxn>
                  <a:cxn ang="0">
                    <a:pos x="425" y="185"/>
                  </a:cxn>
                  <a:cxn ang="0">
                    <a:pos x="358" y="192"/>
                  </a:cxn>
                  <a:cxn ang="0">
                    <a:pos x="292" y="198"/>
                  </a:cxn>
                  <a:cxn ang="0">
                    <a:pos x="226" y="199"/>
                  </a:cxn>
                  <a:cxn ang="0">
                    <a:pos x="161" y="198"/>
                  </a:cxn>
                  <a:cxn ang="0">
                    <a:pos x="96" y="193"/>
                  </a:cxn>
                  <a:cxn ang="0">
                    <a:pos x="32" y="185"/>
                  </a:cxn>
                </a:cxnLst>
                <a:rect l="0" t="0" r="r" b="b"/>
                <a:pathLst>
                  <a:path w="1204" h="526">
                    <a:moveTo>
                      <a:pt x="0" y="179"/>
                    </a:moveTo>
                    <a:lnTo>
                      <a:pt x="9" y="217"/>
                    </a:lnTo>
                    <a:lnTo>
                      <a:pt x="18" y="255"/>
                    </a:lnTo>
                    <a:lnTo>
                      <a:pt x="26" y="293"/>
                    </a:lnTo>
                    <a:lnTo>
                      <a:pt x="35" y="330"/>
                    </a:lnTo>
                    <a:lnTo>
                      <a:pt x="42" y="368"/>
                    </a:lnTo>
                    <a:lnTo>
                      <a:pt x="51" y="406"/>
                    </a:lnTo>
                    <a:lnTo>
                      <a:pt x="60" y="444"/>
                    </a:lnTo>
                    <a:lnTo>
                      <a:pt x="68" y="482"/>
                    </a:lnTo>
                    <a:lnTo>
                      <a:pt x="109" y="491"/>
                    </a:lnTo>
                    <a:lnTo>
                      <a:pt x="148" y="498"/>
                    </a:lnTo>
                    <a:lnTo>
                      <a:pt x="187" y="506"/>
                    </a:lnTo>
                    <a:lnTo>
                      <a:pt x="225" y="511"/>
                    </a:lnTo>
                    <a:lnTo>
                      <a:pt x="264" y="517"/>
                    </a:lnTo>
                    <a:lnTo>
                      <a:pt x="301" y="520"/>
                    </a:lnTo>
                    <a:lnTo>
                      <a:pt x="338" y="523"/>
                    </a:lnTo>
                    <a:lnTo>
                      <a:pt x="375" y="525"/>
                    </a:lnTo>
                    <a:lnTo>
                      <a:pt x="411" y="526"/>
                    </a:lnTo>
                    <a:lnTo>
                      <a:pt x="448" y="526"/>
                    </a:lnTo>
                    <a:lnTo>
                      <a:pt x="484" y="525"/>
                    </a:lnTo>
                    <a:lnTo>
                      <a:pt x="518" y="524"/>
                    </a:lnTo>
                    <a:lnTo>
                      <a:pt x="554" y="522"/>
                    </a:lnTo>
                    <a:lnTo>
                      <a:pt x="589" y="518"/>
                    </a:lnTo>
                    <a:lnTo>
                      <a:pt x="625" y="513"/>
                    </a:lnTo>
                    <a:lnTo>
                      <a:pt x="659" y="508"/>
                    </a:lnTo>
                    <a:lnTo>
                      <a:pt x="693" y="501"/>
                    </a:lnTo>
                    <a:lnTo>
                      <a:pt x="728" y="495"/>
                    </a:lnTo>
                    <a:lnTo>
                      <a:pt x="761" y="486"/>
                    </a:lnTo>
                    <a:lnTo>
                      <a:pt x="796" y="478"/>
                    </a:lnTo>
                    <a:lnTo>
                      <a:pt x="830" y="467"/>
                    </a:lnTo>
                    <a:lnTo>
                      <a:pt x="864" y="456"/>
                    </a:lnTo>
                    <a:lnTo>
                      <a:pt x="898" y="444"/>
                    </a:lnTo>
                    <a:lnTo>
                      <a:pt x="932" y="432"/>
                    </a:lnTo>
                    <a:lnTo>
                      <a:pt x="965" y="418"/>
                    </a:lnTo>
                    <a:lnTo>
                      <a:pt x="999" y="404"/>
                    </a:lnTo>
                    <a:lnTo>
                      <a:pt x="1034" y="389"/>
                    </a:lnTo>
                    <a:lnTo>
                      <a:pt x="1067" y="371"/>
                    </a:lnTo>
                    <a:lnTo>
                      <a:pt x="1101" y="355"/>
                    </a:lnTo>
                    <a:lnTo>
                      <a:pt x="1135" y="337"/>
                    </a:lnTo>
                    <a:lnTo>
                      <a:pt x="1169" y="317"/>
                    </a:lnTo>
                    <a:lnTo>
                      <a:pt x="1204" y="297"/>
                    </a:lnTo>
                    <a:lnTo>
                      <a:pt x="1191" y="261"/>
                    </a:lnTo>
                    <a:lnTo>
                      <a:pt x="1178" y="223"/>
                    </a:lnTo>
                    <a:lnTo>
                      <a:pt x="1165" y="186"/>
                    </a:lnTo>
                    <a:lnTo>
                      <a:pt x="1152" y="149"/>
                    </a:lnTo>
                    <a:lnTo>
                      <a:pt x="1138" y="112"/>
                    </a:lnTo>
                    <a:lnTo>
                      <a:pt x="1125" y="75"/>
                    </a:lnTo>
                    <a:lnTo>
                      <a:pt x="1112" y="37"/>
                    </a:lnTo>
                    <a:lnTo>
                      <a:pt x="1099" y="0"/>
                    </a:lnTo>
                    <a:lnTo>
                      <a:pt x="1062" y="13"/>
                    </a:lnTo>
                    <a:lnTo>
                      <a:pt x="1025" y="27"/>
                    </a:lnTo>
                    <a:lnTo>
                      <a:pt x="988" y="39"/>
                    </a:lnTo>
                    <a:lnTo>
                      <a:pt x="951" y="52"/>
                    </a:lnTo>
                    <a:lnTo>
                      <a:pt x="915" y="64"/>
                    </a:lnTo>
                    <a:lnTo>
                      <a:pt x="880" y="76"/>
                    </a:lnTo>
                    <a:lnTo>
                      <a:pt x="843" y="88"/>
                    </a:lnTo>
                    <a:lnTo>
                      <a:pt x="807" y="99"/>
                    </a:lnTo>
                    <a:lnTo>
                      <a:pt x="772" y="109"/>
                    </a:lnTo>
                    <a:lnTo>
                      <a:pt x="736" y="120"/>
                    </a:lnTo>
                    <a:lnTo>
                      <a:pt x="701" y="128"/>
                    </a:lnTo>
                    <a:lnTo>
                      <a:pt x="666" y="138"/>
                    </a:lnTo>
                    <a:lnTo>
                      <a:pt x="631" y="146"/>
                    </a:lnTo>
                    <a:lnTo>
                      <a:pt x="597" y="154"/>
                    </a:lnTo>
                    <a:lnTo>
                      <a:pt x="562" y="162"/>
                    </a:lnTo>
                    <a:lnTo>
                      <a:pt x="527" y="168"/>
                    </a:lnTo>
                    <a:lnTo>
                      <a:pt x="494" y="175"/>
                    </a:lnTo>
                    <a:lnTo>
                      <a:pt x="459" y="180"/>
                    </a:lnTo>
                    <a:lnTo>
                      <a:pt x="425" y="185"/>
                    </a:lnTo>
                    <a:lnTo>
                      <a:pt x="392" y="189"/>
                    </a:lnTo>
                    <a:lnTo>
                      <a:pt x="358" y="192"/>
                    </a:lnTo>
                    <a:lnTo>
                      <a:pt x="324" y="196"/>
                    </a:lnTo>
                    <a:lnTo>
                      <a:pt x="292" y="198"/>
                    </a:lnTo>
                    <a:lnTo>
                      <a:pt x="258" y="199"/>
                    </a:lnTo>
                    <a:lnTo>
                      <a:pt x="226" y="199"/>
                    </a:lnTo>
                    <a:lnTo>
                      <a:pt x="193" y="199"/>
                    </a:lnTo>
                    <a:lnTo>
                      <a:pt x="161" y="198"/>
                    </a:lnTo>
                    <a:lnTo>
                      <a:pt x="128" y="196"/>
                    </a:lnTo>
                    <a:lnTo>
                      <a:pt x="96" y="193"/>
                    </a:lnTo>
                    <a:lnTo>
                      <a:pt x="64" y="189"/>
                    </a:lnTo>
                    <a:lnTo>
                      <a:pt x="32" y="18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982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27"/>
              <p:cNvSpPr>
                <a:spLocks/>
              </p:cNvSpPr>
              <p:nvPr/>
            </p:nvSpPr>
            <p:spPr bwMode="auto">
              <a:xfrm>
                <a:off x="3809" y="1492"/>
                <a:ext cx="199" cy="80"/>
              </a:xfrm>
              <a:custGeom>
                <a:avLst/>
                <a:gdLst/>
                <a:ahLst/>
                <a:cxnLst>
                  <a:cxn ang="0">
                    <a:pos x="7" y="206"/>
                  </a:cxn>
                  <a:cxn ang="0">
                    <a:pos x="24" y="270"/>
                  </a:cxn>
                  <a:cxn ang="0">
                    <a:pos x="40" y="335"/>
                  </a:cxn>
                  <a:cxn ang="0">
                    <a:pos x="55" y="399"/>
                  </a:cxn>
                  <a:cxn ang="0">
                    <a:pos x="103" y="440"/>
                  </a:cxn>
                  <a:cxn ang="0">
                    <a:pos x="181" y="455"/>
                  </a:cxn>
                  <a:cxn ang="0">
                    <a:pos x="258" y="466"/>
                  </a:cxn>
                  <a:cxn ang="0">
                    <a:pos x="332" y="473"/>
                  </a:cxn>
                  <a:cxn ang="0">
                    <a:pos x="405" y="476"/>
                  </a:cxn>
                  <a:cxn ang="0">
                    <a:pos x="477" y="476"/>
                  </a:cxn>
                  <a:cxn ang="0">
                    <a:pos x="547" y="472"/>
                  </a:cxn>
                  <a:cxn ang="0">
                    <a:pos x="617" y="464"/>
                  </a:cxn>
                  <a:cxn ang="0">
                    <a:pos x="685" y="452"/>
                  </a:cxn>
                  <a:cxn ang="0">
                    <a:pos x="753" y="436"/>
                  </a:cxn>
                  <a:cxn ang="0">
                    <a:pos x="822" y="417"/>
                  </a:cxn>
                  <a:cxn ang="0">
                    <a:pos x="889" y="395"/>
                  </a:cxn>
                  <a:cxn ang="0">
                    <a:pos x="956" y="368"/>
                  </a:cxn>
                  <a:cxn ang="0">
                    <a:pos x="1023" y="338"/>
                  </a:cxn>
                  <a:cxn ang="0">
                    <a:pos x="1091" y="305"/>
                  </a:cxn>
                  <a:cxn ang="0">
                    <a:pos x="1159" y="267"/>
                  </a:cxn>
                  <a:cxn ang="0">
                    <a:pos x="1183" y="216"/>
                  </a:cxn>
                  <a:cxn ang="0">
                    <a:pos x="1160" y="154"/>
                  </a:cxn>
                  <a:cxn ang="0">
                    <a:pos x="1137" y="93"/>
                  </a:cxn>
                  <a:cxn ang="0">
                    <a:pos x="1115" y="31"/>
                  </a:cxn>
                  <a:cxn ang="0">
                    <a:pos x="1066" y="14"/>
                  </a:cxn>
                  <a:cxn ang="0">
                    <a:pos x="992" y="42"/>
                  </a:cxn>
                  <a:cxn ang="0">
                    <a:pos x="917" y="68"/>
                  </a:cxn>
                  <a:cxn ang="0">
                    <a:pos x="845" y="93"/>
                  </a:cxn>
                  <a:cxn ang="0">
                    <a:pos x="773" y="116"/>
                  </a:cxn>
                  <a:cxn ang="0">
                    <a:pos x="701" y="137"/>
                  </a:cxn>
                  <a:cxn ang="0">
                    <a:pos x="631" y="155"/>
                  </a:cxn>
                  <a:cxn ang="0">
                    <a:pos x="562" y="171"/>
                  </a:cxn>
                  <a:cxn ang="0">
                    <a:pos x="492" y="184"/>
                  </a:cxn>
                  <a:cxn ang="0">
                    <a:pos x="424" y="194"/>
                  </a:cxn>
                  <a:cxn ang="0">
                    <a:pos x="357" y="201"/>
                  </a:cxn>
                  <a:cxn ang="0">
                    <a:pos x="290" y="205"/>
                  </a:cxn>
                  <a:cxn ang="0">
                    <a:pos x="224" y="205"/>
                  </a:cxn>
                  <a:cxn ang="0">
                    <a:pos x="159" y="201"/>
                  </a:cxn>
                  <a:cxn ang="0">
                    <a:pos x="95" y="193"/>
                  </a:cxn>
                  <a:cxn ang="0">
                    <a:pos x="31" y="181"/>
                  </a:cxn>
                </a:cxnLst>
                <a:rect l="0" t="0" r="r" b="b"/>
                <a:pathLst>
                  <a:path w="1194" h="477">
                    <a:moveTo>
                      <a:pt x="0" y="174"/>
                    </a:moveTo>
                    <a:lnTo>
                      <a:pt x="7" y="206"/>
                    </a:lnTo>
                    <a:lnTo>
                      <a:pt x="16" y="237"/>
                    </a:lnTo>
                    <a:lnTo>
                      <a:pt x="24" y="270"/>
                    </a:lnTo>
                    <a:lnTo>
                      <a:pt x="32" y="303"/>
                    </a:lnTo>
                    <a:lnTo>
                      <a:pt x="40" y="335"/>
                    </a:lnTo>
                    <a:lnTo>
                      <a:pt x="48" y="368"/>
                    </a:lnTo>
                    <a:lnTo>
                      <a:pt x="55" y="399"/>
                    </a:lnTo>
                    <a:lnTo>
                      <a:pt x="63" y="432"/>
                    </a:lnTo>
                    <a:lnTo>
                      <a:pt x="103" y="440"/>
                    </a:lnTo>
                    <a:lnTo>
                      <a:pt x="142" y="448"/>
                    </a:lnTo>
                    <a:lnTo>
                      <a:pt x="181" y="455"/>
                    </a:lnTo>
                    <a:lnTo>
                      <a:pt x="220" y="461"/>
                    </a:lnTo>
                    <a:lnTo>
                      <a:pt x="258" y="466"/>
                    </a:lnTo>
                    <a:lnTo>
                      <a:pt x="295" y="471"/>
                    </a:lnTo>
                    <a:lnTo>
                      <a:pt x="332" y="473"/>
                    </a:lnTo>
                    <a:lnTo>
                      <a:pt x="369" y="475"/>
                    </a:lnTo>
                    <a:lnTo>
                      <a:pt x="405" y="476"/>
                    </a:lnTo>
                    <a:lnTo>
                      <a:pt x="441" y="477"/>
                    </a:lnTo>
                    <a:lnTo>
                      <a:pt x="477" y="476"/>
                    </a:lnTo>
                    <a:lnTo>
                      <a:pt x="513" y="474"/>
                    </a:lnTo>
                    <a:lnTo>
                      <a:pt x="547" y="472"/>
                    </a:lnTo>
                    <a:lnTo>
                      <a:pt x="582" y="468"/>
                    </a:lnTo>
                    <a:lnTo>
                      <a:pt x="617" y="464"/>
                    </a:lnTo>
                    <a:lnTo>
                      <a:pt x="652" y="458"/>
                    </a:lnTo>
                    <a:lnTo>
                      <a:pt x="685" y="452"/>
                    </a:lnTo>
                    <a:lnTo>
                      <a:pt x="720" y="445"/>
                    </a:lnTo>
                    <a:lnTo>
                      <a:pt x="753" y="436"/>
                    </a:lnTo>
                    <a:lnTo>
                      <a:pt x="787" y="427"/>
                    </a:lnTo>
                    <a:lnTo>
                      <a:pt x="822" y="417"/>
                    </a:lnTo>
                    <a:lnTo>
                      <a:pt x="855" y="407"/>
                    </a:lnTo>
                    <a:lnTo>
                      <a:pt x="889" y="395"/>
                    </a:lnTo>
                    <a:lnTo>
                      <a:pt x="923" y="382"/>
                    </a:lnTo>
                    <a:lnTo>
                      <a:pt x="956" y="368"/>
                    </a:lnTo>
                    <a:lnTo>
                      <a:pt x="990" y="354"/>
                    </a:lnTo>
                    <a:lnTo>
                      <a:pt x="1023" y="338"/>
                    </a:lnTo>
                    <a:lnTo>
                      <a:pt x="1057" y="321"/>
                    </a:lnTo>
                    <a:lnTo>
                      <a:pt x="1091" y="305"/>
                    </a:lnTo>
                    <a:lnTo>
                      <a:pt x="1125" y="286"/>
                    </a:lnTo>
                    <a:lnTo>
                      <a:pt x="1159" y="267"/>
                    </a:lnTo>
                    <a:lnTo>
                      <a:pt x="1194" y="247"/>
                    </a:lnTo>
                    <a:lnTo>
                      <a:pt x="1183" y="216"/>
                    </a:lnTo>
                    <a:lnTo>
                      <a:pt x="1171" y="185"/>
                    </a:lnTo>
                    <a:lnTo>
                      <a:pt x="1160" y="154"/>
                    </a:lnTo>
                    <a:lnTo>
                      <a:pt x="1149" y="124"/>
                    </a:lnTo>
                    <a:lnTo>
                      <a:pt x="1137" y="93"/>
                    </a:lnTo>
                    <a:lnTo>
                      <a:pt x="1126" y="62"/>
                    </a:lnTo>
                    <a:lnTo>
                      <a:pt x="1115" y="31"/>
                    </a:lnTo>
                    <a:lnTo>
                      <a:pt x="1104" y="0"/>
                    </a:lnTo>
                    <a:lnTo>
                      <a:pt x="1066" y="14"/>
                    </a:lnTo>
                    <a:lnTo>
                      <a:pt x="1029" y="28"/>
                    </a:lnTo>
                    <a:lnTo>
                      <a:pt x="992" y="42"/>
                    </a:lnTo>
                    <a:lnTo>
                      <a:pt x="954" y="55"/>
                    </a:lnTo>
                    <a:lnTo>
                      <a:pt x="917" y="68"/>
                    </a:lnTo>
                    <a:lnTo>
                      <a:pt x="881" y="81"/>
                    </a:lnTo>
                    <a:lnTo>
                      <a:pt x="845" y="93"/>
                    </a:lnTo>
                    <a:lnTo>
                      <a:pt x="809" y="105"/>
                    </a:lnTo>
                    <a:lnTo>
                      <a:pt x="773" y="116"/>
                    </a:lnTo>
                    <a:lnTo>
                      <a:pt x="737" y="127"/>
                    </a:lnTo>
                    <a:lnTo>
                      <a:pt x="701" y="137"/>
                    </a:lnTo>
                    <a:lnTo>
                      <a:pt x="666" y="146"/>
                    </a:lnTo>
                    <a:lnTo>
                      <a:pt x="631" y="155"/>
                    </a:lnTo>
                    <a:lnTo>
                      <a:pt x="596" y="164"/>
                    </a:lnTo>
                    <a:lnTo>
                      <a:pt x="562" y="171"/>
                    </a:lnTo>
                    <a:lnTo>
                      <a:pt x="527" y="178"/>
                    </a:lnTo>
                    <a:lnTo>
                      <a:pt x="492" y="184"/>
                    </a:lnTo>
                    <a:lnTo>
                      <a:pt x="459" y="190"/>
                    </a:lnTo>
                    <a:lnTo>
                      <a:pt x="424" y="194"/>
                    </a:lnTo>
                    <a:lnTo>
                      <a:pt x="390" y="197"/>
                    </a:lnTo>
                    <a:lnTo>
                      <a:pt x="357" y="201"/>
                    </a:lnTo>
                    <a:lnTo>
                      <a:pt x="323" y="203"/>
                    </a:lnTo>
                    <a:lnTo>
                      <a:pt x="290" y="205"/>
                    </a:lnTo>
                    <a:lnTo>
                      <a:pt x="257" y="205"/>
                    </a:lnTo>
                    <a:lnTo>
                      <a:pt x="224" y="205"/>
                    </a:lnTo>
                    <a:lnTo>
                      <a:pt x="192" y="203"/>
                    </a:lnTo>
                    <a:lnTo>
                      <a:pt x="159" y="201"/>
                    </a:lnTo>
                    <a:lnTo>
                      <a:pt x="127" y="197"/>
                    </a:lnTo>
                    <a:lnTo>
                      <a:pt x="95" y="193"/>
                    </a:lnTo>
                    <a:lnTo>
                      <a:pt x="63" y="188"/>
                    </a:lnTo>
                    <a:lnTo>
                      <a:pt x="31" y="181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938C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28"/>
              <p:cNvSpPr>
                <a:spLocks/>
              </p:cNvSpPr>
              <p:nvPr/>
            </p:nvSpPr>
            <p:spPr bwMode="auto">
              <a:xfrm>
                <a:off x="3810" y="1500"/>
                <a:ext cx="198" cy="71"/>
              </a:xfrm>
              <a:custGeom>
                <a:avLst/>
                <a:gdLst/>
                <a:ahLst/>
                <a:cxnLst>
                  <a:cxn ang="0">
                    <a:pos x="7" y="194"/>
                  </a:cxn>
                  <a:cxn ang="0">
                    <a:pos x="21" y="247"/>
                  </a:cxn>
                  <a:cxn ang="0">
                    <a:pos x="35" y="301"/>
                  </a:cxn>
                  <a:cxn ang="0">
                    <a:pos x="49" y="354"/>
                  </a:cxn>
                  <a:cxn ang="0">
                    <a:pos x="97" y="389"/>
                  </a:cxn>
                  <a:cxn ang="0">
                    <a:pos x="175" y="404"/>
                  </a:cxn>
                  <a:cxn ang="0">
                    <a:pos x="251" y="415"/>
                  </a:cxn>
                  <a:cxn ang="0">
                    <a:pos x="326" y="423"/>
                  </a:cxn>
                  <a:cxn ang="0">
                    <a:pos x="399" y="426"/>
                  </a:cxn>
                  <a:cxn ang="0">
                    <a:pos x="469" y="425"/>
                  </a:cxn>
                  <a:cxn ang="0">
                    <a:pos x="540" y="420"/>
                  </a:cxn>
                  <a:cxn ang="0">
                    <a:pos x="609" y="413"/>
                  </a:cxn>
                  <a:cxn ang="0">
                    <a:pos x="677" y="401"/>
                  </a:cxn>
                  <a:cxn ang="0">
                    <a:pos x="745" y="386"/>
                  </a:cxn>
                  <a:cxn ang="0">
                    <a:pos x="812" y="366"/>
                  </a:cxn>
                  <a:cxn ang="0">
                    <a:pos x="879" y="343"/>
                  </a:cxn>
                  <a:cxn ang="0">
                    <a:pos x="946" y="317"/>
                  </a:cxn>
                  <a:cxn ang="0">
                    <a:pos x="1013" y="287"/>
                  </a:cxn>
                  <a:cxn ang="0">
                    <a:pos x="1081" y="253"/>
                  </a:cxn>
                  <a:cxn ang="0">
                    <a:pos x="1149" y="216"/>
                  </a:cxn>
                  <a:cxn ang="0">
                    <a:pos x="1174" y="171"/>
                  </a:cxn>
                  <a:cxn ang="0">
                    <a:pos x="1154" y="122"/>
                  </a:cxn>
                  <a:cxn ang="0">
                    <a:pos x="1136" y="73"/>
                  </a:cxn>
                  <a:cxn ang="0">
                    <a:pos x="1118" y="25"/>
                  </a:cxn>
                  <a:cxn ang="0">
                    <a:pos x="1070" y="15"/>
                  </a:cxn>
                  <a:cxn ang="0">
                    <a:pos x="994" y="45"/>
                  </a:cxn>
                  <a:cxn ang="0">
                    <a:pos x="919" y="73"/>
                  </a:cxn>
                  <a:cxn ang="0">
                    <a:pos x="845" y="99"/>
                  </a:cxn>
                  <a:cxn ang="0">
                    <a:pos x="773" y="123"/>
                  </a:cxn>
                  <a:cxn ang="0">
                    <a:pos x="700" y="145"/>
                  </a:cxn>
                  <a:cxn ang="0">
                    <a:pos x="630" y="165"/>
                  </a:cxn>
                  <a:cxn ang="0">
                    <a:pos x="559" y="181"/>
                  </a:cxn>
                  <a:cxn ang="0">
                    <a:pos x="490" y="194"/>
                  </a:cxn>
                  <a:cxn ang="0">
                    <a:pos x="421" y="202"/>
                  </a:cxn>
                  <a:cxn ang="0">
                    <a:pos x="354" y="209"/>
                  </a:cxn>
                  <a:cxn ang="0">
                    <a:pos x="288" y="211"/>
                  </a:cxn>
                  <a:cxn ang="0">
                    <a:pos x="222" y="209"/>
                  </a:cxn>
                  <a:cxn ang="0">
                    <a:pos x="158" y="202"/>
                  </a:cxn>
                  <a:cxn ang="0">
                    <a:pos x="94" y="192"/>
                  </a:cxn>
                  <a:cxn ang="0">
                    <a:pos x="31" y="176"/>
                  </a:cxn>
                </a:cxnLst>
                <a:rect l="0" t="0" r="r" b="b"/>
                <a:pathLst>
                  <a:path w="1184" h="426">
                    <a:moveTo>
                      <a:pt x="0" y="167"/>
                    </a:moveTo>
                    <a:lnTo>
                      <a:pt x="7" y="194"/>
                    </a:lnTo>
                    <a:lnTo>
                      <a:pt x="14" y="220"/>
                    </a:lnTo>
                    <a:lnTo>
                      <a:pt x="21" y="247"/>
                    </a:lnTo>
                    <a:lnTo>
                      <a:pt x="29" y="274"/>
                    </a:lnTo>
                    <a:lnTo>
                      <a:pt x="35" y="301"/>
                    </a:lnTo>
                    <a:lnTo>
                      <a:pt x="43" y="327"/>
                    </a:lnTo>
                    <a:lnTo>
                      <a:pt x="49" y="354"/>
                    </a:lnTo>
                    <a:lnTo>
                      <a:pt x="57" y="380"/>
                    </a:lnTo>
                    <a:lnTo>
                      <a:pt x="97" y="389"/>
                    </a:lnTo>
                    <a:lnTo>
                      <a:pt x="136" y="397"/>
                    </a:lnTo>
                    <a:lnTo>
                      <a:pt x="175" y="404"/>
                    </a:lnTo>
                    <a:lnTo>
                      <a:pt x="213" y="410"/>
                    </a:lnTo>
                    <a:lnTo>
                      <a:pt x="251" y="415"/>
                    </a:lnTo>
                    <a:lnTo>
                      <a:pt x="289" y="419"/>
                    </a:lnTo>
                    <a:lnTo>
                      <a:pt x="326" y="423"/>
                    </a:lnTo>
                    <a:lnTo>
                      <a:pt x="362" y="425"/>
                    </a:lnTo>
                    <a:lnTo>
                      <a:pt x="399" y="426"/>
                    </a:lnTo>
                    <a:lnTo>
                      <a:pt x="434" y="426"/>
                    </a:lnTo>
                    <a:lnTo>
                      <a:pt x="469" y="425"/>
                    </a:lnTo>
                    <a:lnTo>
                      <a:pt x="505" y="424"/>
                    </a:lnTo>
                    <a:lnTo>
                      <a:pt x="540" y="420"/>
                    </a:lnTo>
                    <a:lnTo>
                      <a:pt x="574" y="417"/>
                    </a:lnTo>
                    <a:lnTo>
                      <a:pt x="609" y="413"/>
                    </a:lnTo>
                    <a:lnTo>
                      <a:pt x="644" y="407"/>
                    </a:lnTo>
                    <a:lnTo>
                      <a:pt x="677" y="401"/>
                    </a:lnTo>
                    <a:lnTo>
                      <a:pt x="711" y="393"/>
                    </a:lnTo>
                    <a:lnTo>
                      <a:pt x="745" y="386"/>
                    </a:lnTo>
                    <a:lnTo>
                      <a:pt x="778" y="376"/>
                    </a:lnTo>
                    <a:lnTo>
                      <a:pt x="812" y="366"/>
                    </a:lnTo>
                    <a:lnTo>
                      <a:pt x="845" y="355"/>
                    </a:lnTo>
                    <a:lnTo>
                      <a:pt x="879" y="343"/>
                    </a:lnTo>
                    <a:lnTo>
                      <a:pt x="913" y="330"/>
                    </a:lnTo>
                    <a:lnTo>
                      <a:pt x="946" y="317"/>
                    </a:lnTo>
                    <a:lnTo>
                      <a:pt x="980" y="302"/>
                    </a:lnTo>
                    <a:lnTo>
                      <a:pt x="1013" y="287"/>
                    </a:lnTo>
                    <a:lnTo>
                      <a:pt x="1047" y="271"/>
                    </a:lnTo>
                    <a:lnTo>
                      <a:pt x="1081" y="253"/>
                    </a:lnTo>
                    <a:lnTo>
                      <a:pt x="1115" y="235"/>
                    </a:lnTo>
                    <a:lnTo>
                      <a:pt x="1149" y="216"/>
                    </a:lnTo>
                    <a:lnTo>
                      <a:pt x="1184" y="196"/>
                    </a:lnTo>
                    <a:lnTo>
                      <a:pt x="1174" y="171"/>
                    </a:lnTo>
                    <a:lnTo>
                      <a:pt x="1164" y="147"/>
                    </a:lnTo>
                    <a:lnTo>
                      <a:pt x="1154" y="122"/>
                    </a:lnTo>
                    <a:lnTo>
                      <a:pt x="1146" y="97"/>
                    </a:lnTo>
                    <a:lnTo>
                      <a:pt x="1136" y="73"/>
                    </a:lnTo>
                    <a:lnTo>
                      <a:pt x="1126" y="49"/>
                    </a:lnTo>
                    <a:lnTo>
                      <a:pt x="1118" y="25"/>
                    </a:lnTo>
                    <a:lnTo>
                      <a:pt x="1108" y="0"/>
                    </a:lnTo>
                    <a:lnTo>
                      <a:pt x="1070" y="15"/>
                    </a:lnTo>
                    <a:lnTo>
                      <a:pt x="1032" y="30"/>
                    </a:lnTo>
                    <a:lnTo>
                      <a:pt x="994" y="45"/>
                    </a:lnTo>
                    <a:lnTo>
                      <a:pt x="956" y="59"/>
                    </a:lnTo>
                    <a:lnTo>
                      <a:pt x="919" y="73"/>
                    </a:lnTo>
                    <a:lnTo>
                      <a:pt x="882" y="86"/>
                    </a:lnTo>
                    <a:lnTo>
                      <a:pt x="845" y="99"/>
                    </a:lnTo>
                    <a:lnTo>
                      <a:pt x="809" y="112"/>
                    </a:lnTo>
                    <a:lnTo>
                      <a:pt x="773" y="123"/>
                    </a:lnTo>
                    <a:lnTo>
                      <a:pt x="736" y="135"/>
                    </a:lnTo>
                    <a:lnTo>
                      <a:pt x="700" y="145"/>
                    </a:lnTo>
                    <a:lnTo>
                      <a:pt x="664" y="155"/>
                    </a:lnTo>
                    <a:lnTo>
                      <a:pt x="630" y="165"/>
                    </a:lnTo>
                    <a:lnTo>
                      <a:pt x="594" y="173"/>
                    </a:lnTo>
                    <a:lnTo>
                      <a:pt x="559" y="181"/>
                    </a:lnTo>
                    <a:lnTo>
                      <a:pt x="524" y="187"/>
                    </a:lnTo>
                    <a:lnTo>
                      <a:pt x="490" y="194"/>
                    </a:lnTo>
                    <a:lnTo>
                      <a:pt x="456" y="198"/>
                    </a:lnTo>
                    <a:lnTo>
                      <a:pt x="421" y="202"/>
                    </a:lnTo>
                    <a:lnTo>
                      <a:pt x="388" y="207"/>
                    </a:lnTo>
                    <a:lnTo>
                      <a:pt x="354" y="209"/>
                    </a:lnTo>
                    <a:lnTo>
                      <a:pt x="321" y="210"/>
                    </a:lnTo>
                    <a:lnTo>
                      <a:pt x="288" y="211"/>
                    </a:lnTo>
                    <a:lnTo>
                      <a:pt x="254" y="210"/>
                    </a:lnTo>
                    <a:lnTo>
                      <a:pt x="222" y="209"/>
                    </a:lnTo>
                    <a:lnTo>
                      <a:pt x="189" y="207"/>
                    </a:lnTo>
                    <a:lnTo>
                      <a:pt x="158" y="202"/>
                    </a:lnTo>
                    <a:lnTo>
                      <a:pt x="125" y="198"/>
                    </a:lnTo>
                    <a:lnTo>
                      <a:pt x="94" y="192"/>
                    </a:lnTo>
                    <a:lnTo>
                      <a:pt x="62" y="185"/>
                    </a:lnTo>
                    <a:lnTo>
                      <a:pt x="31" y="176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9E96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29"/>
              <p:cNvSpPr>
                <a:spLocks/>
              </p:cNvSpPr>
              <p:nvPr/>
            </p:nvSpPr>
            <p:spPr bwMode="auto">
              <a:xfrm>
                <a:off x="3812" y="1508"/>
                <a:ext cx="196" cy="63"/>
              </a:xfrm>
              <a:custGeom>
                <a:avLst/>
                <a:gdLst/>
                <a:ahLst/>
                <a:cxnLst>
                  <a:cxn ang="0">
                    <a:pos x="7" y="183"/>
                  </a:cxn>
                  <a:cxn ang="0">
                    <a:pos x="19" y="225"/>
                  </a:cxn>
                  <a:cxn ang="0">
                    <a:pos x="32" y="267"/>
                  </a:cxn>
                  <a:cxn ang="0">
                    <a:pos x="45" y="309"/>
                  </a:cxn>
                  <a:cxn ang="0">
                    <a:pos x="91" y="340"/>
                  </a:cxn>
                  <a:cxn ang="0">
                    <a:pos x="170" y="355"/>
                  </a:cxn>
                  <a:cxn ang="0">
                    <a:pos x="245" y="366"/>
                  </a:cxn>
                  <a:cxn ang="0">
                    <a:pos x="319" y="372"/>
                  </a:cxn>
                  <a:cxn ang="0">
                    <a:pos x="392" y="376"/>
                  </a:cxn>
                  <a:cxn ang="0">
                    <a:pos x="462" y="375"/>
                  </a:cxn>
                  <a:cxn ang="0">
                    <a:pos x="533" y="371"/>
                  </a:cxn>
                  <a:cxn ang="0">
                    <a:pos x="601" y="363"/>
                  </a:cxn>
                  <a:cxn ang="0">
                    <a:pos x="669" y="351"/>
                  </a:cxn>
                  <a:cxn ang="0">
                    <a:pos x="737" y="336"/>
                  </a:cxn>
                  <a:cxn ang="0">
                    <a:pos x="804" y="316"/>
                  </a:cxn>
                  <a:cxn ang="0">
                    <a:pos x="870" y="293"/>
                  </a:cxn>
                  <a:cxn ang="0">
                    <a:pos x="937" y="267"/>
                  </a:cxn>
                  <a:cxn ang="0">
                    <a:pos x="1004" y="238"/>
                  </a:cxn>
                  <a:cxn ang="0">
                    <a:pos x="1072" y="204"/>
                  </a:cxn>
                  <a:cxn ang="0">
                    <a:pos x="1140" y="166"/>
                  </a:cxn>
                  <a:cxn ang="0">
                    <a:pos x="1167" y="128"/>
                  </a:cxn>
                  <a:cxn ang="0">
                    <a:pos x="1151" y="90"/>
                  </a:cxn>
                  <a:cxn ang="0">
                    <a:pos x="1136" y="54"/>
                  </a:cxn>
                  <a:cxn ang="0">
                    <a:pos x="1120" y="18"/>
                  </a:cxn>
                  <a:cxn ang="0">
                    <a:pos x="1074" y="17"/>
                  </a:cxn>
                  <a:cxn ang="0">
                    <a:pos x="997" y="49"/>
                  </a:cxn>
                  <a:cxn ang="0">
                    <a:pos x="922" y="80"/>
                  </a:cxn>
                  <a:cxn ang="0">
                    <a:pos x="847" y="107"/>
                  </a:cxn>
                  <a:cxn ang="0">
                    <a:pos x="773" y="133"/>
                  </a:cxn>
                  <a:cxn ang="0">
                    <a:pos x="701" y="155"/>
                  </a:cxn>
                  <a:cxn ang="0">
                    <a:pos x="629" y="175"/>
                  </a:cxn>
                  <a:cxn ang="0">
                    <a:pos x="559" y="191"/>
                  </a:cxn>
                  <a:cxn ang="0">
                    <a:pos x="489" y="204"/>
                  </a:cxn>
                  <a:cxn ang="0">
                    <a:pos x="421" y="213"/>
                  </a:cxn>
                  <a:cxn ang="0">
                    <a:pos x="353" y="218"/>
                  </a:cxn>
                  <a:cxn ang="0">
                    <a:pos x="287" y="219"/>
                  </a:cxn>
                  <a:cxn ang="0">
                    <a:pos x="222" y="215"/>
                  </a:cxn>
                  <a:cxn ang="0">
                    <a:pos x="157" y="206"/>
                  </a:cxn>
                  <a:cxn ang="0">
                    <a:pos x="94" y="192"/>
                  </a:cxn>
                  <a:cxn ang="0">
                    <a:pos x="31" y="174"/>
                  </a:cxn>
                </a:cxnLst>
                <a:rect l="0" t="0" r="r" b="b"/>
                <a:pathLst>
                  <a:path w="1175" h="376">
                    <a:moveTo>
                      <a:pt x="0" y="162"/>
                    </a:moveTo>
                    <a:lnTo>
                      <a:pt x="7" y="183"/>
                    </a:lnTo>
                    <a:lnTo>
                      <a:pt x="12" y="204"/>
                    </a:lnTo>
                    <a:lnTo>
                      <a:pt x="19" y="225"/>
                    </a:lnTo>
                    <a:lnTo>
                      <a:pt x="25" y="247"/>
                    </a:lnTo>
                    <a:lnTo>
                      <a:pt x="32" y="267"/>
                    </a:lnTo>
                    <a:lnTo>
                      <a:pt x="38" y="289"/>
                    </a:lnTo>
                    <a:lnTo>
                      <a:pt x="45" y="309"/>
                    </a:lnTo>
                    <a:lnTo>
                      <a:pt x="51" y="331"/>
                    </a:lnTo>
                    <a:lnTo>
                      <a:pt x="91" y="340"/>
                    </a:lnTo>
                    <a:lnTo>
                      <a:pt x="130" y="347"/>
                    </a:lnTo>
                    <a:lnTo>
                      <a:pt x="170" y="355"/>
                    </a:lnTo>
                    <a:lnTo>
                      <a:pt x="207" y="360"/>
                    </a:lnTo>
                    <a:lnTo>
                      <a:pt x="245" y="366"/>
                    </a:lnTo>
                    <a:lnTo>
                      <a:pt x="282" y="369"/>
                    </a:lnTo>
                    <a:lnTo>
                      <a:pt x="319" y="372"/>
                    </a:lnTo>
                    <a:lnTo>
                      <a:pt x="356" y="375"/>
                    </a:lnTo>
                    <a:lnTo>
                      <a:pt x="392" y="376"/>
                    </a:lnTo>
                    <a:lnTo>
                      <a:pt x="428" y="376"/>
                    </a:lnTo>
                    <a:lnTo>
                      <a:pt x="462" y="375"/>
                    </a:lnTo>
                    <a:lnTo>
                      <a:pt x="498" y="373"/>
                    </a:lnTo>
                    <a:lnTo>
                      <a:pt x="533" y="371"/>
                    </a:lnTo>
                    <a:lnTo>
                      <a:pt x="567" y="367"/>
                    </a:lnTo>
                    <a:lnTo>
                      <a:pt x="601" y="363"/>
                    </a:lnTo>
                    <a:lnTo>
                      <a:pt x="636" y="357"/>
                    </a:lnTo>
                    <a:lnTo>
                      <a:pt x="669" y="351"/>
                    </a:lnTo>
                    <a:lnTo>
                      <a:pt x="703" y="344"/>
                    </a:lnTo>
                    <a:lnTo>
                      <a:pt x="737" y="336"/>
                    </a:lnTo>
                    <a:lnTo>
                      <a:pt x="770" y="327"/>
                    </a:lnTo>
                    <a:lnTo>
                      <a:pt x="804" y="316"/>
                    </a:lnTo>
                    <a:lnTo>
                      <a:pt x="837" y="305"/>
                    </a:lnTo>
                    <a:lnTo>
                      <a:pt x="870" y="293"/>
                    </a:lnTo>
                    <a:lnTo>
                      <a:pt x="904" y="281"/>
                    </a:lnTo>
                    <a:lnTo>
                      <a:pt x="937" y="267"/>
                    </a:lnTo>
                    <a:lnTo>
                      <a:pt x="971" y="253"/>
                    </a:lnTo>
                    <a:lnTo>
                      <a:pt x="1004" y="238"/>
                    </a:lnTo>
                    <a:lnTo>
                      <a:pt x="1038" y="221"/>
                    </a:lnTo>
                    <a:lnTo>
                      <a:pt x="1072" y="204"/>
                    </a:lnTo>
                    <a:lnTo>
                      <a:pt x="1106" y="186"/>
                    </a:lnTo>
                    <a:lnTo>
                      <a:pt x="1140" y="166"/>
                    </a:lnTo>
                    <a:lnTo>
                      <a:pt x="1175" y="147"/>
                    </a:lnTo>
                    <a:lnTo>
                      <a:pt x="1167" y="128"/>
                    </a:lnTo>
                    <a:lnTo>
                      <a:pt x="1158" y="110"/>
                    </a:lnTo>
                    <a:lnTo>
                      <a:pt x="1151" y="90"/>
                    </a:lnTo>
                    <a:lnTo>
                      <a:pt x="1143" y="72"/>
                    </a:lnTo>
                    <a:lnTo>
                      <a:pt x="1136" y="54"/>
                    </a:lnTo>
                    <a:lnTo>
                      <a:pt x="1128" y="36"/>
                    </a:lnTo>
                    <a:lnTo>
                      <a:pt x="1120" y="18"/>
                    </a:lnTo>
                    <a:lnTo>
                      <a:pt x="1113" y="0"/>
                    </a:lnTo>
                    <a:lnTo>
                      <a:pt x="1074" y="17"/>
                    </a:lnTo>
                    <a:lnTo>
                      <a:pt x="1036" y="33"/>
                    </a:lnTo>
                    <a:lnTo>
                      <a:pt x="997" y="49"/>
                    </a:lnTo>
                    <a:lnTo>
                      <a:pt x="959" y="64"/>
                    </a:lnTo>
                    <a:lnTo>
                      <a:pt x="922" y="80"/>
                    </a:lnTo>
                    <a:lnTo>
                      <a:pt x="884" y="94"/>
                    </a:lnTo>
                    <a:lnTo>
                      <a:pt x="847" y="107"/>
                    </a:lnTo>
                    <a:lnTo>
                      <a:pt x="810" y="120"/>
                    </a:lnTo>
                    <a:lnTo>
                      <a:pt x="773" y="133"/>
                    </a:lnTo>
                    <a:lnTo>
                      <a:pt x="737" y="145"/>
                    </a:lnTo>
                    <a:lnTo>
                      <a:pt x="701" y="155"/>
                    </a:lnTo>
                    <a:lnTo>
                      <a:pt x="665" y="165"/>
                    </a:lnTo>
                    <a:lnTo>
                      <a:pt x="629" y="175"/>
                    </a:lnTo>
                    <a:lnTo>
                      <a:pt x="593" y="184"/>
                    </a:lnTo>
                    <a:lnTo>
                      <a:pt x="559" y="191"/>
                    </a:lnTo>
                    <a:lnTo>
                      <a:pt x="524" y="198"/>
                    </a:lnTo>
                    <a:lnTo>
                      <a:pt x="489" y="204"/>
                    </a:lnTo>
                    <a:lnTo>
                      <a:pt x="455" y="210"/>
                    </a:lnTo>
                    <a:lnTo>
                      <a:pt x="421" y="213"/>
                    </a:lnTo>
                    <a:lnTo>
                      <a:pt x="386" y="216"/>
                    </a:lnTo>
                    <a:lnTo>
                      <a:pt x="353" y="218"/>
                    </a:lnTo>
                    <a:lnTo>
                      <a:pt x="320" y="219"/>
                    </a:lnTo>
                    <a:lnTo>
                      <a:pt x="287" y="219"/>
                    </a:lnTo>
                    <a:lnTo>
                      <a:pt x="254" y="218"/>
                    </a:lnTo>
                    <a:lnTo>
                      <a:pt x="222" y="215"/>
                    </a:lnTo>
                    <a:lnTo>
                      <a:pt x="189" y="212"/>
                    </a:lnTo>
                    <a:lnTo>
                      <a:pt x="157" y="206"/>
                    </a:lnTo>
                    <a:lnTo>
                      <a:pt x="125" y="200"/>
                    </a:lnTo>
                    <a:lnTo>
                      <a:pt x="94" y="192"/>
                    </a:lnTo>
                    <a:lnTo>
                      <a:pt x="62" y="184"/>
                    </a:lnTo>
                    <a:lnTo>
                      <a:pt x="31" y="17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AAA0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30"/>
              <p:cNvSpPr>
                <a:spLocks/>
              </p:cNvSpPr>
              <p:nvPr/>
            </p:nvSpPr>
            <p:spPr bwMode="auto">
              <a:xfrm>
                <a:off x="3814" y="1516"/>
                <a:ext cx="193" cy="54"/>
              </a:xfrm>
              <a:custGeom>
                <a:avLst/>
                <a:gdLst/>
                <a:ahLst/>
                <a:cxnLst>
                  <a:cxn ang="0">
                    <a:pos x="5" y="173"/>
                  </a:cxn>
                  <a:cxn ang="0">
                    <a:pos x="17" y="205"/>
                  </a:cxn>
                  <a:cxn ang="0">
                    <a:pos x="28" y="236"/>
                  </a:cxn>
                  <a:cxn ang="0">
                    <a:pos x="40" y="268"/>
                  </a:cxn>
                  <a:cxn ang="0">
                    <a:pos x="86" y="292"/>
                  </a:cxn>
                  <a:cxn ang="0">
                    <a:pos x="164" y="307"/>
                  </a:cxn>
                  <a:cxn ang="0">
                    <a:pos x="240" y="318"/>
                  </a:cxn>
                  <a:cxn ang="0">
                    <a:pos x="313" y="324"/>
                  </a:cxn>
                  <a:cxn ang="0">
                    <a:pos x="386" y="327"/>
                  </a:cxn>
                  <a:cxn ang="0">
                    <a:pos x="457" y="327"/>
                  </a:cxn>
                  <a:cxn ang="0">
                    <a:pos x="526" y="323"/>
                  </a:cxn>
                  <a:cxn ang="0">
                    <a:pos x="594" y="315"/>
                  </a:cxn>
                  <a:cxn ang="0">
                    <a:pos x="661" y="304"/>
                  </a:cxn>
                  <a:cxn ang="0">
                    <a:pos x="729" y="287"/>
                  </a:cxn>
                  <a:cxn ang="0">
                    <a:pos x="795" y="269"/>
                  </a:cxn>
                  <a:cxn ang="0">
                    <a:pos x="861" y="246"/>
                  </a:cxn>
                  <a:cxn ang="0">
                    <a:pos x="927" y="219"/>
                  </a:cxn>
                  <a:cxn ang="0">
                    <a:pos x="994" y="190"/>
                  </a:cxn>
                  <a:cxn ang="0">
                    <a:pos x="1062" y="156"/>
                  </a:cxn>
                  <a:cxn ang="0">
                    <a:pos x="1129" y="118"/>
                  </a:cxn>
                  <a:cxn ang="0">
                    <a:pos x="1158" y="87"/>
                  </a:cxn>
                  <a:cxn ang="0">
                    <a:pos x="1146" y="62"/>
                  </a:cxn>
                  <a:cxn ang="0">
                    <a:pos x="1134" y="38"/>
                  </a:cxn>
                  <a:cxn ang="0">
                    <a:pos x="1122" y="13"/>
                  </a:cxn>
                  <a:cxn ang="0">
                    <a:pos x="1078" y="18"/>
                  </a:cxn>
                  <a:cxn ang="0">
                    <a:pos x="1000" y="53"/>
                  </a:cxn>
                  <a:cxn ang="0">
                    <a:pos x="923" y="84"/>
                  </a:cxn>
                  <a:cxn ang="0">
                    <a:pos x="848" y="115"/>
                  </a:cxn>
                  <a:cxn ang="0">
                    <a:pos x="773" y="142"/>
                  </a:cxn>
                  <a:cxn ang="0">
                    <a:pos x="701" y="166"/>
                  </a:cxn>
                  <a:cxn ang="0">
                    <a:pos x="628" y="186"/>
                  </a:cxn>
                  <a:cxn ang="0">
                    <a:pos x="557" y="204"/>
                  </a:cxn>
                  <a:cxn ang="0">
                    <a:pos x="488" y="217"/>
                  </a:cxn>
                  <a:cxn ang="0">
                    <a:pos x="419" y="225"/>
                  </a:cxn>
                  <a:cxn ang="0">
                    <a:pos x="351" y="229"/>
                  </a:cxn>
                  <a:cxn ang="0">
                    <a:pos x="285" y="229"/>
                  </a:cxn>
                  <a:cxn ang="0">
                    <a:pos x="220" y="223"/>
                  </a:cxn>
                  <a:cxn ang="0">
                    <a:pos x="155" y="211"/>
                  </a:cxn>
                  <a:cxn ang="0">
                    <a:pos x="92" y="195"/>
                  </a:cxn>
                  <a:cxn ang="0">
                    <a:pos x="30" y="172"/>
                  </a:cxn>
                </a:cxnLst>
                <a:rect l="0" t="0" r="r" b="b"/>
                <a:pathLst>
                  <a:path w="1164" h="328">
                    <a:moveTo>
                      <a:pt x="0" y="158"/>
                    </a:moveTo>
                    <a:lnTo>
                      <a:pt x="5" y="173"/>
                    </a:lnTo>
                    <a:lnTo>
                      <a:pt x="12" y="190"/>
                    </a:lnTo>
                    <a:lnTo>
                      <a:pt x="17" y="205"/>
                    </a:lnTo>
                    <a:lnTo>
                      <a:pt x="23" y="220"/>
                    </a:lnTo>
                    <a:lnTo>
                      <a:pt x="28" y="236"/>
                    </a:lnTo>
                    <a:lnTo>
                      <a:pt x="35" y="251"/>
                    </a:lnTo>
                    <a:lnTo>
                      <a:pt x="40" y="268"/>
                    </a:lnTo>
                    <a:lnTo>
                      <a:pt x="46" y="283"/>
                    </a:lnTo>
                    <a:lnTo>
                      <a:pt x="86" y="292"/>
                    </a:lnTo>
                    <a:lnTo>
                      <a:pt x="125" y="299"/>
                    </a:lnTo>
                    <a:lnTo>
                      <a:pt x="164" y="307"/>
                    </a:lnTo>
                    <a:lnTo>
                      <a:pt x="202" y="312"/>
                    </a:lnTo>
                    <a:lnTo>
                      <a:pt x="240" y="318"/>
                    </a:lnTo>
                    <a:lnTo>
                      <a:pt x="277" y="322"/>
                    </a:lnTo>
                    <a:lnTo>
                      <a:pt x="313" y="324"/>
                    </a:lnTo>
                    <a:lnTo>
                      <a:pt x="349" y="326"/>
                    </a:lnTo>
                    <a:lnTo>
                      <a:pt x="386" y="327"/>
                    </a:lnTo>
                    <a:lnTo>
                      <a:pt x="421" y="328"/>
                    </a:lnTo>
                    <a:lnTo>
                      <a:pt x="457" y="327"/>
                    </a:lnTo>
                    <a:lnTo>
                      <a:pt x="491" y="325"/>
                    </a:lnTo>
                    <a:lnTo>
                      <a:pt x="526" y="323"/>
                    </a:lnTo>
                    <a:lnTo>
                      <a:pt x="560" y="320"/>
                    </a:lnTo>
                    <a:lnTo>
                      <a:pt x="594" y="315"/>
                    </a:lnTo>
                    <a:lnTo>
                      <a:pt x="628" y="309"/>
                    </a:lnTo>
                    <a:lnTo>
                      <a:pt x="661" y="304"/>
                    </a:lnTo>
                    <a:lnTo>
                      <a:pt x="695" y="296"/>
                    </a:lnTo>
                    <a:lnTo>
                      <a:pt x="729" y="287"/>
                    </a:lnTo>
                    <a:lnTo>
                      <a:pt x="761" y="279"/>
                    </a:lnTo>
                    <a:lnTo>
                      <a:pt x="795" y="269"/>
                    </a:lnTo>
                    <a:lnTo>
                      <a:pt x="827" y="258"/>
                    </a:lnTo>
                    <a:lnTo>
                      <a:pt x="861" y="246"/>
                    </a:lnTo>
                    <a:lnTo>
                      <a:pt x="895" y="233"/>
                    </a:lnTo>
                    <a:lnTo>
                      <a:pt x="927" y="219"/>
                    </a:lnTo>
                    <a:lnTo>
                      <a:pt x="961" y="205"/>
                    </a:lnTo>
                    <a:lnTo>
                      <a:pt x="994" y="190"/>
                    </a:lnTo>
                    <a:lnTo>
                      <a:pt x="1028" y="172"/>
                    </a:lnTo>
                    <a:lnTo>
                      <a:pt x="1062" y="156"/>
                    </a:lnTo>
                    <a:lnTo>
                      <a:pt x="1095" y="138"/>
                    </a:lnTo>
                    <a:lnTo>
                      <a:pt x="1129" y="118"/>
                    </a:lnTo>
                    <a:lnTo>
                      <a:pt x="1164" y="99"/>
                    </a:lnTo>
                    <a:lnTo>
                      <a:pt x="1158" y="87"/>
                    </a:lnTo>
                    <a:lnTo>
                      <a:pt x="1152" y="74"/>
                    </a:lnTo>
                    <a:lnTo>
                      <a:pt x="1146" y="62"/>
                    </a:lnTo>
                    <a:lnTo>
                      <a:pt x="1141" y="50"/>
                    </a:lnTo>
                    <a:lnTo>
                      <a:pt x="1134" y="38"/>
                    </a:lnTo>
                    <a:lnTo>
                      <a:pt x="1129" y="25"/>
                    </a:lnTo>
                    <a:lnTo>
                      <a:pt x="1122" y="13"/>
                    </a:lnTo>
                    <a:lnTo>
                      <a:pt x="1117" y="0"/>
                    </a:lnTo>
                    <a:lnTo>
                      <a:pt x="1078" y="18"/>
                    </a:lnTo>
                    <a:lnTo>
                      <a:pt x="1039" y="36"/>
                    </a:lnTo>
                    <a:lnTo>
                      <a:pt x="1000" y="53"/>
                    </a:lnTo>
                    <a:lnTo>
                      <a:pt x="962" y="69"/>
                    </a:lnTo>
                    <a:lnTo>
                      <a:pt x="923" y="84"/>
                    </a:lnTo>
                    <a:lnTo>
                      <a:pt x="885" y="101"/>
                    </a:lnTo>
                    <a:lnTo>
                      <a:pt x="848" y="115"/>
                    </a:lnTo>
                    <a:lnTo>
                      <a:pt x="810" y="129"/>
                    </a:lnTo>
                    <a:lnTo>
                      <a:pt x="773" y="142"/>
                    </a:lnTo>
                    <a:lnTo>
                      <a:pt x="736" y="154"/>
                    </a:lnTo>
                    <a:lnTo>
                      <a:pt x="701" y="166"/>
                    </a:lnTo>
                    <a:lnTo>
                      <a:pt x="664" y="177"/>
                    </a:lnTo>
                    <a:lnTo>
                      <a:pt x="628" y="186"/>
                    </a:lnTo>
                    <a:lnTo>
                      <a:pt x="593" y="195"/>
                    </a:lnTo>
                    <a:lnTo>
                      <a:pt x="557" y="204"/>
                    </a:lnTo>
                    <a:lnTo>
                      <a:pt x="523" y="210"/>
                    </a:lnTo>
                    <a:lnTo>
                      <a:pt x="488" y="217"/>
                    </a:lnTo>
                    <a:lnTo>
                      <a:pt x="453" y="221"/>
                    </a:lnTo>
                    <a:lnTo>
                      <a:pt x="419" y="225"/>
                    </a:lnTo>
                    <a:lnTo>
                      <a:pt x="385" y="228"/>
                    </a:lnTo>
                    <a:lnTo>
                      <a:pt x="351" y="229"/>
                    </a:lnTo>
                    <a:lnTo>
                      <a:pt x="318" y="230"/>
                    </a:lnTo>
                    <a:lnTo>
                      <a:pt x="285" y="229"/>
                    </a:lnTo>
                    <a:lnTo>
                      <a:pt x="253" y="227"/>
                    </a:lnTo>
                    <a:lnTo>
                      <a:pt x="220" y="223"/>
                    </a:lnTo>
                    <a:lnTo>
                      <a:pt x="188" y="218"/>
                    </a:lnTo>
                    <a:lnTo>
                      <a:pt x="155" y="211"/>
                    </a:lnTo>
                    <a:lnTo>
                      <a:pt x="124" y="204"/>
                    </a:lnTo>
                    <a:lnTo>
                      <a:pt x="92" y="195"/>
                    </a:lnTo>
                    <a:lnTo>
                      <a:pt x="62" y="184"/>
                    </a:lnTo>
                    <a:lnTo>
                      <a:pt x="30" y="172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B5AD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31"/>
              <p:cNvSpPr>
                <a:spLocks/>
              </p:cNvSpPr>
              <p:nvPr/>
            </p:nvSpPr>
            <p:spPr bwMode="auto">
              <a:xfrm>
                <a:off x="3815" y="1524"/>
                <a:ext cx="192" cy="46"/>
              </a:xfrm>
              <a:custGeom>
                <a:avLst/>
                <a:gdLst/>
                <a:ahLst/>
                <a:cxnLst>
                  <a:cxn ang="0">
                    <a:pos x="40" y="232"/>
                  </a:cxn>
                  <a:cxn ang="0">
                    <a:pos x="119" y="248"/>
                  </a:cxn>
                  <a:cxn ang="0">
                    <a:pos x="196" y="261"/>
                  </a:cxn>
                  <a:cxn ang="0">
                    <a:pos x="270" y="271"/>
                  </a:cxn>
                  <a:cxn ang="0">
                    <a:pos x="342" y="275"/>
                  </a:cxn>
                  <a:cxn ang="0">
                    <a:pos x="414" y="277"/>
                  </a:cxn>
                  <a:cxn ang="0">
                    <a:pos x="483" y="274"/>
                  </a:cxn>
                  <a:cxn ang="0">
                    <a:pos x="552" y="269"/>
                  </a:cxn>
                  <a:cxn ang="0">
                    <a:pos x="619" y="258"/>
                  </a:cxn>
                  <a:cxn ang="0">
                    <a:pos x="686" y="245"/>
                  </a:cxn>
                  <a:cxn ang="0">
                    <a:pos x="752" y="227"/>
                  </a:cxn>
                  <a:cxn ang="0">
                    <a:pos x="818" y="207"/>
                  </a:cxn>
                  <a:cxn ang="0">
                    <a:pos x="885" y="182"/>
                  </a:cxn>
                  <a:cxn ang="0">
                    <a:pos x="951" y="154"/>
                  </a:cxn>
                  <a:cxn ang="0">
                    <a:pos x="1017" y="121"/>
                  </a:cxn>
                  <a:cxn ang="0">
                    <a:pos x="1084" y="86"/>
                  </a:cxn>
                  <a:cxn ang="0">
                    <a:pos x="1152" y="47"/>
                  </a:cxn>
                  <a:cxn ang="0">
                    <a:pos x="1081" y="19"/>
                  </a:cxn>
                  <a:cxn ang="0">
                    <a:pos x="1003" y="55"/>
                  </a:cxn>
                  <a:cxn ang="0">
                    <a:pos x="925" y="90"/>
                  </a:cxn>
                  <a:cxn ang="0">
                    <a:pos x="849" y="121"/>
                  </a:cxn>
                  <a:cxn ang="0">
                    <a:pos x="774" y="149"/>
                  </a:cxn>
                  <a:cxn ang="0">
                    <a:pos x="700" y="174"/>
                  </a:cxn>
                  <a:cxn ang="0">
                    <a:pos x="628" y="196"/>
                  </a:cxn>
                  <a:cxn ang="0">
                    <a:pos x="556" y="213"/>
                  </a:cxn>
                  <a:cxn ang="0">
                    <a:pos x="486" y="226"/>
                  </a:cxn>
                  <a:cxn ang="0">
                    <a:pos x="417" y="234"/>
                  </a:cxn>
                  <a:cxn ang="0">
                    <a:pos x="350" y="237"/>
                  </a:cxn>
                  <a:cxn ang="0">
                    <a:pos x="284" y="235"/>
                  </a:cxn>
                  <a:cxn ang="0">
                    <a:pos x="219" y="227"/>
                  </a:cxn>
                  <a:cxn ang="0">
                    <a:pos x="155" y="213"/>
                  </a:cxn>
                  <a:cxn ang="0">
                    <a:pos x="92" y="194"/>
                  </a:cxn>
                  <a:cxn ang="0">
                    <a:pos x="30" y="168"/>
                  </a:cxn>
                </a:cxnLst>
                <a:rect l="0" t="0" r="r" b="b"/>
                <a:pathLst>
                  <a:path w="1152" h="277">
                    <a:moveTo>
                      <a:pt x="0" y="151"/>
                    </a:moveTo>
                    <a:lnTo>
                      <a:pt x="40" y="232"/>
                    </a:lnTo>
                    <a:lnTo>
                      <a:pt x="80" y="240"/>
                    </a:lnTo>
                    <a:lnTo>
                      <a:pt x="119" y="248"/>
                    </a:lnTo>
                    <a:lnTo>
                      <a:pt x="158" y="256"/>
                    </a:lnTo>
                    <a:lnTo>
                      <a:pt x="196" y="261"/>
                    </a:lnTo>
                    <a:lnTo>
                      <a:pt x="233" y="266"/>
                    </a:lnTo>
                    <a:lnTo>
                      <a:pt x="270" y="271"/>
                    </a:lnTo>
                    <a:lnTo>
                      <a:pt x="307" y="273"/>
                    </a:lnTo>
                    <a:lnTo>
                      <a:pt x="342" y="275"/>
                    </a:lnTo>
                    <a:lnTo>
                      <a:pt x="378" y="276"/>
                    </a:lnTo>
                    <a:lnTo>
                      <a:pt x="414" y="277"/>
                    </a:lnTo>
                    <a:lnTo>
                      <a:pt x="449" y="276"/>
                    </a:lnTo>
                    <a:lnTo>
                      <a:pt x="483" y="274"/>
                    </a:lnTo>
                    <a:lnTo>
                      <a:pt x="518" y="272"/>
                    </a:lnTo>
                    <a:lnTo>
                      <a:pt x="552" y="269"/>
                    </a:lnTo>
                    <a:lnTo>
                      <a:pt x="585" y="264"/>
                    </a:lnTo>
                    <a:lnTo>
                      <a:pt x="619" y="258"/>
                    </a:lnTo>
                    <a:lnTo>
                      <a:pt x="653" y="252"/>
                    </a:lnTo>
                    <a:lnTo>
                      <a:pt x="686" y="245"/>
                    </a:lnTo>
                    <a:lnTo>
                      <a:pt x="719" y="236"/>
                    </a:lnTo>
                    <a:lnTo>
                      <a:pt x="752" y="227"/>
                    </a:lnTo>
                    <a:lnTo>
                      <a:pt x="785" y="218"/>
                    </a:lnTo>
                    <a:lnTo>
                      <a:pt x="818" y="207"/>
                    </a:lnTo>
                    <a:lnTo>
                      <a:pt x="851" y="195"/>
                    </a:lnTo>
                    <a:lnTo>
                      <a:pt x="885" y="182"/>
                    </a:lnTo>
                    <a:lnTo>
                      <a:pt x="917" y="168"/>
                    </a:lnTo>
                    <a:lnTo>
                      <a:pt x="951" y="154"/>
                    </a:lnTo>
                    <a:lnTo>
                      <a:pt x="983" y="138"/>
                    </a:lnTo>
                    <a:lnTo>
                      <a:pt x="1017" y="121"/>
                    </a:lnTo>
                    <a:lnTo>
                      <a:pt x="1051" y="105"/>
                    </a:lnTo>
                    <a:lnTo>
                      <a:pt x="1084" y="86"/>
                    </a:lnTo>
                    <a:lnTo>
                      <a:pt x="1118" y="67"/>
                    </a:lnTo>
                    <a:lnTo>
                      <a:pt x="1152" y="47"/>
                    </a:lnTo>
                    <a:lnTo>
                      <a:pt x="1121" y="0"/>
                    </a:lnTo>
                    <a:lnTo>
                      <a:pt x="1081" y="19"/>
                    </a:lnTo>
                    <a:lnTo>
                      <a:pt x="1042" y="38"/>
                    </a:lnTo>
                    <a:lnTo>
                      <a:pt x="1003" y="55"/>
                    </a:lnTo>
                    <a:lnTo>
                      <a:pt x="964" y="73"/>
                    </a:lnTo>
                    <a:lnTo>
                      <a:pt x="925" y="90"/>
                    </a:lnTo>
                    <a:lnTo>
                      <a:pt x="887" y="106"/>
                    </a:lnTo>
                    <a:lnTo>
                      <a:pt x="849" y="121"/>
                    </a:lnTo>
                    <a:lnTo>
                      <a:pt x="811" y="136"/>
                    </a:lnTo>
                    <a:lnTo>
                      <a:pt x="774" y="149"/>
                    </a:lnTo>
                    <a:lnTo>
                      <a:pt x="736" y="162"/>
                    </a:lnTo>
                    <a:lnTo>
                      <a:pt x="700" y="174"/>
                    </a:lnTo>
                    <a:lnTo>
                      <a:pt x="663" y="185"/>
                    </a:lnTo>
                    <a:lnTo>
                      <a:pt x="628" y="196"/>
                    </a:lnTo>
                    <a:lnTo>
                      <a:pt x="592" y="205"/>
                    </a:lnTo>
                    <a:lnTo>
                      <a:pt x="556" y="213"/>
                    </a:lnTo>
                    <a:lnTo>
                      <a:pt x="521" y="220"/>
                    </a:lnTo>
                    <a:lnTo>
                      <a:pt x="486" y="226"/>
                    </a:lnTo>
                    <a:lnTo>
                      <a:pt x="452" y="231"/>
                    </a:lnTo>
                    <a:lnTo>
                      <a:pt x="417" y="234"/>
                    </a:lnTo>
                    <a:lnTo>
                      <a:pt x="384" y="236"/>
                    </a:lnTo>
                    <a:lnTo>
                      <a:pt x="350" y="237"/>
                    </a:lnTo>
                    <a:lnTo>
                      <a:pt x="316" y="237"/>
                    </a:lnTo>
                    <a:lnTo>
                      <a:pt x="284" y="235"/>
                    </a:lnTo>
                    <a:lnTo>
                      <a:pt x="250" y="232"/>
                    </a:lnTo>
                    <a:lnTo>
                      <a:pt x="219" y="227"/>
                    </a:lnTo>
                    <a:lnTo>
                      <a:pt x="186" y="221"/>
                    </a:lnTo>
                    <a:lnTo>
                      <a:pt x="155" y="213"/>
                    </a:lnTo>
                    <a:lnTo>
                      <a:pt x="123" y="205"/>
                    </a:lnTo>
                    <a:lnTo>
                      <a:pt x="92" y="194"/>
                    </a:lnTo>
                    <a:lnTo>
                      <a:pt x="61" y="182"/>
                    </a:lnTo>
                    <a:lnTo>
                      <a:pt x="30" y="168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BFB7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32"/>
              <p:cNvSpPr>
                <a:spLocks/>
              </p:cNvSpPr>
              <p:nvPr/>
            </p:nvSpPr>
            <p:spPr bwMode="auto">
              <a:xfrm>
                <a:off x="3760" y="1292"/>
                <a:ext cx="209" cy="163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23" y="128"/>
                  </a:cxn>
                  <a:cxn ang="0">
                    <a:pos x="943" y="0"/>
                  </a:cxn>
                  <a:cxn ang="0">
                    <a:pos x="993" y="0"/>
                  </a:cxn>
                  <a:cxn ang="0">
                    <a:pos x="1257" y="795"/>
                  </a:cxn>
                  <a:cxn ang="0">
                    <a:pos x="223" y="980"/>
                  </a:cxn>
                  <a:cxn ang="0">
                    <a:pos x="0" y="140"/>
                  </a:cxn>
                </a:cxnLst>
                <a:rect l="0" t="0" r="r" b="b"/>
                <a:pathLst>
                  <a:path w="1257" h="980">
                    <a:moveTo>
                      <a:pt x="0" y="140"/>
                    </a:moveTo>
                    <a:lnTo>
                      <a:pt x="23" y="128"/>
                    </a:lnTo>
                    <a:lnTo>
                      <a:pt x="943" y="0"/>
                    </a:lnTo>
                    <a:lnTo>
                      <a:pt x="993" y="0"/>
                    </a:lnTo>
                    <a:lnTo>
                      <a:pt x="1257" y="795"/>
                    </a:lnTo>
                    <a:lnTo>
                      <a:pt x="223" y="98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C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33"/>
              <p:cNvSpPr>
                <a:spLocks/>
              </p:cNvSpPr>
              <p:nvPr/>
            </p:nvSpPr>
            <p:spPr bwMode="auto">
              <a:xfrm>
                <a:off x="3758" y="1287"/>
                <a:ext cx="166" cy="33"/>
              </a:xfrm>
              <a:custGeom>
                <a:avLst/>
                <a:gdLst/>
                <a:ahLst/>
                <a:cxnLst>
                  <a:cxn ang="0">
                    <a:pos x="14" y="203"/>
                  </a:cxn>
                  <a:cxn ang="0">
                    <a:pos x="0" y="162"/>
                  </a:cxn>
                  <a:cxn ang="0">
                    <a:pos x="984" y="0"/>
                  </a:cxn>
                  <a:cxn ang="0">
                    <a:pos x="996" y="39"/>
                  </a:cxn>
                  <a:cxn ang="0">
                    <a:pos x="14" y="203"/>
                  </a:cxn>
                </a:cxnLst>
                <a:rect l="0" t="0" r="r" b="b"/>
                <a:pathLst>
                  <a:path w="996" h="203">
                    <a:moveTo>
                      <a:pt x="14" y="203"/>
                    </a:moveTo>
                    <a:lnTo>
                      <a:pt x="0" y="162"/>
                    </a:lnTo>
                    <a:lnTo>
                      <a:pt x="984" y="0"/>
                    </a:lnTo>
                    <a:lnTo>
                      <a:pt x="996" y="39"/>
                    </a:lnTo>
                    <a:lnTo>
                      <a:pt x="14" y="203"/>
                    </a:lnTo>
                    <a:close/>
                  </a:path>
                </a:pathLst>
              </a:custGeom>
              <a:solidFill>
                <a:srgbClr val="B5A8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34"/>
              <p:cNvSpPr>
                <a:spLocks/>
              </p:cNvSpPr>
              <p:nvPr/>
            </p:nvSpPr>
            <p:spPr bwMode="auto">
              <a:xfrm>
                <a:off x="3918" y="1286"/>
                <a:ext cx="51" cy="13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40"/>
                  </a:cxn>
                  <a:cxn ang="0">
                    <a:pos x="262" y="833"/>
                  </a:cxn>
                  <a:cxn ang="0">
                    <a:pos x="305" y="833"/>
                  </a:cxn>
                  <a:cxn ang="0">
                    <a:pos x="31" y="0"/>
                  </a:cxn>
                </a:cxnLst>
                <a:rect l="0" t="0" r="r" b="b"/>
                <a:pathLst>
                  <a:path w="305" h="833">
                    <a:moveTo>
                      <a:pt x="31" y="0"/>
                    </a:moveTo>
                    <a:lnTo>
                      <a:pt x="0" y="40"/>
                    </a:lnTo>
                    <a:lnTo>
                      <a:pt x="262" y="833"/>
                    </a:lnTo>
                    <a:lnTo>
                      <a:pt x="305" y="83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B7F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35"/>
              <p:cNvSpPr>
                <a:spLocks/>
              </p:cNvSpPr>
              <p:nvPr/>
            </p:nvSpPr>
            <p:spPr bwMode="auto">
              <a:xfrm>
                <a:off x="3725" y="1293"/>
                <a:ext cx="78" cy="28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64"/>
                  </a:cxn>
                  <a:cxn ang="0">
                    <a:pos x="0" y="137"/>
                  </a:cxn>
                  <a:cxn ang="0">
                    <a:pos x="399" y="1632"/>
                  </a:cxn>
                  <a:cxn ang="0">
                    <a:pos x="470" y="1712"/>
                  </a:cxn>
                  <a:cxn ang="0">
                    <a:pos x="463" y="1640"/>
                  </a:cxn>
                  <a:cxn ang="0">
                    <a:pos x="446" y="1544"/>
                  </a:cxn>
                  <a:cxn ang="0">
                    <a:pos x="40" y="64"/>
                  </a:cxn>
                  <a:cxn ang="0">
                    <a:pos x="25" y="0"/>
                  </a:cxn>
                </a:cxnLst>
                <a:rect l="0" t="0" r="r" b="b"/>
                <a:pathLst>
                  <a:path w="470" h="1712">
                    <a:moveTo>
                      <a:pt x="25" y="0"/>
                    </a:moveTo>
                    <a:lnTo>
                      <a:pt x="0" y="64"/>
                    </a:lnTo>
                    <a:lnTo>
                      <a:pt x="0" y="137"/>
                    </a:lnTo>
                    <a:lnTo>
                      <a:pt x="399" y="1632"/>
                    </a:lnTo>
                    <a:lnTo>
                      <a:pt x="470" y="1712"/>
                    </a:lnTo>
                    <a:lnTo>
                      <a:pt x="463" y="1640"/>
                    </a:lnTo>
                    <a:lnTo>
                      <a:pt x="446" y="1544"/>
                    </a:lnTo>
                    <a:lnTo>
                      <a:pt x="40" y="6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36"/>
              <p:cNvSpPr>
                <a:spLocks/>
              </p:cNvSpPr>
              <p:nvPr/>
            </p:nvSpPr>
            <p:spPr bwMode="auto">
              <a:xfrm>
                <a:off x="3725" y="1294"/>
                <a:ext cx="78" cy="28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7" y="15"/>
                  </a:cxn>
                  <a:cxn ang="0">
                    <a:pos x="12" y="30"/>
                  </a:cxn>
                  <a:cxn ang="0">
                    <a:pos x="5" y="44"/>
                  </a:cxn>
                  <a:cxn ang="0">
                    <a:pos x="0" y="58"/>
                  </a:cxn>
                  <a:cxn ang="0">
                    <a:pos x="0" y="76"/>
                  </a:cxn>
                  <a:cxn ang="0">
                    <a:pos x="0" y="94"/>
                  </a:cxn>
                  <a:cxn ang="0">
                    <a:pos x="0" y="112"/>
                  </a:cxn>
                  <a:cxn ang="0">
                    <a:pos x="0" y="131"/>
                  </a:cxn>
                  <a:cxn ang="0">
                    <a:pos x="25" y="224"/>
                  </a:cxn>
                  <a:cxn ang="0">
                    <a:pos x="50" y="317"/>
                  </a:cxn>
                  <a:cxn ang="0">
                    <a:pos x="74" y="411"/>
                  </a:cxn>
                  <a:cxn ang="0">
                    <a:pos x="99" y="505"/>
                  </a:cxn>
                  <a:cxn ang="0">
                    <a:pos x="123" y="598"/>
                  </a:cxn>
                  <a:cxn ang="0">
                    <a:pos x="148" y="691"/>
                  </a:cxn>
                  <a:cxn ang="0">
                    <a:pos x="173" y="786"/>
                  </a:cxn>
                  <a:cxn ang="0">
                    <a:pos x="198" y="879"/>
                  </a:cxn>
                  <a:cxn ang="0">
                    <a:pos x="223" y="972"/>
                  </a:cxn>
                  <a:cxn ang="0">
                    <a:pos x="248" y="1065"/>
                  </a:cxn>
                  <a:cxn ang="0">
                    <a:pos x="273" y="1159"/>
                  </a:cxn>
                  <a:cxn ang="0">
                    <a:pos x="298" y="1252"/>
                  </a:cxn>
                  <a:cxn ang="0">
                    <a:pos x="322" y="1345"/>
                  </a:cxn>
                  <a:cxn ang="0">
                    <a:pos x="347" y="1438"/>
                  </a:cxn>
                  <a:cxn ang="0">
                    <a:pos x="372" y="1532"/>
                  </a:cxn>
                  <a:cxn ang="0">
                    <a:pos x="396" y="1625"/>
                  </a:cxn>
                  <a:cxn ang="0">
                    <a:pos x="406" y="1635"/>
                  </a:cxn>
                  <a:cxn ang="0">
                    <a:pos x="415" y="1645"/>
                  </a:cxn>
                  <a:cxn ang="0">
                    <a:pos x="425" y="1655"/>
                  </a:cxn>
                  <a:cxn ang="0">
                    <a:pos x="433" y="1665"/>
                  </a:cxn>
                  <a:cxn ang="0">
                    <a:pos x="442" y="1676"/>
                  </a:cxn>
                  <a:cxn ang="0">
                    <a:pos x="452" y="1686"/>
                  </a:cxn>
                  <a:cxn ang="0">
                    <a:pos x="460" y="1696"/>
                  </a:cxn>
                  <a:cxn ang="0">
                    <a:pos x="470" y="1706"/>
                  </a:cxn>
                  <a:cxn ang="0">
                    <a:pos x="467" y="1688"/>
                  </a:cxn>
                  <a:cxn ang="0">
                    <a:pos x="464" y="1668"/>
                  </a:cxn>
                  <a:cxn ang="0">
                    <a:pos x="462" y="1649"/>
                  </a:cxn>
                  <a:cxn ang="0">
                    <a:pos x="459" y="1630"/>
                  </a:cxn>
                  <a:cxn ang="0">
                    <a:pos x="454" y="1607"/>
                  </a:cxn>
                  <a:cxn ang="0">
                    <a:pos x="450" y="1584"/>
                  </a:cxn>
                  <a:cxn ang="0">
                    <a:pos x="445" y="1561"/>
                  </a:cxn>
                  <a:cxn ang="0">
                    <a:pos x="441" y="1538"/>
                  </a:cxn>
                  <a:cxn ang="0">
                    <a:pos x="416" y="1446"/>
                  </a:cxn>
                  <a:cxn ang="0">
                    <a:pos x="391" y="1354"/>
                  </a:cxn>
                  <a:cxn ang="0">
                    <a:pos x="365" y="1263"/>
                  </a:cxn>
                  <a:cxn ang="0">
                    <a:pos x="340" y="1170"/>
                  </a:cxn>
                  <a:cxn ang="0">
                    <a:pos x="315" y="1078"/>
                  </a:cxn>
                  <a:cxn ang="0">
                    <a:pos x="290" y="986"/>
                  </a:cxn>
                  <a:cxn ang="0">
                    <a:pos x="264" y="894"/>
                  </a:cxn>
                  <a:cxn ang="0">
                    <a:pos x="239" y="802"/>
                  </a:cxn>
                  <a:cxn ang="0">
                    <a:pos x="214" y="710"/>
                  </a:cxn>
                  <a:cxn ang="0">
                    <a:pos x="189" y="617"/>
                  </a:cxn>
                  <a:cxn ang="0">
                    <a:pos x="163" y="525"/>
                  </a:cxn>
                  <a:cxn ang="0">
                    <a:pos x="138" y="433"/>
                  </a:cxn>
                  <a:cxn ang="0">
                    <a:pos x="113" y="341"/>
                  </a:cxn>
                  <a:cxn ang="0">
                    <a:pos x="89" y="249"/>
                  </a:cxn>
                  <a:cxn ang="0">
                    <a:pos x="63" y="157"/>
                  </a:cxn>
                  <a:cxn ang="0">
                    <a:pos x="38" y="64"/>
                  </a:cxn>
                  <a:cxn ang="0">
                    <a:pos x="33" y="49"/>
                  </a:cxn>
                  <a:cxn ang="0">
                    <a:pos x="30" y="33"/>
                  </a:cxn>
                  <a:cxn ang="0">
                    <a:pos x="27" y="17"/>
                  </a:cxn>
                  <a:cxn ang="0">
                    <a:pos x="22" y="0"/>
                  </a:cxn>
                </a:cxnLst>
                <a:rect l="0" t="0" r="r" b="b"/>
                <a:pathLst>
                  <a:path w="470" h="1706">
                    <a:moveTo>
                      <a:pt x="22" y="0"/>
                    </a:moveTo>
                    <a:lnTo>
                      <a:pt x="17" y="15"/>
                    </a:lnTo>
                    <a:lnTo>
                      <a:pt x="12" y="30"/>
                    </a:lnTo>
                    <a:lnTo>
                      <a:pt x="5" y="44"/>
                    </a:lnTo>
                    <a:lnTo>
                      <a:pt x="0" y="58"/>
                    </a:lnTo>
                    <a:lnTo>
                      <a:pt x="0" y="76"/>
                    </a:lnTo>
                    <a:lnTo>
                      <a:pt x="0" y="94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25" y="224"/>
                    </a:lnTo>
                    <a:lnTo>
                      <a:pt x="50" y="317"/>
                    </a:lnTo>
                    <a:lnTo>
                      <a:pt x="74" y="411"/>
                    </a:lnTo>
                    <a:lnTo>
                      <a:pt x="99" y="505"/>
                    </a:lnTo>
                    <a:lnTo>
                      <a:pt x="123" y="598"/>
                    </a:lnTo>
                    <a:lnTo>
                      <a:pt x="148" y="691"/>
                    </a:lnTo>
                    <a:lnTo>
                      <a:pt x="173" y="786"/>
                    </a:lnTo>
                    <a:lnTo>
                      <a:pt x="198" y="879"/>
                    </a:lnTo>
                    <a:lnTo>
                      <a:pt x="223" y="972"/>
                    </a:lnTo>
                    <a:lnTo>
                      <a:pt x="248" y="1065"/>
                    </a:lnTo>
                    <a:lnTo>
                      <a:pt x="273" y="1159"/>
                    </a:lnTo>
                    <a:lnTo>
                      <a:pt x="298" y="1252"/>
                    </a:lnTo>
                    <a:lnTo>
                      <a:pt x="322" y="1345"/>
                    </a:lnTo>
                    <a:lnTo>
                      <a:pt x="347" y="1438"/>
                    </a:lnTo>
                    <a:lnTo>
                      <a:pt x="372" y="1532"/>
                    </a:lnTo>
                    <a:lnTo>
                      <a:pt x="396" y="1625"/>
                    </a:lnTo>
                    <a:lnTo>
                      <a:pt x="406" y="1635"/>
                    </a:lnTo>
                    <a:lnTo>
                      <a:pt x="415" y="1645"/>
                    </a:lnTo>
                    <a:lnTo>
                      <a:pt x="425" y="1655"/>
                    </a:lnTo>
                    <a:lnTo>
                      <a:pt x="433" y="1665"/>
                    </a:lnTo>
                    <a:lnTo>
                      <a:pt x="442" y="1676"/>
                    </a:lnTo>
                    <a:lnTo>
                      <a:pt x="452" y="1686"/>
                    </a:lnTo>
                    <a:lnTo>
                      <a:pt x="460" y="1696"/>
                    </a:lnTo>
                    <a:lnTo>
                      <a:pt x="470" y="1706"/>
                    </a:lnTo>
                    <a:lnTo>
                      <a:pt x="467" y="1688"/>
                    </a:lnTo>
                    <a:lnTo>
                      <a:pt x="464" y="1668"/>
                    </a:lnTo>
                    <a:lnTo>
                      <a:pt x="462" y="1649"/>
                    </a:lnTo>
                    <a:lnTo>
                      <a:pt x="459" y="1630"/>
                    </a:lnTo>
                    <a:lnTo>
                      <a:pt x="454" y="1607"/>
                    </a:lnTo>
                    <a:lnTo>
                      <a:pt x="450" y="1584"/>
                    </a:lnTo>
                    <a:lnTo>
                      <a:pt x="445" y="1561"/>
                    </a:lnTo>
                    <a:lnTo>
                      <a:pt x="441" y="1538"/>
                    </a:lnTo>
                    <a:lnTo>
                      <a:pt x="416" y="1446"/>
                    </a:lnTo>
                    <a:lnTo>
                      <a:pt x="391" y="1354"/>
                    </a:lnTo>
                    <a:lnTo>
                      <a:pt x="365" y="1263"/>
                    </a:lnTo>
                    <a:lnTo>
                      <a:pt x="340" y="1170"/>
                    </a:lnTo>
                    <a:lnTo>
                      <a:pt x="315" y="1078"/>
                    </a:lnTo>
                    <a:lnTo>
                      <a:pt x="290" y="986"/>
                    </a:lnTo>
                    <a:lnTo>
                      <a:pt x="264" y="894"/>
                    </a:lnTo>
                    <a:lnTo>
                      <a:pt x="239" y="802"/>
                    </a:lnTo>
                    <a:lnTo>
                      <a:pt x="214" y="710"/>
                    </a:lnTo>
                    <a:lnTo>
                      <a:pt x="189" y="617"/>
                    </a:lnTo>
                    <a:lnTo>
                      <a:pt x="163" y="525"/>
                    </a:lnTo>
                    <a:lnTo>
                      <a:pt x="138" y="433"/>
                    </a:lnTo>
                    <a:lnTo>
                      <a:pt x="113" y="341"/>
                    </a:lnTo>
                    <a:lnTo>
                      <a:pt x="89" y="249"/>
                    </a:lnTo>
                    <a:lnTo>
                      <a:pt x="63" y="157"/>
                    </a:lnTo>
                    <a:lnTo>
                      <a:pt x="38" y="64"/>
                    </a:lnTo>
                    <a:lnTo>
                      <a:pt x="33" y="49"/>
                    </a:lnTo>
                    <a:lnTo>
                      <a:pt x="30" y="33"/>
                    </a:lnTo>
                    <a:lnTo>
                      <a:pt x="27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37"/>
              <p:cNvSpPr>
                <a:spLocks/>
              </p:cNvSpPr>
              <p:nvPr/>
            </p:nvSpPr>
            <p:spPr bwMode="auto">
              <a:xfrm>
                <a:off x="3725" y="1295"/>
                <a:ext cx="78" cy="28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6" y="13"/>
                  </a:cxn>
                  <a:cxn ang="0">
                    <a:pos x="10" y="26"/>
                  </a:cxn>
                  <a:cxn ang="0">
                    <a:pos x="5" y="39"/>
                  </a:cxn>
                  <a:cxn ang="0">
                    <a:pos x="0" y="51"/>
                  </a:cxn>
                  <a:cxn ang="0">
                    <a:pos x="0" y="69"/>
                  </a:cxn>
                  <a:cxn ang="0">
                    <a:pos x="0" y="87"/>
                  </a:cxn>
                  <a:cxn ang="0">
                    <a:pos x="0" y="105"/>
                  </a:cxn>
                  <a:cxn ang="0">
                    <a:pos x="0" y="124"/>
                  </a:cxn>
                  <a:cxn ang="0">
                    <a:pos x="25" y="217"/>
                  </a:cxn>
                  <a:cxn ang="0">
                    <a:pos x="50" y="310"/>
                  </a:cxn>
                  <a:cxn ang="0">
                    <a:pos x="74" y="403"/>
                  </a:cxn>
                  <a:cxn ang="0">
                    <a:pos x="98" y="497"/>
                  </a:cxn>
                  <a:cxn ang="0">
                    <a:pos x="123" y="590"/>
                  </a:cxn>
                  <a:cxn ang="0">
                    <a:pos x="148" y="684"/>
                  </a:cxn>
                  <a:cxn ang="0">
                    <a:pos x="173" y="777"/>
                  </a:cxn>
                  <a:cxn ang="0">
                    <a:pos x="198" y="871"/>
                  </a:cxn>
                  <a:cxn ang="0">
                    <a:pos x="223" y="964"/>
                  </a:cxn>
                  <a:cxn ang="0">
                    <a:pos x="248" y="1057"/>
                  </a:cxn>
                  <a:cxn ang="0">
                    <a:pos x="272" y="1150"/>
                  </a:cxn>
                  <a:cxn ang="0">
                    <a:pos x="297" y="1244"/>
                  </a:cxn>
                  <a:cxn ang="0">
                    <a:pos x="322" y="1337"/>
                  </a:cxn>
                  <a:cxn ang="0">
                    <a:pos x="347" y="1429"/>
                  </a:cxn>
                  <a:cxn ang="0">
                    <a:pos x="370" y="1522"/>
                  </a:cxn>
                  <a:cxn ang="0">
                    <a:pos x="395" y="1616"/>
                  </a:cxn>
                  <a:cxn ang="0">
                    <a:pos x="405" y="1627"/>
                  </a:cxn>
                  <a:cxn ang="0">
                    <a:pos x="414" y="1636"/>
                  </a:cxn>
                  <a:cxn ang="0">
                    <a:pos x="424" y="1647"/>
                  </a:cxn>
                  <a:cxn ang="0">
                    <a:pos x="433" y="1657"/>
                  </a:cxn>
                  <a:cxn ang="0">
                    <a:pos x="442" y="1668"/>
                  </a:cxn>
                  <a:cxn ang="0">
                    <a:pos x="452" y="1679"/>
                  </a:cxn>
                  <a:cxn ang="0">
                    <a:pos x="460" y="1688"/>
                  </a:cxn>
                  <a:cxn ang="0">
                    <a:pos x="470" y="1699"/>
                  </a:cxn>
                  <a:cxn ang="0">
                    <a:pos x="466" y="1679"/>
                  </a:cxn>
                  <a:cxn ang="0">
                    <a:pos x="463" y="1659"/>
                  </a:cxn>
                  <a:cxn ang="0">
                    <a:pos x="458" y="1640"/>
                  </a:cxn>
                  <a:cxn ang="0">
                    <a:pos x="454" y="1620"/>
                  </a:cxn>
                  <a:cxn ang="0">
                    <a:pos x="450" y="1597"/>
                  </a:cxn>
                  <a:cxn ang="0">
                    <a:pos x="444" y="1576"/>
                  </a:cxn>
                  <a:cxn ang="0">
                    <a:pos x="440" y="1553"/>
                  </a:cxn>
                  <a:cxn ang="0">
                    <a:pos x="436" y="1531"/>
                  </a:cxn>
                  <a:cxn ang="0">
                    <a:pos x="411" y="1440"/>
                  </a:cxn>
                  <a:cxn ang="0">
                    <a:pos x="386" y="1348"/>
                  </a:cxn>
                  <a:cxn ang="0">
                    <a:pos x="360" y="1257"/>
                  </a:cxn>
                  <a:cxn ang="0">
                    <a:pos x="335" y="1165"/>
                  </a:cxn>
                  <a:cxn ang="0">
                    <a:pos x="310" y="1073"/>
                  </a:cxn>
                  <a:cxn ang="0">
                    <a:pos x="285" y="981"/>
                  </a:cxn>
                  <a:cxn ang="0">
                    <a:pos x="260" y="890"/>
                  </a:cxn>
                  <a:cxn ang="0">
                    <a:pos x="235" y="798"/>
                  </a:cxn>
                  <a:cxn ang="0">
                    <a:pos x="210" y="707"/>
                  </a:cxn>
                  <a:cxn ang="0">
                    <a:pos x="184" y="615"/>
                  </a:cxn>
                  <a:cxn ang="0">
                    <a:pos x="159" y="523"/>
                  </a:cxn>
                  <a:cxn ang="0">
                    <a:pos x="134" y="432"/>
                  </a:cxn>
                  <a:cxn ang="0">
                    <a:pos x="109" y="339"/>
                  </a:cxn>
                  <a:cxn ang="0">
                    <a:pos x="84" y="247"/>
                  </a:cxn>
                  <a:cxn ang="0">
                    <a:pos x="59" y="156"/>
                  </a:cxn>
                  <a:cxn ang="0">
                    <a:pos x="34" y="64"/>
                  </a:cxn>
                  <a:cxn ang="0">
                    <a:pos x="31" y="49"/>
                  </a:cxn>
                  <a:cxn ang="0">
                    <a:pos x="28" y="32"/>
                  </a:cxn>
                  <a:cxn ang="0">
                    <a:pos x="25" y="16"/>
                  </a:cxn>
                  <a:cxn ang="0">
                    <a:pos x="21" y="0"/>
                  </a:cxn>
                </a:cxnLst>
                <a:rect l="0" t="0" r="r" b="b"/>
                <a:pathLst>
                  <a:path w="470" h="1699">
                    <a:moveTo>
                      <a:pt x="21" y="0"/>
                    </a:moveTo>
                    <a:lnTo>
                      <a:pt x="16" y="13"/>
                    </a:lnTo>
                    <a:lnTo>
                      <a:pt x="10" y="26"/>
                    </a:lnTo>
                    <a:lnTo>
                      <a:pt x="5" y="39"/>
                    </a:lnTo>
                    <a:lnTo>
                      <a:pt x="0" y="51"/>
                    </a:lnTo>
                    <a:lnTo>
                      <a:pt x="0" y="69"/>
                    </a:lnTo>
                    <a:lnTo>
                      <a:pt x="0" y="87"/>
                    </a:lnTo>
                    <a:lnTo>
                      <a:pt x="0" y="105"/>
                    </a:lnTo>
                    <a:lnTo>
                      <a:pt x="0" y="124"/>
                    </a:lnTo>
                    <a:lnTo>
                      <a:pt x="25" y="217"/>
                    </a:lnTo>
                    <a:lnTo>
                      <a:pt x="50" y="310"/>
                    </a:lnTo>
                    <a:lnTo>
                      <a:pt x="74" y="403"/>
                    </a:lnTo>
                    <a:lnTo>
                      <a:pt x="98" y="497"/>
                    </a:lnTo>
                    <a:lnTo>
                      <a:pt x="123" y="590"/>
                    </a:lnTo>
                    <a:lnTo>
                      <a:pt x="148" y="684"/>
                    </a:lnTo>
                    <a:lnTo>
                      <a:pt x="173" y="777"/>
                    </a:lnTo>
                    <a:lnTo>
                      <a:pt x="198" y="871"/>
                    </a:lnTo>
                    <a:lnTo>
                      <a:pt x="223" y="964"/>
                    </a:lnTo>
                    <a:lnTo>
                      <a:pt x="248" y="1057"/>
                    </a:lnTo>
                    <a:lnTo>
                      <a:pt x="272" y="1150"/>
                    </a:lnTo>
                    <a:lnTo>
                      <a:pt x="297" y="1244"/>
                    </a:lnTo>
                    <a:lnTo>
                      <a:pt x="322" y="1337"/>
                    </a:lnTo>
                    <a:lnTo>
                      <a:pt x="347" y="1429"/>
                    </a:lnTo>
                    <a:lnTo>
                      <a:pt x="370" y="1522"/>
                    </a:lnTo>
                    <a:lnTo>
                      <a:pt x="395" y="1616"/>
                    </a:lnTo>
                    <a:lnTo>
                      <a:pt x="405" y="1627"/>
                    </a:lnTo>
                    <a:lnTo>
                      <a:pt x="414" y="1636"/>
                    </a:lnTo>
                    <a:lnTo>
                      <a:pt x="424" y="1647"/>
                    </a:lnTo>
                    <a:lnTo>
                      <a:pt x="433" y="1657"/>
                    </a:lnTo>
                    <a:lnTo>
                      <a:pt x="442" y="1668"/>
                    </a:lnTo>
                    <a:lnTo>
                      <a:pt x="452" y="1679"/>
                    </a:lnTo>
                    <a:lnTo>
                      <a:pt x="460" y="1688"/>
                    </a:lnTo>
                    <a:lnTo>
                      <a:pt x="470" y="1699"/>
                    </a:lnTo>
                    <a:lnTo>
                      <a:pt x="466" y="1679"/>
                    </a:lnTo>
                    <a:lnTo>
                      <a:pt x="463" y="1659"/>
                    </a:lnTo>
                    <a:lnTo>
                      <a:pt x="458" y="1640"/>
                    </a:lnTo>
                    <a:lnTo>
                      <a:pt x="454" y="1620"/>
                    </a:lnTo>
                    <a:lnTo>
                      <a:pt x="450" y="1597"/>
                    </a:lnTo>
                    <a:lnTo>
                      <a:pt x="444" y="1576"/>
                    </a:lnTo>
                    <a:lnTo>
                      <a:pt x="440" y="1553"/>
                    </a:lnTo>
                    <a:lnTo>
                      <a:pt x="436" y="1531"/>
                    </a:lnTo>
                    <a:lnTo>
                      <a:pt x="411" y="1440"/>
                    </a:lnTo>
                    <a:lnTo>
                      <a:pt x="386" y="1348"/>
                    </a:lnTo>
                    <a:lnTo>
                      <a:pt x="360" y="1257"/>
                    </a:lnTo>
                    <a:lnTo>
                      <a:pt x="335" y="1165"/>
                    </a:lnTo>
                    <a:lnTo>
                      <a:pt x="310" y="1073"/>
                    </a:lnTo>
                    <a:lnTo>
                      <a:pt x="285" y="981"/>
                    </a:lnTo>
                    <a:lnTo>
                      <a:pt x="260" y="890"/>
                    </a:lnTo>
                    <a:lnTo>
                      <a:pt x="235" y="798"/>
                    </a:lnTo>
                    <a:lnTo>
                      <a:pt x="210" y="707"/>
                    </a:lnTo>
                    <a:lnTo>
                      <a:pt x="184" y="615"/>
                    </a:lnTo>
                    <a:lnTo>
                      <a:pt x="159" y="523"/>
                    </a:lnTo>
                    <a:lnTo>
                      <a:pt x="134" y="432"/>
                    </a:lnTo>
                    <a:lnTo>
                      <a:pt x="109" y="339"/>
                    </a:lnTo>
                    <a:lnTo>
                      <a:pt x="84" y="247"/>
                    </a:lnTo>
                    <a:lnTo>
                      <a:pt x="59" y="156"/>
                    </a:lnTo>
                    <a:lnTo>
                      <a:pt x="34" y="64"/>
                    </a:lnTo>
                    <a:lnTo>
                      <a:pt x="31" y="49"/>
                    </a:lnTo>
                    <a:lnTo>
                      <a:pt x="28" y="32"/>
                    </a:lnTo>
                    <a:lnTo>
                      <a:pt x="25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38"/>
              <p:cNvSpPr>
                <a:spLocks/>
              </p:cNvSpPr>
              <p:nvPr/>
            </p:nvSpPr>
            <p:spPr bwMode="auto">
              <a:xfrm>
                <a:off x="3725" y="1296"/>
                <a:ext cx="78" cy="28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5" y="11"/>
                  </a:cxn>
                  <a:cxn ang="0">
                    <a:pos x="10" y="23"/>
                  </a:cxn>
                  <a:cxn ang="0">
                    <a:pos x="5" y="34"/>
                  </a:cxn>
                  <a:cxn ang="0">
                    <a:pos x="0" y="45"/>
                  </a:cxn>
                  <a:cxn ang="0">
                    <a:pos x="0" y="63"/>
                  </a:cxn>
                  <a:cxn ang="0">
                    <a:pos x="0" y="81"/>
                  </a:cxn>
                  <a:cxn ang="0">
                    <a:pos x="0" y="99"/>
                  </a:cxn>
                  <a:cxn ang="0">
                    <a:pos x="0" y="118"/>
                  </a:cxn>
                  <a:cxn ang="0">
                    <a:pos x="25" y="211"/>
                  </a:cxn>
                  <a:cxn ang="0">
                    <a:pos x="50" y="304"/>
                  </a:cxn>
                  <a:cxn ang="0">
                    <a:pos x="74" y="397"/>
                  </a:cxn>
                  <a:cxn ang="0">
                    <a:pos x="98" y="491"/>
                  </a:cxn>
                  <a:cxn ang="0">
                    <a:pos x="123" y="584"/>
                  </a:cxn>
                  <a:cxn ang="0">
                    <a:pos x="148" y="677"/>
                  </a:cxn>
                  <a:cxn ang="0">
                    <a:pos x="173" y="770"/>
                  </a:cxn>
                  <a:cxn ang="0">
                    <a:pos x="197" y="864"/>
                  </a:cxn>
                  <a:cxn ang="0">
                    <a:pos x="222" y="957"/>
                  </a:cxn>
                  <a:cxn ang="0">
                    <a:pos x="247" y="1050"/>
                  </a:cxn>
                  <a:cxn ang="0">
                    <a:pos x="272" y="1143"/>
                  </a:cxn>
                  <a:cxn ang="0">
                    <a:pos x="296" y="1237"/>
                  </a:cxn>
                  <a:cxn ang="0">
                    <a:pos x="321" y="1330"/>
                  </a:cxn>
                  <a:cxn ang="0">
                    <a:pos x="346" y="1423"/>
                  </a:cxn>
                  <a:cxn ang="0">
                    <a:pos x="369" y="1515"/>
                  </a:cxn>
                  <a:cxn ang="0">
                    <a:pos x="394" y="1609"/>
                  </a:cxn>
                  <a:cxn ang="0">
                    <a:pos x="404" y="1619"/>
                  </a:cxn>
                  <a:cxn ang="0">
                    <a:pos x="413" y="1629"/>
                  </a:cxn>
                  <a:cxn ang="0">
                    <a:pos x="423" y="1640"/>
                  </a:cxn>
                  <a:cxn ang="0">
                    <a:pos x="432" y="1651"/>
                  </a:cxn>
                  <a:cxn ang="0">
                    <a:pos x="442" y="1662"/>
                  </a:cxn>
                  <a:cxn ang="0">
                    <a:pos x="452" y="1671"/>
                  </a:cxn>
                  <a:cxn ang="0">
                    <a:pos x="460" y="1682"/>
                  </a:cxn>
                  <a:cxn ang="0">
                    <a:pos x="470" y="1693"/>
                  </a:cxn>
                  <a:cxn ang="0">
                    <a:pos x="465" y="1673"/>
                  </a:cxn>
                  <a:cxn ang="0">
                    <a:pos x="460" y="1651"/>
                  </a:cxn>
                  <a:cxn ang="0">
                    <a:pos x="455" y="1630"/>
                  </a:cxn>
                  <a:cxn ang="0">
                    <a:pos x="450" y="1610"/>
                  </a:cxn>
                  <a:cxn ang="0">
                    <a:pos x="444" y="1588"/>
                  </a:cxn>
                  <a:cxn ang="0">
                    <a:pos x="439" y="1567"/>
                  </a:cxn>
                  <a:cxn ang="0">
                    <a:pos x="434" y="1546"/>
                  </a:cxn>
                  <a:cxn ang="0">
                    <a:pos x="429" y="1525"/>
                  </a:cxn>
                  <a:cxn ang="0">
                    <a:pos x="404" y="1434"/>
                  </a:cxn>
                  <a:cxn ang="0">
                    <a:pos x="379" y="1343"/>
                  </a:cxn>
                  <a:cxn ang="0">
                    <a:pos x="354" y="1252"/>
                  </a:cxn>
                  <a:cxn ang="0">
                    <a:pos x="329" y="1161"/>
                  </a:cxn>
                  <a:cxn ang="0">
                    <a:pos x="304" y="1070"/>
                  </a:cxn>
                  <a:cxn ang="0">
                    <a:pos x="279" y="979"/>
                  </a:cxn>
                  <a:cxn ang="0">
                    <a:pos x="254" y="886"/>
                  </a:cxn>
                  <a:cxn ang="0">
                    <a:pos x="231" y="795"/>
                  </a:cxn>
                  <a:cxn ang="0">
                    <a:pos x="206" y="704"/>
                  </a:cxn>
                  <a:cxn ang="0">
                    <a:pos x="181" y="613"/>
                  </a:cxn>
                  <a:cxn ang="0">
                    <a:pos x="156" y="522"/>
                  </a:cxn>
                  <a:cxn ang="0">
                    <a:pos x="131" y="430"/>
                  </a:cxn>
                  <a:cxn ang="0">
                    <a:pos x="106" y="339"/>
                  </a:cxn>
                  <a:cxn ang="0">
                    <a:pos x="81" y="248"/>
                  </a:cxn>
                  <a:cxn ang="0">
                    <a:pos x="56" y="156"/>
                  </a:cxn>
                  <a:cxn ang="0">
                    <a:pos x="31" y="64"/>
                  </a:cxn>
                  <a:cxn ang="0">
                    <a:pos x="29" y="49"/>
                  </a:cxn>
                  <a:cxn ang="0">
                    <a:pos x="26" y="33"/>
                  </a:cxn>
                  <a:cxn ang="0">
                    <a:pos x="22" y="17"/>
                  </a:cxn>
                  <a:cxn ang="0">
                    <a:pos x="20" y="0"/>
                  </a:cxn>
                </a:cxnLst>
                <a:rect l="0" t="0" r="r" b="b"/>
                <a:pathLst>
                  <a:path w="470" h="1693">
                    <a:moveTo>
                      <a:pt x="20" y="0"/>
                    </a:moveTo>
                    <a:lnTo>
                      <a:pt x="15" y="11"/>
                    </a:lnTo>
                    <a:lnTo>
                      <a:pt x="10" y="23"/>
                    </a:lnTo>
                    <a:lnTo>
                      <a:pt x="5" y="34"/>
                    </a:lnTo>
                    <a:lnTo>
                      <a:pt x="0" y="45"/>
                    </a:lnTo>
                    <a:lnTo>
                      <a:pt x="0" y="63"/>
                    </a:lnTo>
                    <a:lnTo>
                      <a:pt x="0" y="81"/>
                    </a:lnTo>
                    <a:lnTo>
                      <a:pt x="0" y="99"/>
                    </a:lnTo>
                    <a:lnTo>
                      <a:pt x="0" y="118"/>
                    </a:lnTo>
                    <a:lnTo>
                      <a:pt x="25" y="211"/>
                    </a:lnTo>
                    <a:lnTo>
                      <a:pt x="50" y="304"/>
                    </a:lnTo>
                    <a:lnTo>
                      <a:pt x="74" y="397"/>
                    </a:lnTo>
                    <a:lnTo>
                      <a:pt x="98" y="491"/>
                    </a:lnTo>
                    <a:lnTo>
                      <a:pt x="123" y="584"/>
                    </a:lnTo>
                    <a:lnTo>
                      <a:pt x="148" y="677"/>
                    </a:lnTo>
                    <a:lnTo>
                      <a:pt x="173" y="770"/>
                    </a:lnTo>
                    <a:lnTo>
                      <a:pt x="197" y="864"/>
                    </a:lnTo>
                    <a:lnTo>
                      <a:pt x="222" y="957"/>
                    </a:lnTo>
                    <a:lnTo>
                      <a:pt x="247" y="1050"/>
                    </a:lnTo>
                    <a:lnTo>
                      <a:pt x="272" y="1143"/>
                    </a:lnTo>
                    <a:lnTo>
                      <a:pt x="296" y="1237"/>
                    </a:lnTo>
                    <a:lnTo>
                      <a:pt x="321" y="1330"/>
                    </a:lnTo>
                    <a:lnTo>
                      <a:pt x="346" y="1423"/>
                    </a:lnTo>
                    <a:lnTo>
                      <a:pt x="369" y="1515"/>
                    </a:lnTo>
                    <a:lnTo>
                      <a:pt x="394" y="1609"/>
                    </a:lnTo>
                    <a:lnTo>
                      <a:pt x="404" y="1619"/>
                    </a:lnTo>
                    <a:lnTo>
                      <a:pt x="413" y="1629"/>
                    </a:lnTo>
                    <a:lnTo>
                      <a:pt x="423" y="1640"/>
                    </a:lnTo>
                    <a:lnTo>
                      <a:pt x="432" y="1651"/>
                    </a:lnTo>
                    <a:lnTo>
                      <a:pt x="442" y="1662"/>
                    </a:lnTo>
                    <a:lnTo>
                      <a:pt x="452" y="1671"/>
                    </a:lnTo>
                    <a:lnTo>
                      <a:pt x="460" y="1682"/>
                    </a:lnTo>
                    <a:lnTo>
                      <a:pt x="470" y="1693"/>
                    </a:lnTo>
                    <a:lnTo>
                      <a:pt x="465" y="1673"/>
                    </a:lnTo>
                    <a:lnTo>
                      <a:pt x="460" y="1651"/>
                    </a:lnTo>
                    <a:lnTo>
                      <a:pt x="455" y="1630"/>
                    </a:lnTo>
                    <a:lnTo>
                      <a:pt x="450" y="1610"/>
                    </a:lnTo>
                    <a:lnTo>
                      <a:pt x="444" y="1588"/>
                    </a:lnTo>
                    <a:lnTo>
                      <a:pt x="439" y="1567"/>
                    </a:lnTo>
                    <a:lnTo>
                      <a:pt x="434" y="1546"/>
                    </a:lnTo>
                    <a:lnTo>
                      <a:pt x="429" y="1525"/>
                    </a:lnTo>
                    <a:lnTo>
                      <a:pt x="404" y="1434"/>
                    </a:lnTo>
                    <a:lnTo>
                      <a:pt x="379" y="1343"/>
                    </a:lnTo>
                    <a:lnTo>
                      <a:pt x="354" y="1252"/>
                    </a:lnTo>
                    <a:lnTo>
                      <a:pt x="329" y="1161"/>
                    </a:lnTo>
                    <a:lnTo>
                      <a:pt x="304" y="1070"/>
                    </a:lnTo>
                    <a:lnTo>
                      <a:pt x="279" y="979"/>
                    </a:lnTo>
                    <a:lnTo>
                      <a:pt x="254" y="886"/>
                    </a:lnTo>
                    <a:lnTo>
                      <a:pt x="231" y="795"/>
                    </a:lnTo>
                    <a:lnTo>
                      <a:pt x="206" y="704"/>
                    </a:lnTo>
                    <a:lnTo>
                      <a:pt x="181" y="613"/>
                    </a:lnTo>
                    <a:lnTo>
                      <a:pt x="156" y="522"/>
                    </a:lnTo>
                    <a:lnTo>
                      <a:pt x="131" y="430"/>
                    </a:lnTo>
                    <a:lnTo>
                      <a:pt x="106" y="339"/>
                    </a:lnTo>
                    <a:lnTo>
                      <a:pt x="81" y="248"/>
                    </a:lnTo>
                    <a:lnTo>
                      <a:pt x="56" y="156"/>
                    </a:lnTo>
                    <a:lnTo>
                      <a:pt x="31" y="64"/>
                    </a:lnTo>
                    <a:lnTo>
                      <a:pt x="29" y="49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39"/>
              <p:cNvSpPr>
                <a:spLocks/>
              </p:cNvSpPr>
              <p:nvPr/>
            </p:nvSpPr>
            <p:spPr bwMode="auto">
              <a:xfrm>
                <a:off x="3725" y="1297"/>
                <a:ext cx="78" cy="28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10"/>
                  </a:cxn>
                  <a:cxn ang="0">
                    <a:pos x="9" y="19"/>
                  </a:cxn>
                  <a:cxn ang="0">
                    <a:pos x="4" y="29"/>
                  </a:cxn>
                  <a:cxn ang="0">
                    <a:pos x="0" y="38"/>
                  </a:cxn>
                  <a:cxn ang="0">
                    <a:pos x="0" y="56"/>
                  </a:cxn>
                  <a:cxn ang="0">
                    <a:pos x="0" y="74"/>
                  </a:cxn>
                  <a:cxn ang="0">
                    <a:pos x="0" y="92"/>
                  </a:cxn>
                  <a:cxn ang="0">
                    <a:pos x="0" y="111"/>
                  </a:cxn>
                  <a:cxn ang="0">
                    <a:pos x="25" y="204"/>
                  </a:cxn>
                  <a:cxn ang="0">
                    <a:pos x="48" y="297"/>
                  </a:cxn>
                  <a:cxn ang="0">
                    <a:pos x="73" y="390"/>
                  </a:cxn>
                  <a:cxn ang="0">
                    <a:pos x="98" y="484"/>
                  </a:cxn>
                  <a:cxn ang="0">
                    <a:pos x="122" y="577"/>
                  </a:cxn>
                  <a:cxn ang="0">
                    <a:pos x="147" y="670"/>
                  </a:cxn>
                  <a:cxn ang="0">
                    <a:pos x="172" y="762"/>
                  </a:cxn>
                  <a:cxn ang="0">
                    <a:pos x="197" y="856"/>
                  </a:cxn>
                  <a:cxn ang="0">
                    <a:pos x="221" y="949"/>
                  </a:cxn>
                  <a:cxn ang="0">
                    <a:pos x="246" y="1042"/>
                  </a:cxn>
                  <a:cxn ang="0">
                    <a:pos x="271" y="1135"/>
                  </a:cxn>
                  <a:cxn ang="0">
                    <a:pos x="295" y="1229"/>
                  </a:cxn>
                  <a:cxn ang="0">
                    <a:pos x="320" y="1322"/>
                  </a:cxn>
                  <a:cxn ang="0">
                    <a:pos x="344" y="1415"/>
                  </a:cxn>
                  <a:cxn ang="0">
                    <a:pos x="368" y="1507"/>
                  </a:cxn>
                  <a:cxn ang="0">
                    <a:pos x="393" y="1601"/>
                  </a:cxn>
                  <a:cxn ang="0">
                    <a:pos x="403" y="1611"/>
                  </a:cxn>
                  <a:cxn ang="0">
                    <a:pos x="412" y="1622"/>
                  </a:cxn>
                  <a:cxn ang="0">
                    <a:pos x="421" y="1632"/>
                  </a:cxn>
                  <a:cxn ang="0">
                    <a:pos x="431" y="1643"/>
                  </a:cxn>
                  <a:cxn ang="0">
                    <a:pos x="441" y="1654"/>
                  </a:cxn>
                  <a:cxn ang="0">
                    <a:pos x="451" y="1664"/>
                  </a:cxn>
                  <a:cxn ang="0">
                    <a:pos x="460" y="1675"/>
                  </a:cxn>
                  <a:cxn ang="0">
                    <a:pos x="470" y="1686"/>
                  </a:cxn>
                  <a:cxn ang="0">
                    <a:pos x="464" y="1664"/>
                  </a:cxn>
                  <a:cxn ang="0">
                    <a:pos x="457" y="1643"/>
                  </a:cxn>
                  <a:cxn ang="0">
                    <a:pos x="451" y="1621"/>
                  </a:cxn>
                  <a:cxn ang="0">
                    <a:pos x="445" y="1599"/>
                  </a:cxn>
                  <a:cxn ang="0">
                    <a:pos x="440" y="1579"/>
                  </a:cxn>
                  <a:cxn ang="0">
                    <a:pos x="434" y="1558"/>
                  </a:cxn>
                  <a:cxn ang="0">
                    <a:pos x="429" y="1539"/>
                  </a:cxn>
                  <a:cxn ang="0">
                    <a:pos x="424" y="1518"/>
                  </a:cxn>
                  <a:cxn ang="0">
                    <a:pos x="399" y="1427"/>
                  </a:cxn>
                  <a:cxn ang="0">
                    <a:pos x="374" y="1337"/>
                  </a:cxn>
                  <a:cxn ang="0">
                    <a:pos x="349" y="1246"/>
                  </a:cxn>
                  <a:cxn ang="0">
                    <a:pos x="325" y="1155"/>
                  </a:cxn>
                  <a:cxn ang="0">
                    <a:pos x="300" y="1065"/>
                  </a:cxn>
                  <a:cxn ang="0">
                    <a:pos x="275" y="974"/>
                  </a:cxn>
                  <a:cxn ang="0">
                    <a:pos x="250" y="883"/>
                  </a:cxn>
                  <a:cxn ang="0">
                    <a:pos x="226" y="792"/>
                  </a:cxn>
                  <a:cxn ang="0">
                    <a:pos x="201" y="700"/>
                  </a:cxn>
                  <a:cxn ang="0">
                    <a:pos x="176" y="610"/>
                  </a:cxn>
                  <a:cxn ang="0">
                    <a:pos x="151" y="519"/>
                  </a:cxn>
                  <a:cxn ang="0">
                    <a:pos x="128" y="428"/>
                  </a:cxn>
                  <a:cxn ang="0">
                    <a:pos x="103" y="337"/>
                  </a:cxn>
                  <a:cxn ang="0">
                    <a:pos x="78" y="246"/>
                  </a:cxn>
                  <a:cxn ang="0">
                    <a:pos x="54" y="155"/>
                  </a:cxn>
                  <a:cxn ang="0">
                    <a:pos x="29" y="64"/>
                  </a:cxn>
                  <a:cxn ang="0">
                    <a:pos x="26" y="49"/>
                  </a:cxn>
                  <a:cxn ang="0">
                    <a:pos x="23" y="32"/>
                  </a:cxn>
                  <a:cxn ang="0">
                    <a:pos x="20" y="16"/>
                  </a:cxn>
                  <a:cxn ang="0">
                    <a:pos x="18" y="0"/>
                  </a:cxn>
                </a:cxnLst>
                <a:rect l="0" t="0" r="r" b="b"/>
                <a:pathLst>
                  <a:path w="470" h="1686">
                    <a:moveTo>
                      <a:pt x="18" y="0"/>
                    </a:moveTo>
                    <a:lnTo>
                      <a:pt x="14" y="10"/>
                    </a:lnTo>
                    <a:lnTo>
                      <a:pt x="9" y="19"/>
                    </a:lnTo>
                    <a:lnTo>
                      <a:pt x="4" y="29"/>
                    </a:lnTo>
                    <a:lnTo>
                      <a:pt x="0" y="38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0" y="92"/>
                    </a:lnTo>
                    <a:lnTo>
                      <a:pt x="0" y="111"/>
                    </a:lnTo>
                    <a:lnTo>
                      <a:pt x="25" y="204"/>
                    </a:lnTo>
                    <a:lnTo>
                      <a:pt x="48" y="297"/>
                    </a:lnTo>
                    <a:lnTo>
                      <a:pt x="73" y="390"/>
                    </a:lnTo>
                    <a:lnTo>
                      <a:pt x="98" y="484"/>
                    </a:lnTo>
                    <a:lnTo>
                      <a:pt x="122" y="577"/>
                    </a:lnTo>
                    <a:lnTo>
                      <a:pt x="147" y="670"/>
                    </a:lnTo>
                    <a:lnTo>
                      <a:pt x="172" y="762"/>
                    </a:lnTo>
                    <a:lnTo>
                      <a:pt x="197" y="856"/>
                    </a:lnTo>
                    <a:lnTo>
                      <a:pt x="221" y="949"/>
                    </a:lnTo>
                    <a:lnTo>
                      <a:pt x="246" y="1042"/>
                    </a:lnTo>
                    <a:lnTo>
                      <a:pt x="271" y="1135"/>
                    </a:lnTo>
                    <a:lnTo>
                      <a:pt x="295" y="1229"/>
                    </a:lnTo>
                    <a:lnTo>
                      <a:pt x="320" y="1322"/>
                    </a:lnTo>
                    <a:lnTo>
                      <a:pt x="344" y="1415"/>
                    </a:lnTo>
                    <a:lnTo>
                      <a:pt x="368" y="1507"/>
                    </a:lnTo>
                    <a:lnTo>
                      <a:pt x="393" y="1601"/>
                    </a:lnTo>
                    <a:lnTo>
                      <a:pt x="403" y="1611"/>
                    </a:lnTo>
                    <a:lnTo>
                      <a:pt x="412" y="1622"/>
                    </a:lnTo>
                    <a:lnTo>
                      <a:pt x="421" y="1632"/>
                    </a:lnTo>
                    <a:lnTo>
                      <a:pt x="431" y="1643"/>
                    </a:lnTo>
                    <a:lnTo>
                      <a:pt x="441" y="1654"/>
                    </a:lnTo>
                    <a:lnTo>
                      <a:pt x="451" y="1664"/>
                    </a:lnTo>
                    <a:lnTo>
                      <a:pt x="460" y="1675"/>
                    </a:lnTo>
                    <a:lnTo>
                      <a:pt x="470" y="1686"/>
                    </a:lnTo>
                    <a:lnTo>
                      <a:pt x="464" y="1664"/>
                    </a:lnTo>
                    <a:lnTo>
                      <a:pt x="457" y="1643"/>
                    </a:lnTo>
                    <a:lnTo>
                      <a:pt x="451" y="1621"/>
                    </a:lnTo>
                    <a:lnTo>
                      <a:pt x="445" y="1599"/>
                    </a:lnTo>
                    <a:lnTo>
                      <a:pt x="440" y="1579"/>
                    </a:lnTo>
                    <a:lnTo>
                      <a:pt x="434" y="1558"/>
                    </a:lnTo>
                    <a:lnTo>
                      <a:pt x="429" y="1539"/>
                    </a:lnTo>
                    <a:lnTo>
                      <a:pt x="424" y="1518"/>
                    </a:lnTo>
                    <a:lnTo>
                      <a:pt x="399" y="1427"/>
                    </a:lnTo>
                    <a:lnTo>
                      <a:pt x="374" y="1337"/>
                    </a:lnTo>
                    <a:lnTo>
                      <a:pt x="349" y="1246"/>
                    </a:lnTo>
                    <a:lnTo>
                      <a:pt x="325" y="1155"/>
                    </a:lnTo>
                    <a:lnTo>
                      <a:pt x="300" y="1065"/>
                    </a:lnTo>
                    <a:lnTo>
                      <a:pt x="275" y="974"/>
                    </a:lnTo>
                    <a:lnTo>
                      <a:pt x="250" y="883"/>
                    </a:lnTo>
                    <a:lnTo>
                      <a:pt x="226" y="792"/>
                    </a:lnTo>
                    <a:lnTo>
                      <a:pt x="201" y="700"/>
                    </a:lnTo>
                    <a:lnTo>
                      <a:pt x="176" y="610"/>
                    </a:lnTo>
                    <a:lnTo>
                      <a:pt x="151" y="519"/>
                    </a:lnTo>
                    <a:lnTo>
                      <a:pt x="128" y="428"/>
                    </a:lnTo>
                    <a:lnTo>
                      <a:pt x="103" y="337"/>
                    </a:lnTo>
                    <a:lnTo>
                      <a:pt x="78" y="246"/>
                    </a:lnTo>
                    <a:lnTo>
                      <a:pt x="54" y="155"/>
                    </a:lnTo>
                    <a:lnTo>
                      <a:pt x="29" y="64"/>
                    </a:lnTo>
                    <a:lnTo>
                      <a:pt x="26" y="49"/>
                    </a:lnTo>
                    <a:lnTo>
                      <a:pt x="23" y="32"/>
                    </a:lnTo>
                    <a:lnTo>
                      <a:pt x="20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C3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40"/>
              <p:cNvSpPr>
                <a:spLocks/>
              </p:cNvSpPr>
              <p:nvPr/>
            </p:nvSpPr>
            <p:spPr bwMode="auto">
              <a:xfrm>
                <a:off x="3725" y="1298"/>
                <a:ext cx="78" cy="28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8"/>
                  </a:cxn>
                  <a:cxn ang="0">
                    <a:pos x="8" y="17"/>
                  </a:cxn>
                  <a:cxn ang="0">
                    <a:pos x="4" y="24"/>
                  </a:cxn>
                  <a:cxn ang="0">
                    <a:pos x="0" y="32"/>
                  </a:cxn>
                  <a:cxn ang="0">
                    <a:pos x="0" y="50"/>
                  </a:cxn>
                  <a:cxn ang="0">
                    <a:pos x="0" y="68"/>
                  </a:cxn>
                  <a:cxn ang="0">
                    <a:pos x="0" y="86"/>
                  </a:cxn>
                  <a:cxn ang="0">
                    <a:pos x="0" y="105"/>
                  </a:cxn>
                  <a:cxn ang="0">
                    <a:pos x="25" y="198"/>
                  </a:cxn>
                  <a:cxn ang="0">
                    <a:pos x="48" y="291"/>
                  </a:cxn>
                  <a:cxn ang="0">
                    <a:pos x="73" y="384"/>
                  </a:cxn>
                  <a:cxn ang="0">
                    <a:pos x="98" y="477"/>
                  </a:cxn>
                  <a:cxn ang="0">
                    <a:pos x="122" y="570"/>
                  </a:cxn>
                  <a:cxn ang="0">
                    <a:pos x="147" y="663"/>
                  </a:cxn>
                  <a:cxn ang="0">
                    <a:pos x="171" y="756"/>
                  </a:cxn>
                  <a:cxn ang="0">
                    <a:pos x="196" y="850"/>
                  </a:cxn>
                  <a:cxn ang="0">
                    <a:pos x="220" y="943"/>
                  </a:cxn>
                  <a:cxn ang="0">
                    <a:pos x="245" y="1035"/>
                  </a:cxn>
                  <a:cxn ang="0">
                    <a:pos x="269" y="1128"/>
                  </a:cxn>
                  <a:cxn ang="0">
                    <a:pos x="293" y="1221"/>
                  </a:cxn>
                  <a:cxn ang="0">
                    <a:pos x="317" y="1314"/>
                  </a:cxn>
                  <a:cxn ang="0">
                    <a:pos x="342" y="1407"/>
                  </a:cxn>
                  <a:cxn ang="0">
                    <a:pos x="366" y="1499"/>
                  </a:cxn>
                  <a:cxn ang="0">
                    <a:pos x="391" y="1592"/>
                  </a:cxn>
                  <a:cxn ang="0">
                    <a:pos x="401" y="1603"/>
                  </a:cxn>
                  <a:cxn ang="0">
                    <a:pos x="411" y="1614"/>
                  </a:cxn>
                  <a:cxn ang="0">
                    <a:pos x="420" y="1625"/>
                  </a:cxn>
                  <a:cxn ang="0">
                    <a:pos x="431" y="1636"/>
                  </a:cxn>
                  <a:cxn ang="0">
                    <a:pos x="441" y="1648"/>
                  </a:cxn>
                  <a:cxn ang="0">
                    <a:pos x="451" y="1658"/>
                  </a:cxn>
                  <a:cxn ang="0">
                    <a:pos x="460" y="1669"/>
                  </a:cxn>
                  <a:cxn ang="0">
                    <a:pos x="470" y="1680"/>
                  </a:cxn>
                  <a:cxn ang="0">
                    <a:pos x="463" y="1657"/>
                  </a:cxn>
                  <a:cxn ang="0">
                    <a:pos x="456" y="1635"/>
                  </a:cxn>
                  <a:cxn ang="0">
                    <a:pos x="449" y="1612"/>
                  </a:cxn>
                  <a:cxn ang="0">
                    <a:pos x="441" y="1590"/>
                  </a:cxn>
                  <a:cxn ang="0">
                    <a:pos x="434" y="1571"/>
                  </a:cxn>
                  <a:cxn ang="0">
                    <a:pos x="429" y="1551"/>
                  </a:cxn>
                  <a:cxn ang="0">
                    <a:pos x="423" y="1532"/>
                  </a:cxn>
                  <a:cxn ang="0">
                    <a:pos x="417" y="1512"/>
                  </a:cxn>
                  <a:cxn ang="0">
                    <a:pos x="392" y="1422"/>
                  </a:cxn>
                  <a:cxn ang="0">
                    <a:pos x="368" y="1331"/>
                  </a:cxn>
                  <a:cxn ang="0">
                    <a:pos x="343" y="1241"/>
                  </a:cxn>
                  <a:cxn ang="0">
                    <a:pos x="320" y="1151"/>
                  </a:cxn>
                  <a:cxn ang="0">
                    <a:pos x="295" y="1060"/>
                  </a:cxn>
                  <a:cxn ang="0">
                    <a:pos x="271" y="970"/>
                  </a:cxn>
                  <a:cxn ang="0">
                    <a:pos x="246" y="880"/>
                  </a:cxn>
                  <a:cxn ang="0">
                    <a:pos x="222" y="789"/>
                  </a:cxn>
                  <a:cxn ang="0">
                    <a:pos x="197" y="699"/>
                  </a:cxn>
                  <a:cxn ang="0">
                    <a:pos x="172" y="608"/>
                  </a:cxn>
                  <a:cxn ang="0">
                    <a:pos x="148" y="518"/>
                  </a:cxn>
                  <a:cxn ang="0">
                    <a:pos x="123" y="427"/>
                  </a:cxn>
                  <a:cxn ang="0">
                    <a:pos x="99" y="337"/>
                  </a:cxn>
                  <a:cxn ang="0">
                    <a:pos x="74" y="246"/>
                  </a:cxn>
                  <a:cxn ang="0">
                    <a:pos x="51" y="156"/>
                  </a:cxn>
                  <a:cxn ang="0">
                    <a:pos x="26" y="64"/>
                  </a:cxn>
                  <a:cxn ang="0">
                    <a:pos x="23" y="49"/>
                  </a:cxn>
                  <a:cxn ang="0">
                    <a:pos x="21" y="33"/>
                  </a:cxn>
                  <a:cxn ang="0">
                    <a:pos x="19" y="17"/>
                  </a:cxn>
                  <a:cxn ang="0">
                    <a:pos x="17" y="0"/>
                  </a:cxn>
                </a:cxnLst>
                <a:rect l="0" t="0" r="r" b="b"/>
                <a:pathLst>
                  <a:path w="470" h="1680">
                    <a:moveTo>
                      <a:pt x="17" y="0"/>
                    </a:moveTo>
                    <a:lnTo>
                      <a:pt x="13" y="8"/>
                    </a:lnTo>
                    <a:lnTo>
                      <a:pt x="8" y="17"/>
                    </a:lnTo>
                    <a:lnTo>
                      <a:pt x="4" y="24"/>
                    </a:lnTo>
                    <a:lnTo>
                      <a:pt x="0" y="32"/>
                    </a:lnTo>
                    <a:lnTo>
                      <a:pt x="0" y="50"/>
                    </a:lnTo>
                    <a:lnTo>
                      <a:pt x="0" y="68"/>
                    </a:lnTo>
                    <a:lnTo>
                      <a:pt x="0" y="86"/>
                    </a:lnTo>
                    <a:lnTo>
                      <a:pt x="0" y="105"/>
                    </a:lnTo>
                    <a:lnTo>
                      <a:pt x="25" y="198"/>
                    </a:lnTo>
                    <a:lnTo>
                      <a:pt x="48" y="291"/>
                    </a:lnTo>
                    <a:lnTo>
                      <a:pt x="73" y="384"/>
                    </a:lnTo>
                    <a:lnTo>
                      <a:pt x="98" y="477"/>
                    </a:lnTo>
                    <a:lnTo>
                      <a:pt x="122" y="570"/>
                    </a:lnTo>
                    <a:lnTo>
                      <a:pt x="147" y="663"/>
                    </a:lnTo>
                    <a:lnTo>
                      <a:pt x="171" y="756"/>
                    </a:lnTo>
                    <a:lnTo>
                      <a:pt x="196" y="850"/>
                    </a:lnTo>
                    <a:lnTo>
                      <a:pt x="220" y="943"/>
                    </a:lnTo>
                    <a:lnTo>
                      <a:pt x="245" y="1035"/>
                    </a:lnTo>
                    <a:lnTo>
                      <a:pt x="269" y="1128"/>
                    </a:lnTo>
                    <a:lnTo>
                      <a:pt x="293" y="1221"/>
                    </a:lnTo>
                    <a:lnTo>
                      <a:pt x="317" y="1314"/>
                    </a:lnTo>
                    <a:lnTo>
                      <a:pt x="342" y="1407"/>
                    </a:lnTo>
                    <a:lnTo>
                      <a:pt x="366" y="1499"/>
                    </a:lnTo>
                    <a:lnTo>
                      <a:pt x="391" y="1592"/>
                    </a:lnTo>
                    <a:lnTo>
                      <a:pt x="401" y="1603"/>
                    </a:lnTo>
                    <a:lnTo>
                      <a:pt x="411" y="1614"/>
                    </a:lnTo>
                    <a:lnTo>
                      <a:pt x="420" y="1625"/>
                    </a:lnTo>
                    <a:lnTo>
                      <a:pt x="431" y="1636"/>
                    </a:lnTo>
                    <a:lnTo>
                      <a:pt x="441" y="1648"/>
                    </a:lnTo>
                    <a:lnTo>
                      <a:pt x="451" y="1658"/>
                    </a:lnTo>
                    <a:lnTo>
                      <a:pt x="460" y="1669"/>
                    </a:lnTo>
                    <a:lnTo>
                      <a:pt x="470" y="1680"/>
                    </a:lnTo>
                    <a:lnTo>
                      <a:pt x="463" y="1657"/>
                    </a:lnTo>
                    <a:lnTo>
                      <a:pt x="456" y="1635"/>
                    </a:lnTo>
                    <a:lnTo>
                      <a:pt x="449" y="1612"/>
                    </a:lnTo>
                    <a:lnTo>
                      <a:pt x="441" y="1590"/>
                    </a:lnTo>
                    <a:lnTo>
                      <a:pt x="434" y="1571"/>
                    </a:lnTo>
                    <a:lnTo>
                      <a:pt x="429" y="1551"/>
                    </a:lnTo>
                    <a:lnTo>
                      <a:pt x="423" y="1532"/>
                    </a:lnTo>
                    <a:lnTo>
                      <a:pt x="417" y="1512"/>
                    </a:lnTo>
                    <a:lnTo>
                      <a:pt x="392" y="1422"/>
                    </a:lnTo>
                    <a:lnTo>
                      <a:pt x="368" y="1331"/>
                    </a:lnTo>
                    <a:lnTo>
                      <a:pt x="343" y="1241"/>
                    </a:lnTo>
                    <a:lnTo>
                      <a:pt x="320" y="1151"/>
                    </a:lnTo>
                    <a:lnTo>
                      <a:pt x="295" y="1060"/>
                    </a:lnTo>
                    <a:lnTo>
                      <a:pt x="271" y="970"/>
                    </a:lnTo>
                    <a:lnTo>
                      <a:pt x="246" y="880"/>
                    </a:lnTo>
                    <a:lnTo>
                      <a:pt x="222" y="789"/>
                    </a:lnTo>
                    <a:lnTo>
                      <a:pt x="197" y="699"/>
                    </a:lnTo>
                    <a:lnTo>
                      <a:pt x="172" y="608"/>
                    </a:lnTo>
                    <a:lnTo>
                      <a:pt x="148" y="518"/>
                    </a:lnTo>
                    <a:lnTo>
                      <a:pt x="123" y="427"/>
                    </a:lnTo>
                    <a:lnTo>
                      <a:pt x="99" y="337"/>
                    </a:lnTo>
                    <a:lnTo>
                      <a:pt x="74" y="246"/>
                    </a:lnTo>
                    <a:lnTo>
                      <a:pt x="51" y="156"/>
                    </a:lnTo>
                    <a:lnTo>
                      <a:pt x="26" y="64"/>
                    </a:lnTo>
                    <a:lnTo>
                      <a:pt x="23" y="49"/>
                    </a:lnTo>
                    <a:lnTo>
                      <a:pt x="21" y="33"/>
                    </a:lnTo>
                    <a:lnTo>
                      <a:pt x="19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2B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41"/>
              <p:cNvSpPr>
                <a:spLocks/>
              </p:cNvSpPr>
              <p:nvPr/>
            </p:nvSpPr>
            <p:spPr bwMode="auto">
              <a:xfrm>
                <a:off x="3725" y="1299"/>
                <a:ext cx="78" cy="279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4" y="19"/>
                  </a:cxn>
                  <a:cxn ang="0">
                    <a:pos x="0" y="43"/>
                  </a:cxn>
                  <a:cxn ang="0">
                    <a:pos x="0" y="79"/>
                  </a:cxn>
                  <a:cxn ang="0">
                    <a:pos x="25" y="191"/>
                  </a:cxn>
                  <a:cxn ang="0">
                    <a:pos x="73" y="377"/>
                  </a:cxn>
                  <a:cxn ang="0">
                    <a:pos x="122" y="563"/>
                  </a:cxn>
                  <a:cxn ang="0">
                    <a:pos x="171" y="749"/>
                  </a:cxn>
                  <a:cxn ang="0">
                    <a:pos x="220" y="935"/>
                  </a:cxn>
                  <a:cxn ang="0">
                    <a:pos x="269" y="1120"/>
                  </a:cxn>
                  <a:cxn ang="0">
                    <a:pos x="317" y="1306"/>
                  </a:cxn>
                  <a:cxn ang="0">
                    <a:pos x="366" y="1491"/>
                  </a:cxn>
                  <a:cxn ang="0">
                    <a:pos x="400" y="1595"/>
                  </a:cxn>
                  <a:cxn ang="0">
                    <a:pos x="420" y="1618"/>
                  </a:cxn>
                  <a:cxn ang="0">
                    <a:pos x="440" y="1640"/>
                  </a:cxn>
                  <a:cxn ang="0">
                    <a:pos x="460" y="1662"/>
                  </a:cxn>
                  <a:cxn ang="0">
                    <a:pos x="466" y="1661"/>
                  </a:cxn>
                  <a:cxn ang="0">
                    <a:pos x="457" y="1637"/>
                  </a:cxn>
                  <a:cxn ang="0">
                    <a:pos x="450" y="1615"/>
                  </a:cxn>
                  <a:cxn ang="0">
                    <a:pos x="441" y="1591"/>
                  </a:cxn>
                  <a:cxn ang="0">
                    <a:pos x="430" y="1560"/>
                  </a:cxn>
                  <a:cxn ang="0">
                    <a:pos x="417" y="1524"/>
                  </a:cxn>
                  <a:cxn ang="0">
                    <a:pos x="388" y="1415"/>
                  </a:cxn>
                  <a:cxn ang="0">
                    <a:pos x="339" y="1235"/>
                  </a:cxn>
                  <a:cxn ang="0">
                    <a:pos x="290" y="1055"/>
                  </a:cxn>
                  <a:cxn ang="0">
                    <a:pos x="241" y="875"/>
                  </a:cxn>
                  <a:cxn ang="0">
                    <a:pos x="193" y="695"/>
                  </a:cxn>
                  <a:cxn ang="0">
                    <a:pos x="144" y="515"/>
                  </a:cxn>
                  <a:cxn ang="0">
                    <a:pos x="95" y="335"/>
                  </a:cxn>
                  <a:cxn ang="0">
                    <a:pos x="46" y="155"/>
                  </a:cxn>
                  <a:cxn ang="0">
                    <a:pos x="21" y="49"/>
                  </a:cxn>
                  <a:cxn ang="0">
                    <a:pos x="18" y="16"/>
                  </a:cxn>
                </a:cxnLst>
                <a:rect l="0" t="0" r="r" b="b"/>
                <a:pathLst>
                  <a:path w="470" h="1673">
                    <a:moveTo>
                      <a:pt x="16" y="0"/>
                    </a:moveTo>
                    <a:lnTo>
                      <a:pt x="12" y="6"/>
                    </a:lnTo>
                    <a:lnTo>
                      <a:pt x="8" y="13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61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25" y="191"/>
                    </a:lnTo>
                    <a:lnTo>
                      <a:pt x="48" y="284"/>
                    </a:lnTo>
                    <a:lnTo>
                      <a:pt x="73" y="377"/>
                    </a:lnTo>
                    <a:lnTo>
                      <a:pt x="97" y="470"/>
                    </a:lnTo>
                    <a:lnTo>
                      <a:pt x="122" y="563"/>
                    </a:lnTo>
                    <a:lnTo>
                      <a:pt x="146" y="656"/>
                    </a:lnTo>
                    <a:lnTo>
                      <a:pt x="171" y="749"/>
                    </a:lnTo>
                    <a:lnTo>
                      <a:pt x="195" y="841"/>
                    </a:lnTo>
                    <a:lnTo>
                      <a:pt x="220" y="935"/>
                    </a:lnTo>
                    <a:lnTo>
                      <a:pt x="244" y="1028"/>
                    </a:lnTo>
                    <a:lnTo>
                      <a:pt x="269" y="1120"/>
                    </a:lnTo>
                    <a:lnTo>
                      <a:pt x="292" y="1213"/>
                    </a:lnTo>
                    <a:lnTo>
                      <a:pt x="317" y="1306"/>
                    </a:lnTo>
                    <a:lnTo>
                      <a:pt x="341" y="1399"/>
                    </a:lnTo>
                    <a:lnTo>
                      <a:pt x="366" y="1491"/>
                    </a:lnTo>
                    <a:lnTo>
                      <a:pt x="390" y="1584"/>
                    </a:lnTo>
                    <a:lnTo>
                      <a:pt x="400" y="1595"/>
                    </a:lnTo>
                    <a:lnTo>
                      <a:pt x="411" y="1606"/>
                    </a:lnTo>
                    <a:lnTo>
                      <a:pt x="420" y="1618"/>
                    </a:lnTo>
                    <a:lnTo>
                      <a:pt x="430" y="1629"/>
                    </a:lnTo>
                    <a:lnTo>
                      <a:pt x="440" y="1640"/>
                    </a:lnTo>
                    <a:lnTo>
                      <a:pt x="450" y="1651"/>
                    </a:lnTo>
                    <a:lnTo>
                      <a:pt x="460" y="1662"/>
                    </a:lnTo>
                    <a:lnTo>
                      <a:pt x="470" y="1673"/>
                    </a:lnTo>
                    <a:lnTo>
                      <a:pt x="466" y="1661"/>
                    </a:lnTo>
                    <a:lnTo>
                      <a:pt x="462" y="1649"/>
                    </a:lnTo>
                    <a:lnTo>
                      <a:pt x="457" y="1637"/>
                    </a:lnTo>
                    <a:lnTo>
                      <a:pt x="454" y="1625"/>
                    </a:lnTo>
                    <a:lnTo>
                      <a:pt x="450" y="1615"/>
                    </a:lnTo>
                    <a:lnTo>
                      <a:pt x="445" y="1603"/>
                    </a:lnTo>
                    <a:lnTo>
                      <a:pt x="441" y="1591"/>
                    </a:lnTo>
                    <a:lnTo>
                      <a:pt x="437" y="1579"/>
                    </a:lnTo>
                    <a:lnTo>
                      <a:pt x="430" y="1560"/>
                    </a:lnTo>
                    <a:lnTo>
                      <a:pt x="424" y="1542"/>
                    </a:lnTo>
                    <a:lnTo>
                      <a:pt x="417" y="1524"/>
                    </a:lnTo>
                    <a:lnTo>
                      <a:pt x="412" y="1505"/>
                    </a:lnTo>
                    <a:lnTo>
                      <a:pt x="388" y="1415"/>
                    </a:lnTo>
                    <a:lnTo>
                      <a:pt x="363" y="1325"/>
                    </a:lnTo>
                    <a:lnTo>
                      <a:pt x="339" y="1235"/>
                    </a:lnTo>
                    <a:lnTo>
                      <a:pt x="314" y="1145"/>
                    </a:lnTo>
                    <a:lnTo>
                      <a:pt x="290" y="1055"/>
                    </a:lnTo>
                    <a:lnTo>
                      <a:pt x="265" y="965"/>
                    </a:lnTo>
                    <a:lnTo>
                      <a:pt x="241" y="875"/>
                    </a:lnTo>
                    <a:lnTo>
                      <a:pt x="218" y="785"/>
                    </a:lnTo>
                    <a:lnTo>
                      <a:pt x="193" y="695"/>
                    </a:lnTo>
                    <a:lnTo>
                      <a:pt x="169" y="605"/>
                    </a:lnTo>
                    <a:lnTo>
                      <a:pt x="144" y="515"/>
                    </a:lnTo>
                    <a:lnTo>
                      <a:pt x="120" y="425"/>
                    </a:lnTo>
                    <a:lnTo>
                      <a:pt x="95" y="335"/>
                    </a:lnTo>
                    <a:lnTo>
                      <a:pt x="71" y="245"/>
                    </a:lnTo>
                    <a:lnTo>
                      <a:pt x="46" y="155"/>
                    </a:lnTo>
                    <a:lnTo>
                      <a:pt x="22" y="65"/>
                    </a:lnTo>
                    <a:lnTo>
                      <a:pt x="21" y="49"/>
                    </a:lnTo>
                    <a:lnTo>
                      <a:pt x="19" y="33"/>
                    </a:lnTo>
                    <a:lnTo>
                      <a:pt x="1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3A4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42"/>
              <p:cNvSpPr>
                <a:spLocks/>
              </p:cNvSpPr>
              <p:nvPr/>
            </p:nvSpPr>
            <p:spPr bwMode="auto">
              <a:xfrm>
                <a:off x="3725" y="1301"/>
                <a:ext cx="78" cy="277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4" y="15"/>
                  </a:cxn>
                  <a:cxn ang="0">
                    <a:pos x="0" y="37"/>
                  </a:cxn>
                  <a:cxn ang="0">
                    <a:pos x="0" y="73"/>
                  </a:cxn>
                  <a:cxn ang="0">
                    <a:pos x="23" y="185"/>
                  </a:cxn>
                  <a:cxn ang="0">
                    <a:pos x="72" y="370"/>
                  </a:cxn>
                  <a:cxn ang="0">
                    <a:pos x="121" y="556"/>
                  </a:cxn>
                  <a:cxn ang="0">
                    <a:pos x="170" y="742"/>
                  </a:cxn>
                  <a:cxn ang="0">
                    <a:pos x="219" y="928"/>
                  </a:cxn>
                  <a:cxn ang="0">
                    <a:pos x="267" y="1113"/>
                  </a:cxn>
                  <a:cxn ang="0">
                    <a:pos x="316" y="1298"/>
                  </a:cxn>
                  <a:cxn ang="0">
                    <a:pos x="365" y="1484"/>
                  </a:cxn>
                  <a:cxn ang="0">
                    <a:pos x="399" y="1588"/>
                  </a:cxn>
                  <a:cxn ang="0">
                    <a:pos x="419" y="1611"/>
                  </a:cxn>
                  <a:cxn ang="0">
                    <a:pos x="440" y="1634"/>
                  </a:cxn>
                  <a:cxn ang="0">
                    <a:pos x="460" y="1656"/>
                  </a:cxn>
                  <a:cxn ang="0">
                    <a:pos x="466" y="1655"/>
                  </a:cxn>
                  <a:cxn ang="0">
                    <a:pos x="456" y="1630"/>
                  </a:cxn>
                  <a:cxn ang="0">
                    <a:pos x="446" y="1606"/>
                  </a:cxn>
                  <a:cxn ang="0">
                    <a:pos x="437" y="1582"/>
                  </a:cxn>
                  <a:cxn ang="0">
                    <a:pos x="426" y="1552"/>
                  </a:cxn>
                  <a:cxn ang="0">
                    <a:pos x="412" y="1516"/>
                  </a:cxn>
                  <a:cxn ang="0">
                    <a:pos x="381" y="1409"/>
                  </a:cxn>
                  <a:cxn ang="0">
                    <a:pos x="334" y="1230"/>
                  </a:cxn>
                  <a:cxn ang="0">
                    <a:pos x="285" y="1051"/>
                  </a:cxn>
                  <a:cxn ang="0">
                    <a:pos x="237" y="872"/>
                  </a:cxn>
                  <a:cxn ang="0">
                    <a:pos x="188" y="693"/>
                  </a:cxn>
                  <a:cxn ang="0">
                    <a:pos x="141" y="513"/>
                  </a:cxn>
                  <a:cxn ang="0">
                    <a:pos x="92" y="334"/>
                  </a:cxn>
                  <a:cxn ang="0">
                    <a:pos x="44" y="156"/>
                  </a:cxn>
                  <a:cxn ang="0">
                    <a:pos x="19" y="49"/>
                  </a:cxn>
                  <a:cxn ang="0">
                    <a:pos x="16" y="17"/>
                  </a:cxn>
                </a:cxnLst>
                <a:rect l="0" t="0" r="r" b="b"/>
                <a:pathLst>
                  <a:path w="470" h="1667">
                    <a:moveTo>
                      <a:pt x="14" y="0"/>
                    </a:moveTo>
                    <a:lnTo>
                      <a:pt x="10" y="5"/>
                    </a:lnTo>
                    <a:lnTo>
                      <a:pt x="7" y="10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23" y="185"/>
                    </a:lnTo>
                    <a:lnTo>
                      <a:pt x="48" y="277"/>
                    </a:lnTo>
                    <a:lnTo>
                      <a:pt x="72" y="370"/>
                    </a:lnTo>
                    <a:lnTo>
                      <a:pt x="97" y="464"/>
                    </a:lnTo>
                    <a:lnTo>
                      <a:pt x="121" y="556"/>
                    </a:lnTo>
                    <a:lnTo>
                      <a:pt x="146" y="649"/>
                    </a:lnTo>
                    <a:lnTo>
                      <a:pt x="170" y="742"/>
                    </a:lnTo>
                    <a:lnTo>
                      <a:pt x="195" y="834"/>
                    </a:lnTo>
                    <a:lnTo>
                      <a:pt x="219" y="928"/>
                    </a:lnTo>
                    <a:lnTo>
                      <a:pt x="243" y="1021"/>
                    </a:lnTo>
                    <a:lnTo>
                      <a:pt x="267" y="1113"/>
                    </a:lnTo>
                    <a:lnTo>
                      <a:pt x="291" y="1206"/>
                    </a:lnTo>
                    <a:lnTo>
                      <a:pt x="316" y="1298"/>
                    </a:lnTo>
                    <a:lnTo>
                      <a:pt x="340" y="1392"/>
                    </a:lnTo>
                    <a:lnTo>
                      <a:pt x="365" y="1484"/>
                    </a:lnTo>
                    <a:lnTo>
                      <a:pt x="389" y="1577"/>
                    </a:lnTo>
                    <a:lnTo>
                      <a:pt x="399" y="1588"/>
                    </a:lnTo>
                    <a:lnTo>
                      <a:pt x="410" y="1599"/>
                    </a:lnTo>
                    <a:lnTo>
                      <a:pt x="419" y="1611"/>
                    </a:lnTo>
                    <a:lnTo>
                      <a:pt x="430" y="1622"/>
                    </a:lnTo>
                    <a:lnTo>
                      <a:pt x="440" y="1634"/>
                    </a:lnTo>
                    <a:lnTo>
                      <a:pt x="450" y="1644"/>
                    </a:lnTo>
                    <a:lnTo>
                      <a:pt x="460" y="1656"/>
                    </a:lnTo>
                    <a:lnTo>
                      <a:pt x="470" y="1667"/>
                    </a:lnTo>
                    <a:lnTo>
                      <a:pt x="466" y="1655"/>
                    </a:lnTo>
                    <a:lnTo>
                      <a:pt x="460" y="1642"/>
                    </a:lnTo>
                    <a:lnTo>
                      <a:pt x="456" y="1630"/>
                    </a:lnTo>
                    <a:lnTo>
                      <a:pt x="451" y="1618"/>
                    </a:lnTo>
                    <a:lnTo>
                      <a:pt x="446" y="1606"/>
                    </a:lnTo>
                    <a:lnTo>
                      <a:pt x="441" y="1593"/>
                    </a:lnTo>
                    <a:lnTo>
                      <a:pt x="437" y="1582"/>
                    </a:lnTo>
                    <a:lnTo>
                      <a:pt x="432" y="1570"/>
                    </a:lnTo>
                    <a:lnTo>
                      <a:pt x="426" y="1552"/>
                    </a:lnTo>
                    <a:lnTo>
                      <a:pt x="419" y="1534"/>
                    </a:lnTo>
                    <a:lnTo>
                      <a:pt x="412" y="1516"/>
                    </a:lnTo>
                    <a:lnTo>
                      <a:pt x="405" y="1499"/>
                    </a:lnTo>
                    <a:lnTo>
                      <a:pt x="381" y="1409"/>
                    </a:lnTo>
                    <a:lnTo>
                      <a:pt x="357" y="1320"/>
                    </a:lnTo>
                    <a:lnTo>
                      <a:pt x="334" y="1230"/>
                    </a:lnTo>
                    <a:lnTo>
                      <a:pt x="309" y="1141"/>
                    </a:lnTo>
                    <a:lnTo>
                      <a:pt x="285" y="1051"/>
                    </a:lnTo>
                    <a:lnTo>
                      <a:pt x="261" y="962"/>
                    </a:lnTo>
                    <a:lnTo>
                      <a:pt x="237" y="872"/>
                    </a:lnTo>
                    <a:lnTo>
                      <a:pt x="213" y="782"/>
                    </a:lnTo>
                    <a:lnTo>
                      <a:pt x="188" y="693"/>
                    </a:lnTo>
                    <a:lnTo>
                      <a:pt x="164" y="603"/>
                    </a:lnTo>
                    <a:lnTo>
                      <a:pt x="141" y="513"/>
                    </a:lnTo>
                    <a:lnTo>
                      <a:pt x="117" y="424"/>
                    </a:lnTo>
                    <a:lnTo>
                      <a:pt x="92" y="334"/>
                    </a:lnTo>
                    <a:lnTo>
                      <a:pt x="68" y="244"/>
                    </a:lnTo>
                    <a:lnTo>
                      <a:pt x="44" y="156"/>
                    </a:lnTo>
                    <a:lnTo>
                      <a:pt x="20" y="66"/>
                    </a:lnTo>
                    <a:lnTo>
                      <a:pt x="19" y="49"/>
                    </a:lnTo>
                    <a:lnTo>
                      <a:pt x="17" y="33"/>
                    </a:lnTo>
                    <a:lnTo>
                      <a:pt x="16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4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43"/>
              <p:cNvSpPr>
                <a:spLocks/>
              </p:cNvSpPr>
              <p:nvPr/>
            </p:nvSpPr>
            <p:spPr bwMode="auto">
              <a:xfrm>
                <a:off x="3725" y="1302"/>
                <a:ext cx="78" cy="27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3" y="9"/>
                  </a:cxn>
                  <a:cxn ang="0">
                    <a:pos x="0" y="29"/>
                  </a:cxn>
                  <a:cxn ang="0">
                    <a:pos x="0" y="65"/>
                  </a:cxn>
                  <a:cxn ang="0">
                    <a:pos x="23" y="177"/>
                  </a:cxn>
                  <a:cxn ang="0">
                    <a:pos x="72" y="362"/>
                  </a:cxn>
                  <a:cxn ang="0">
                    <a:pos x="121" y="548"/>
                  </a:cxn>
                  <a:cxn ang="0">
                    <a:pos x="169" y="733"/>
                  </a:cxn>
                  <a:cxn ang="0">
                    <a:pos x="218" y="919"/>
                  </a:cxn>
                  <a:cxn ang="0">
                    <a:pos x="265" y="1104"/>
                  </a:cxn>
                  <a:cxn ang="0">
                    <a:pos x="314" y="1289"/>
                  </a:cxn>
                  <a:cxn ang="0">
                    <a:pos x="363" y="1475"/>
                  </a:cxn>
                  <a:cxn ang="0">
                    <a:pos x="398" y="1579"/>
                  </a:cxn>
                  <a:cxn ang="0">
                    <a:pos x="418" y="1602"/>
                  </a:cxn>
                  <a:cxn ang="0">
                    <a:pos x="439" y="1624"/>
                  </a:cxn>
                  <a:cxn ang="0">
                    <a:pos x="459" y="1647"/>
                  </a:cxn>
                  <a:cxn ang="0">
                    <a:pos x="465" y="1646"/>
                  </a:cxn>
                  <a:cxn ang="0">
                    <a:pos x="455" y="1621"/>
                  </a:cxn>
                  <a:cxn ang="0">
                    <a:pos x="444" y="1596"/>
                  </a:cxn>
                  <a:cxn ang="0">
                    <a:pos x="433" y="1570"/>
                  </a:cxn>
                  <a:cxn ang="0">
                    <a:pos x="420" y="1541"/>
                  </a:cxn>
                  <a:cxn ang="0">
                    <a:pos x="407" y="1507"/>
                  </a:cxn>
                  <a:cxn ang="0">
                    <a:pos x="376" y="1402"/>
                  </a:cxn>
                  <a:cxn ang="0">
                    <a:pos x="328" y="1224"/>
                  </a:cxn>
                  <a:cxn ang="0">
                    <a:pos x="280" y="1045"/>
                  </a:cxn>
                  <a:cxn ang="0">
                    <a:pos x="233" y="868"/>
                  </a:cxn>
                  <a:cxn ang="0">
                    <a:pos x="184" y="689"/>
                  </a:cxn>
                  <a:cxn ang="0">
                    <a:pos x="136" y="511"/>
                  </a:cxn>
                  <a:cxn ang="0">
                    <a:pos x="89" y="332"/>
                  </a:cxn>
                  <a:cxn ang="0">
                    <a:pos x="41" y="153"/>
                  </a:cxn>
                  <a:cxn ang="0">
                    <a:pos x="16" y="48"/>
                  </a:cxn>
                  <a:cxn ang="0">
                    <a:pos x="14" y="15"/>
                  </a:cxn>
                </a:cxnLst>
                <a:rect l="0" t="0" r="r" b="b"/>
                <a:pathLst>
                  <a:path w="470" h="1659">
                    <a:moveTo>
                      <a:pt x="13" y="0"/>
                    </a:moveTo>
                    <a:lnTo>
                      <a:pt x="9" y="2"/>
                    </a:lnTo>
                    <a:lnTo>
                      <a:pt x="6" y="5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23" y="177"/>
                    </a:lnTo>
                    <a:lnTo>
                      <a:pt x="48" y="269"/>
                    </a:lnTo>
                    <a:lnTo>
                      <a:pt x="72" y="362"/>
                    </a:lnTo>
                    <a:lnTo>
                      <a:pt x="96" y="456"/>
                    </a:lnTo>
                    <a:lnTo>
                      <a:pt x="121" y="548"/>
                    </a:lnTo>
                    <a:lnTo>
                      <a:pt x="145" y="641"/>
                    </a:lnTo>
                    <a:lnTo>
                      <a:pt x="169" y="733"/>
                    </a:lnTo>
                    <a:lnTo>
                      <a:pt x="194" y="826"/>
                    </a:lnTo>
                    <a:lnTo>
                      <a:pt x="218" y="919"/>
                    </a:lnTo>
                    <a:lnTo>
                      <a:pt x="241" y="1012"/>
                    </a:lnTo>
                    <a:lnTo>
                      <a:pt x="265" y="1104"/>
                    </a:lnTo>
                    <a:lnTo>
                      <a:pt x="290" y="1197"/>
                    </a:lnTo>
                    <a:lnTo>
                      <a:pt x="314" y="1289"/>
                    </a:lnTo>
                    <a:lnTo>
                      <a:pt x="338" y="1382"/>
                    </a:lnTo>
                    <a:lnTo>
                      <a:pt x="363" y="1475"/>
                    </a:lnTo>
                    <a:lnTo>
                      <a:pt x="387" y="1567"/>
                    </a:lnTo>
                    <a:lnTo>
                      <a:pt x="398" y="1579"/>
                    </a:lnTo>
                    <a:lnTo>
                      <a:pt x="407" y="1591"/>
                    </a:lnTo>
                    <a:lnTo>
                      <a:pt x="418" y="1602"/>
                    </a:lnTo>
                    <a:lnTo>
                      <a:pt x="429" y="1614"/>
                    </a:lnTo>
                    <a:lnTo>
                      <a:pt x="439" y="1624"/>
                    </a:lnTo>
                    <a:lnTo>
                      <a:pt x="450" y="1636"/>
                    </a:lnTo>
                    <a:lnTo>
                      <a:pt x="459" y="1647"/>
                    </a:lnTo>
                    <a:lnTo>
                      <a:pt x="470" y="1659"/>
                    </a:lnTo>
                    <a:lnTo>
                      <a:pt x="465" y="1646"/>
                    </a:lnTo>
                    <a:lnTo>
                      <a:pt x="460" y="1634"/>
                    </a:lnTo>
                    <a:lnTo>
                      <a:pt x="455" y="1621"/>
                    </a:lnTo>
                    <a:lnTo>
                      <a:pt x="450" y="1608"/>
                    </a:lnTo>
                    <a:lnTo>
                      <a:pt x="444" y="1596"/>
                    </a:lnTo>
                    <a:lnTo>
                      <a:pt x="439" y="1583"/>
                    </a:lnTo>
                    <a:lnTo>
                      <a:pt x="433" y="1570"/>
                    </a:lnTo>
                    <a:lnTo>
                      <a:pt x="428" y="1557"/>
                    </a:lnTo>
                    <a:lnTo>
                      <a:pt x="420" y="1541"/>
                    </a:lnTo>
                    <a:lnTo>
                      <a:pt x="414" y="1524"/>
                    </a:lnTo>
                    <a:lnTo>
                      <a:pt x="407" y="1507"/>
                    </a:lnTo>
                    <a:lnTo>
                      <a:pt x="400" y="1491"/>
                    </a:lnTo>
                    <a:lnTo>
                      <a:pt x="376" y="1402"/>
                    </a:lnTo>
                    <a:lnTo>
                      <a:pt x="352" y="1313"/>
                    </a:lnTo>
                    <a:lnTo>
                      <a:pt x="328" y="1224"/>
                    </a:lnTo>
                    <a:lnTo>
                      <a:pt x="304" y="1134"/>
                    </a:lnTo>
                    <a:lnTo>
                      <a:pt x="280" y="1045"/>
                    </a:lnTo>
                    <a:lnTo>
                      <a:pt x="257" y="956"/>
                    </a:lnTo>
                    <a:lnTo>
                      <a:pt x="233" y="868"/>
                    </a:lnTo>
                    <a:lnTo>
                      <a:pt x="209" y="778"/>
                    </a:lnTo>
                    <a:lnTo>
                      <a:pt x="184" y="689"/>
                    </a:lnTo>
                    <a:lnTo>
                      <a:pt x="160" y="600"/>
                    </a:lnTo>
                    <a:lnTo>
                      <a:pt x="136" y="511"/>
                    </a:lnTo>
                    <a:lnTo>
                      <a:pt x="112" y="421"/>
                    </a:lnTo>
                    <a:lnTo>
                      <a:pt x="89" y="332"/>
                    </a:lnTo>
                    <a:lnTo>
                      <a:pt x="65" y="243"/>
                    </a:lnTo>
                    <a:lnTo>
                      <a:pt x="41" y="153"/>
                    </a:lnTo>
                    <a:lnTo>
                      <a:pt x="17" y="64"/>
                    </a:lnTo>
                    <a:lnTo>
                      <a:pt x="16" y="48"/>
                    </a:lnTo>
                    <a:lnTo>
                      <a:pt x="15" y="32"/>
                    </a:lnTo>
                    <a:lnTo>
                      <a:pt x="14" y="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44"/>
              <p:cNvSpPr>
                <a:spLocks/>
              </p:cNvSpPr>
              <p:nvPr/>
            </p:nvSpPr>
            <p:spPr bwMode="auto">
              <a:xfrm>
                <a:off x="3725" y="1303"/>
                <a:ext cx="78" cy="275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3" y="3"/>
                  </a:cxn>
                  <a:cxn ang="0">
                    <a:pos x="0" y="22"/>
                  </a:cxn>
                  <a:cxn ang="0">
                    <a:pos x="0" y="58"/>
                  </a:cxn>
                  <a:cxn ang="0">
                    <a:pos x="23" y="170"/>
                  </a:cxn>
                  <a:cxn ang="0">
                    <a:pos x="72" y="355"/>
                  </a:cxn>
                  <a:cxn ang="0">
                    <a:pos x="120" y="541"/>
                  </a:cxn>
                  <a:cxn ang="0">
                    <a:pos x="169" y="726"/>
                  </a:cxn>
                  <a:cxn ang="0">
                    <a:pos x="216" y="912"/>
                  </a:cxn>
                  <a:cxn ang="0">
                    <a:pos x="265" y="1097"/>
                  </a:cxn>
                  <a:cxn ang="0">
                    <a:pos x="313" y="1281"/>
                  </a:cxn>
                  <a:cxn ang="0">
                    <a:pos x="362" y="1467"/>
                  </a:cxn>
                  <a:cxn ang="0">
                    <a:pos x="396" y="1571"/>
                  </a:cxn>
                  <a:cxn ang="0">
                    <a:pos x="417" y="1594"/>
                  </a:cxn>
                  <a:cxn ang="0">
                    <a:pos x="439" y="1617"/>
                  </a:cxn>
                  <a:cxn ang="0">
                    <a:pos x="459" y="1640"/>
                  </a:cxn>
                  <a:cxn ang="0">
                    <a:pos x="464" y="1639"/>
                  </a:cxn>
                  <a:cxn ang="0">
                    <a:pos x="452" y="1613"/>
                  </a:cxn>
                  <a:cxn ang="0">
                    <a:pos x="441" y="1586"/>
                  </a:cxn>
                  <a:cxn ang="0">
                    <a:pos x="429" y="1560"/>
                  </a:cxn>
                  <a:cxn ang="0">
                    <a:pos x="416" y="1532"/>
                  </a:cxn>
                  <a:cxn ang="0">
                    <a:pos x="402" y="1499"/>
                  </a:cxn>
                  <a:cxn ang="0">
                    <a:pos x="370" y="1395"/>
                  </a:cxn>
                  <a:cxn ang="0">
                    <a:pos x="323" y="1218"/>
                  </a:cxn>
                  <a:cxn ang="0">
                    <a:pos x="275" y="1041"/>
                  </a:cxn>
                  <a:cxn ang="0">
                    <a:pos x="227" y="863"/>
                  </a:cxn>
                  <a:cxn ang="0">
                    <a:pos x="181" y="685"/>
                  </a:cxn>
                  <a:cxn ang="0">
                    <a:pos x="133" y="508"/>
                  </a:cxn>
                  <a:cxn ang="0">
                    <a:pos x="85" y="330"/>
                  </a:cxn>
                  <a:cxn ang="0">
                    <a:pos x="38" y="152"/>
                  </a:cxn>
                  <a:cxn ang="0">
                    <a:pos x="13" y="47"/>
                  </a:cxn>
                  <a:cxn ang="0">
                    <a:pos x="12" y="15"/>
                  </a:cxn>
                </a:cxnLst>
                <a:rect l="0" t="0" r="r" b="b"/>
                <a:pathLst>
                  <a:path w="470" h="1652">
                    <a:moveTo>
                      <a:pt x="10" y="0"/>
                    </a:moveTo>
                    <a:lnTo>
                      <a:pt x="8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0" y="22"/>
                    </a:lnTo>
                    <a:lnTo>
                      <a:pt x="0" y="40"/>
                    </a:lnTo>
                    <a:lnTo>
                      <a:pt x="0" y="58"/>
                    </a:lnTo>
                    <a:lnTo>
                      <a:pt x="0" y="77"/>
                    </a:lnTo>
                    <a:lnTo>
                      <a:pt x="23" y="170"/>
                    </a:lnTo>
                    <a:lnTo>
                      <a:pt x="48" y="262"/>
                    </a:lnTo>
                    <a:lnTo>
                      <a:pt x="72" y="355"/>
                    </a:lnTo>
                    <a:lnTo>
                      <a:pt x="96" y="447"/>
                    </a:lnTo>
                    <a:lnTo>
                      <a:pt x="120" y="541"/>
                    </a:lnTo>
                    <a:lnTo>
                      <a:pt x="145" y="633"/>
                    </a:lnTo>
                    <a:lnTo>
                      <a:pt x="169" y="726"/>
                    </a:lnTo>
                    <a:lnTo>
                      <a:pt x="193" y="818"/>
                    </a:lnTo>
                    <a:lnTo>
                      <a:pt x="216" y="912"/>
                    </a:lnTo>
                    <a:lnTo>
                      <a:pt x="240" y="1004"/>
                    </a:lnTo>
                    <a:lnTo>
                      <a:pt x="265" y="1097"/>
                    </a:lnTo>
                    <a:lnTo>
                      <a:pt x="289" y="1189"/>
                    </a:lnTo>
                    <a:lnTo>
                      <a:pt x="313" y="1281"/>
                    </a:lnTo>
                    <a:lnTo>
                      <a:pt x="337" y="1375"/>
                    </a:lnTo>
                    <a:lnTo>
                      <a:pt x="362" y="1467"/>
                    </a:lnTo>
                    <a:lnTo>
                      <a:pt x="386" y="1559"/>
                    </a:lnTo>
                    <a:lnTo>
                      <a:pt x="396" y="1571"/>
                    </a:lnTo>
                    <a:lnTo>
                      <a:pt x="407" y="1583"/>
                    </a:lnTo>
                    <a:lnTo>
                      <a:pt x="417" y="1594"/>
                    </a:lnTo>
                    <a:lnTo>
                      <a:pt x="428" y="1606"/>
                    </a:lnTo>
                    <a:lnTo>
                      <a:pt x="439" y="1617"/>
                    </a:lnTo>
                    <a:lnTo>
                      <a:pt x="450" y="1628"/>
                    </a:lnTo>
                    <a:lnTo>
                      <a:pt x="459" y="1640"/>
                    </a:lnTo>
                    <a:lnTo>
                      <a:pt x="470" y="1652"/>
                    </a:lnTo>
                    <a:lnTo>
                      <a:pt x="464" y="1639"/>
                    </a:lnTo>
                    <a:lnTo>
                      <a:pt x="458" y="1626"/>
                    </a:lnTo>
                    <a:lnTo>
                      <a:pt x="452" y="1613"/>
                    </a:lnTo>
                    <a:lnTo>
                      <a:pt x="446" y="1599"/>
                    </a:lnTo>
                    <a:lnTo>
                      <a:pt x="441" y="1586"/>
                    </a:lnTo>
                    <a:lnTo>
                      <a:pt x="436" y="1573"/>
                    </a:lnTo>
                    <a:lnTo>
                      <a:pt x="429" y="1560"/>
                    </a:lnTo>
                    <a:lnTo>
                      <a:pt x="424" y="1547"/>
                    </a:lnTo>
                    <a:lnTo>
                      <a:pt x="416" y="1532"/>
                    </a:lnTo>
                    <a:lnTo>
                      <a:pt x="410" y="1516"/>
                    </a:lnTo>
                    <a:lnTo>
                      <a:pt x="402" y="1499"/>
                    </a:lnTo>
                    <a:lnTo>
                      <a:pt x="394" y="1484"/>
                    </a:lnTo>
                    <a:lnTo>
                      <a:pt x="370" y="1395"/>
                    </a:lnTo>
                    <a:lnTo>
                      <a:pt x="347" y="1306"/>
                    </a:lnTo>
                    <a:lnTo>
                      <a:pt x="323" y="1218"/>
                    </a:lnTo>
                    <a:lnTo>
                      <a:pt x="299" y="1129"/>
                    </a:lnTo>
                    <a:lnTo>
                      <a:pt x="275" y="1041"/>
                    </a:lnTo>
                    <a:lnTo>
                      <a:pt x="251" y="952"/>
                    </a:lnTo>
                    <a:lnTo>
                      <a:pt x="227" y="863"/>
                    </a:lnTo>
                    <a:lnTo>
                      <a:pt x="205" y="774"/>
                    </a:lnTo>
                    <a:lnTo>
                      <a:pt x="181" y="685"/>
                    </a:lnTo>
                    <a:lnTo>
                      <a:pt x="157" y="597"/>
                    </a:lnTo>
                    <a:lnTo>
                      <a:pt x="133" y="508"/>
                    </a:lnTo>
                    <a:lnTo>
                      <a:pt x="109" y="419"/>
                    </a:lnTo>
                    <a:lnTo>
                      <a:pt x="85" y="330"/>
                    </a:lnTo>
                    <a:lnTo>
                      <a:pt x="61" y="241"/>
                    </a:lnTo>
                    <a:lnTo>
                      <a:pt x="38" y="152"/>
                    </a:lnTo>
                    <a:lnTo>
                      <a:pt x="14" y="64"/>
                    </a:lnTo>
                    <a:lnTo>
                      <a:pt x="13" y="47"/>
                    </a:lnTo>
                    <a:lnTo>
                      <a:pt x="13" y="31"/>
                    </a:lnTo>
                    <a:lnTo>
                      <a:pt x="12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466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45"/>
              <p:cNvSpPr>
                <a:spLocks/>
              </p:cNvSpPr>
              <p:nvPr/>
            </p:nvSpPr>
            <p:spPr bwMode="auto">
              <a:xfrm>
                <a:off x="3725" y="1304"/>
                <a:ext cx="78" cy="274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2" y="1"/>
                  </a:cxn>
                  <a:cxn ang="0">
                    <a:pos x="0" y="18"/>
                  </a:cxn>
                  <a:cxn ang="0">
                    <a:pos x="0" y="54"/>
                  </a:cxn>
                  <a:cxn ang="0">
                    <a:pos x="23" y="165"/>
                  </a:cxn>
                  <a:cxn ang="0">
                    <a:pos x="72" y="350"/>
                  </a:cxn>
                  <a:cxn ang="0">
                    <a:pos x="120" y="536"/>
                  </a:cxn>
                  <a:cxn ang="0">
                    <a:pos x="169" y="721"/>
                  </a:cxn>
                  <a:cxn ang="0">
                    <a:pos x="216" y="906"/>
                  </a:cxn>
                  <a:cxn ang="0">
                    <a:pos x="264" y="1092"/>
                  </a:cxn>
                  <a:cxn ang="0">
                    <a:pos x="313" y="1276"/>
                  </a:cxn>
                  <a:cxn ang="0">
                    <a:pos x="361" y="1462"/>
                  </a:cxn>
                  <a:cxn ang="0">
                    <a:pos x="395" y="1566"/>
                  </a:cxn>
                  <a:cxn ang="0">
                    <a:pos x="417" y="1590"/>
                  </a:cxn>
                  <a:cxn ang="0">
                    <a:pos x="438" y="1612"/>
                  </a:cxn>
                  <a:cxn ang="0">
                    <a:pos x="459" y="1636"/>
                  </a:cxn>
                  <a:cxn ang="0">
                    <a:pos x="464" y="1634"/>
                  </a:cxn>
                  <a:cxn ang="0">
                    <a:pos x="451" y="1607"/>
                  </a:cxn>
                  <a:cxn ang="0">
                    <a:pos x="438" y="1580"/>
                  </a:cxn>
                  <a:cxn ang="0">
                    <a:pos x="425" y="1553"/>
                  </a:cxn>
                  <a:cxn ang="0">
                    <a:pos x="411" y="1525"/>
                  </a:cxn>
                  <a:cxn ang="0">
                    <a:pos x="395" y="1495"/>
                  </a:cxn>
                  <a:cxn ang="0">
                    <a:pos x="364" y="1392"/>
                  </a:cxn>
                  <a:cxn ang="0">
                    <a:pos x="317" y="1216"/>
                  </a:cxn>
                  <a:cxn ang="0">
                    <a:pos x="270" y="1039"/>
                  </a:cxn>
                  <a:cxn ang="0">
                    <a:pos x="223" y="862"/>
                  </a:cxn>
                  <a:cxn ang="0">
                    <a:pos x="175" y="685"/>
                  </a:cxn>
                  <a:cxn ang="0">
                    <a:pos x="129" y="508"/>
                  </a:cxn>
                  <a:cxn ang="0">
                    <a:pos x="81" y="332"/>
                  </a:cxn>
                  <a:cxn ang="0">
                    <a:pos x="34" y="155"/>
                  </a:cxn>
                  <a:cxn ang="0">
                    <a:pos x="10" y="50"/>
                  </a:cxn>
                  <a:cxn ang="0">
                    <a:pos x="10" y="17"/>
                  </a:cxn>
                </a:cxnLst>
                <a:rect l="0" t="0" r="r" b="b"/>
                <a:pathLst>
                  <a:path w="470" h="1648">
                    <a:moveTo>
                      <a:pt x="9" y="2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0" y="73"/>
                    </a:lnTo>
                    <a:lnTo>
                      <a:pt x="23" y="165"/>
                    </a:lnTo>
                    <a:lnTo>
                      <a:pt x="48" y="258"/>
                    </a:lnTo>
                    <a:lnTo>
                      <a:pt x="72" y="350"/>
                    </a:lnTo>
                    <a:lnTo>
                      <a:pt x="96" y="443"/>
                    </a:lnTo>
                    <a:lnTo>
                      <a:pt x="120" y="536"/>
                    </a:lnTo>
                    <a:lnTo>
                      <a:pt x="145" y="629"/>
                    </a:lnTo>
                    <a:lnTo>
                      <a:pt x="169" y="721"/>
                    </a:lnTo>
                    <a:lnTo>
                      <a:pt x="193" y="814"/>
                    </a:lnTo>
                    <a:lnTo>
                      <a:pt x="216" y="906"/>
                    </a:lnTo>
                    <a:lnTo>
                      <a:pt x="240" y="1000"/>
                    </a:lnTo>
                    <a:lnTo>
                      <a:pt x="264" y="1092"/>
                    </a:lnTo>
                    <a:lnTo>
                      <a:pt x="288" y="1184"/>
                    </a:lnTo>
                    <a:lnTo>
                      <a:pt x="313" y="1276"/>
                    </a:lnTo>
                    <a:lnTo>
                      <a:pt x="337" y="1369"/>
                    </a:lnTo>
                    <a:lnTo>
                      <a:pt x="361" y="1462"/>
                    </a:lnTo>
                    <a:lnTo>
                      <a:pt x="385" y="1554"/>
                    </a:lnTo>
                    <a:lnTo>
                      <a:pt x="395" y="1566"/>
                    </a:lnTo>
                    <a:lnTo>
                      <a:pt x="406" y="1578"/>
                    </a:lnTo>
                    <a:lnTo>
                      <a:pt x="417" y="1590"/>
                    </a:lnTo>
                    <a:lnTo>
                      <a:pt x="428" y="1600"/>
                    </a:lnTo>
                    <a:lnTo>
                      <a:pt x="438" y="1612"/>
                    </a:lnTo>
                    <a:lnTo>
                      <a:pt x="449" y="1624"/>
                    </a:lnTo>
                    <a:lnTo>
                      <a:pt x="459" y="1636"/>
                    </a:lnTo>
                    <a:lnTo>
                      <a:pt x="470" y="1648"/>
                    </a:lnTo>
                    <a:lnTo>
                      <a:pt x="464" y="1634"/>
                    </a:lnTo>
                    <a:lnTo>
                      <a:pt x="457" y="1621"/>
                    </a:lnTo>
                    <a:lnTo>
                      <a:pt x="451" y="1607"/>
                    </a:lnTo>
                    <a:lnTo>
                      <a:pt x="444" y="1594"/>
                    </a:lnTo>
                    <a:lnTo>
                      <a:pt x="438" y="1580"/>
                    </a:lnTo>
                    <a:lnTo>
                      <a:pt x="431" y="1567"/>
                    </a:lnTo>
                    <a:lnTo>
                      <a:pt x="425" y="1553"/>
                    </a:lnTo>
                    <a:lnTo>
                      <a:pt x="418" y="1540"/>
                    </a:lnTo>
                    <a:lnTo>
                      <a:pt x="411" y="1525"/>
                    </a:lnTo>
                    <a:lnTo>
                      <a:pt x="403" y="1509"/>
                    </a:lnTo>
                    <a:lnTo>
                      <a:pt x="395" y="1495"/>
                    </a:lnTo>
                    <a:lnTo>
                      <a:pt x="388" y="1480"/>
                    </a:lnTo>
                    <a:lnTo>
                      <a:pt x="364" y="1392"/>
                    </a:lnTo>
                    <a:lnTo>
                      <a:pt x="341" y="1303"/>
                    </a:lnTo>
                    <a:lnTo>
                      <a:pt x="317" y="1216"/>
                    </a:lnTo>
                    <a:lnTo>
                      <a:pt x="293" y="1127"/>
                    </a:lnTo>
                    <a:lnTo>
                      <a:pt x="270" y="1039"/>
                    </a:lnTo>
                    <a:lnTo>
                      <a:pt x="247" y="950"/>
                    </a:lnTo>
                    <a:lnTo>
                      <a:pt x="223" y="862"/>
                    </a:lnTo>
                    <a:lnTo>
                      <a:pt x="199" y="773"/>
                    </a:lnTo>
                    <a:lnTo>
                      <a:pt x="175" y="685"/>
                    </a:lnTo>
                    <a:lnTo>
                      <a:pt x="153" y="596"/>
                    </a:lnTo>
                    <a:lnTo>
                      <a:pt x="129" y="508"/>
                    </a:lnTo>
                    <a:lnTo>
                      <a:pt x="105" y="420"/>
                    </a:lnTo>
                    <a:lnTo>
                      <a:pt x="81" y="332"/>
                    </a:lnTo>
                    <a:lnTo>
                      <a:pt x="58" y="243"/>
                    </a:lnTo>
                    <a:lnTo>
                      <a:pt x="34" y="155"/>
                    </a:lnTo>
                    <a:lnTo>
                      <a:pt x="10" y="66"/>
                    </a:lnTo>
                    <a:lnTo>
                      <a:pt x="10" y="50"/>
                    </a:lnTo>
                    <a:lnTo>
                      <a:pt x="10" y="34"/>
                    </a:lnTo>
                    <a:lnTo>
                      <a:pt x="10" y="17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3372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46"/>
              <p:cNvSpPr>
                <a:spLocks/>
              </p:cNvSpPr>
              <p:nvPr/>
            </p:nvSpPr>
            <p:spPr bwMode="auto">
              <a:xfrm>
                <a:off x="3725" y="1304"/>
                <a:ext cx="78" cy="274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0" y="0"/>
                  </a:cxn>
                  <a:cxn ang="0">
                    <a:pos x="0" y="73"/>
                  </a:cxn>
                  <a:cxn ang="0">
                    <a:pos x="382" y="1552"/>
                  </a:cxn>
                  <a:cxn ang="0">
                    <a:pos x="470" y="1648"/>
                  </a:cxn>
                  <a:cxn ang="0">
                    <a:pos x="414" y="1535"/>
                  </a:cxn>
                  <a:cxn ang="0">
                    <a:pos x="382" y="1480"/>
                  </a:cxn>
                  <a:cxn ang="0">
                    <a:pos x="8" y="73"/>
                  </a:cxn>
                  <a:cxn ang="0">
                    <a:pos x="8" y="9"/>
                  </a:cxn>
                </a:cxnLst>
                <a:rect l="0" t="0" r="r" b="b"/>
                <a:pathLst>
                  <a:path w="470" h="1648">
                    <a:moveTo>
                      <a:pt x="8" y="9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382" y="1552"/>
                    </a:lnTo>
                    <a:lnTo>
                      <a:pt x="470" y="1648"/>
                    </a:lnTo>
                    <a:lnTo>
                      <a:pt x="414" y="1535"/>
                    </a:lnTo>
                    <a:lnTo>
                      <a:pt x="382" y="1480"/>
                    </a:lnTo>
                    <a:lnTo>
                      <a:pt x="8" y="73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4F82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47"/>
              <p:cNvSpPr>
                <a:spLocks/>
              </p:cNvSpPr>
              <p:nvPr/>
            </p:nvSpPr>
            <p:spPr bwMode="auto">
              <a:xfrm>
                <a:off x="3798" y="1526"/>
                <a:ext cx="216" cy="63"/>
              </a:xfrm>
              <a:custGeom>
                <a:avLst/>
                <a:gdLst/>
                <a:ahLst/>
                <a:cxnLst>
                  <a:cxn ang="0">
                    <a:pos x="236" y="291"/>
                  </a:cxn>
                  <a:cxn ang="0">
                    <a:pos x="313" y="294"/>
                  </a:cxn>
                  <a:cxn ang="0">
                    <a:pos x="387" y="294"/>
                  </a:cxn>
                  <a:cxn ang="0">
                    <a:pos x="460" y="290"/>
                  </a:cxn>
                  <a:cxn ang="0">
                    <a:pos x="530" y="285"/>
                  </a:cxn>
                  <a:cxn ang="0">
                    <a:pos x="598" y="277"/>
                  </a:cxn>
                  <a:cxn ang="0">
                    <a:pos x="664" y="268"/>
                  </a:cxn>
                  <a:cxn ang="0">
                    <a:pos x="730" y="255"/>
                  </a:cxn>
                  <a:cxn ang="0">
                    <a:pos x="792" y="241"/>
                  </a:cxn>
                  <a:cxn ang="0">
                    <a:pos x="854" y="223"/>
                  </a:cxn>
                  <a:cxn ang="0">
                    <a:pos x="915" y="205"/>
                  </a:cxn>
                  <a:cxn ang="0">
                    <a:pos x="974" y="184"/>
                  </a:cxn>
                  <a:cxn ang="0">
                    <a:pos x="1031" y="162"/>
                  </a:cxn>
                  <a:cxn ang="0">
                    <a:pos x="1087" y="139"/>
                  </a:cxn>
                  <a:cxn ang="0">
                    <a:pos x="1143" y="113"/>
                  </a:cxn>
                  <a:cxn ang="0">
                    <a:pos x="1197" y="85"/>
                  </a:cxn>
                  <a:cxn ang="0">
                    <a:pos x="1250" y="57"/>
                  </a:cxn>
                  <a:cxn ang="0">
                    <a:pos x="1297" y="12"/>
                  </a:cxn>
                  <a:cxn ang="0">
                    <a:pos x="1287" y="44"/>
                  </a:cxn>
                  <a:cxn ang="0">
                    <a:pos x="1264" y="87"/>
                  </a:cxn>
                  <a:cxn ang="0">
                    <a:pos x="1232" y="134"/>
                  </a:cxn>
                  <a:cxn ang="0">
                    <a:pos x="1188" y="175"/>
                  </a:cxn>
                  <a:cxn ang="0">
                    <a:pos x="1136" y="205"/>
                  </a:cxn>
                  <a:cxn ang="0">
                    <a:pos x="1082" y="231"/>
                  </a:cxn>
                  <a:cxn ang="0">
                    <a:pos x="1026" y="256"/>
                  </a:cxn>
                  <a:cxn ang="0">
                    <a:pos x="966" y="277"/>
                  </a:cxn>
                  <a:cxn ang="0">
                    <a:pos x="905" y="298"/>
                  </a:cxn>
                  <a:cxn ang="0">
                    <a:pos x="842" y="315"/>
                  </a:cxn>
                  <a:cxn ang="0">
                    <a:pos x="777" y="332"/>
                  </a:cxn>
                  <a:cxn ang="0">
                    <a:pos x="710" y="345"/>
                  </a:cxn>
                  <a:cxn ang="0">
                    <a:pos x="642" y="357"/>
                  </a:cxn>
                  <a:cxn ang="0">
                    <a:pos x="572" y="365"/>
                  </a:cxn>
                  <a:cxn ang="0">
                    <a:pos x="502" y="372"/>
                  </a:cxn>
                  <a:cxn ang="0">
                    <a:pos x="429" y="377"/>
                  </a:cxn>
                  <a:cxn ang="0">
                    <a:pos x="355" y="378"/>
                  </a:cxn>
                  <a:cxn ang="0">
                    <a:pos x="282" y="378"/>
                  </a:cxn>
                  <a:cxn ang="0">
                    <a:pos x="207" y="376"/>
                  </a:cxn>
                  <a:cxn ang="0">
                    <a:pos x="36" y="319"/>
                  </a:cxn>
                  <a:cxn ang="0">
                    <a:pos x="0" y="217"/>
                  </a:cxn>
                </a:cxnLst>
                <a:rect l="0" t="0" r="r" b="b"/>
                <a:pathLst>
                  <a:path w="1297" h="379">
                    <a:moveTo>
                      <a:pt x="0" y="217"/>
                    </a:moveTo>
                    <a:lnTo>
                      <a:pt x="236" y="291"/>
                    </a:lnTo>
                    <a:lnTo>
                      <a:pt x="275" y="293"/>
                    </a:lnTo>
                    <a:lnTo>
                      <a:pt x="313" y="294"/>
                    </a:lnTo>
                    <a:lnTo>
                      <a:pt x="350" y="294"/>
                    </a:lnTo>
                    <a:lnTo>
                      <a:pt x="387" y="294"/>
                    </a:lnTo>
                    <a:lnTo>
                      <a:pt x="424" y="293"/>
                    </a:lnTo>
                    <a:lnTo>
                      <a:pt x="460" y="290"/>
                    </a:lnTo>
                    <a:lnTo>
                      <a:pt x="494" y="288"/>
                    </a:lnTo>
                    <a:lnTo>
                      <a:pt x="530" y="285"/>
                    </a:lnTo>
                    <a:lnTo>
                      <a:pt x="564" y="282"/>
                    </a:lnTo>
                    <a:lnTo>
                      <a:pt x="598" y="277"/>
                    </a:lnTo>
                    <a:lnTo>
                      <a:pt x="632" y="273"/>
                    </a:lnTo>
                    <a:lnTo>
                      <a:pt x="664" y="268"/>
                    </a:lnTo>
                    <a:lnTo>
                      <a:pt x="697" y="261"/>
                    </a:lnTo>
                    <a:lnTo>
                      <a:pt x="730" y="255"/>
                    </a:lnTo>
                    <a:lnTo>
                      <a:pt x="761" y="248"/>
                    </a:lnTo>
                    <a:lnTo>
                      <a:pt x="792" y="241"/>
                    </a:lnTo>
                    <a:lnTo>
                      <a:pt x="824" y="232"/>
                    </a:lnTo>
                    <a:lnTo>
                      <a:pt x="854" y="223"/>
                    </a:lnTo>
                    <a:lnTo>
                      <a:pt x="885" y="214"/>
                    </a:lnTo>
                    <a:lnTo>
                      <a:pt x="915" y="205"/>
                    </a:lnTo>
                    <a:lnTo>
                      <a:pt x="944" y="195"/>
                    </a:lnTo>
                    <a:lnTo>
                      <a:pt x="974" y="184"/>
                    </a:lnTo>
                    <a:lnTo>
                      <a:pt x="1003" y="173"/>
                    </a:lnTo>
                    <a:lnTo>
                      <a:pt x="1031" y="162"/>
                    </a:lnTo>
                    <a:lnTo>
                      <a:pt x="1059" y="151"/>
                    </a:lnTo>
                    <a:lnTo>
                      <a:pt x="1087" y="139"/>
                    </a:lnTo>
                    <a:lnTo>
                      <a:pt x="1114" y="126"/>
                    </a:lnTo>
                    <a:lnTo>
                      <a:pt x="1143" y="113"/>
                    </a:lnTo>
                    <a:lnTo>
                      <a:pt x="1170" y="100"/>
                    </a:lnTo>
                    <a:lnTo>
                      <a:pt x="1197" y="85"/>
                    </a:lnTo>
                    <a:lnTo>
                      <a:pt x="1224" y="71"/>
                    </a:lnTo>
                    <a:lnTo>
                      <a:pt x="1250" y="57"/>
                    </a:lnTo>
                    <a:lnTo>
                      <a:pt x="1296" y="0"/>
                    </a:lnTo>
                    <a:lnTo>
                      <a:pt x="1297" y="12"/>
                    </a:lnTo>
                    <a:lnTo>
                      <a:pt x="1293" y="27"/>
                    </a:lnTo>
                    <a:lnTo>
                      <a:pt x="1287" y="44"/>
                    </a:lnTo>
                    <a:lnTo>
                      <a:pt x="1277" y="64"/>
                    </a:lnTo>
                    <a:lnTo>
                      <a:pt x="1264" y="87"/>
                    </a:lnTo>
                    <a:lnTo>
                      <a:pt x="1249" y="109"/>
                    </a:lnTo>
                    <a:lnTo>
                      <a:pt x="1232" y="134"/>
                    </a:lnTo>
                    <a:lnTo>
                      <a:pt x="1213" y="160"/>
                    </a:lnTo>
                    <a:lnTo>
                      <a:pt x="1188" y="175"/>
                    </a:lnTo>
                    <a:lnTo>
                      <a:pt x="1162" y="191"/>
                    </a:lnTo>
                    <a:lnTo>
                      <a:pt x="1136" y="205"/>
                    </a:lnTo>
                    <a:lnTo>
                      <a:pt x="1109" y="218"/>
                    </a:lnTo>
                    <a:lnTo>
                      <a:pt x="1082" y="231"/>
                    </a:lnTo>
                    <a:lnTo>
                      <a:pt x="1054" y="244"/>
                    </a:lnTo>
                    <a:lnTo>
                      <a:pt x="1026" y="256"/>
                    </a:lnTo>
                    <a:lnTo>
                      <a:pt x="996" y="267"/>
                    </a:lnTo>
                    <a:lnTo>
                      <a:pt x="966" y="277"/>
                    </a:lnTo>
                    <a:lnTo>
                      <a:pt x="936" y="288"/>
                    </a:lnTo>
                    <a:lnTo>
                      <a:pt x="905" y="298"/>
                    </a:lnTo>
                    <a:lnTo>
                      <a:pt x="874" y="307"/>
                    </a:lnTo>
                    <a:lnTo>
                      <a:pt x="842" y="315"/>
                    </a:lnTo>
                    <a:lnTo>
                      <a:pt x="810" y="324"/>
                    </a:lnTo>
                    <a:lnTo>
                      <a:pt x="777" y="332"/>
                    </a:lnTo>
                    <a:lnTo>
                      <a:pt x="744" y="338"/>
                    </a:lnTo>
                    <a:lnTo>
                      <a:pt x="710" y="345"/>
                    </a:lnTo>
                    <a:lnTo>
                      <a:pt x="676" y="351"/>
                    </a:lnTo>
                    <a:lnTo>
                      <a:pt x="642" y="357"/>
                    </a:lnTo>
                    <a:lnTo>
                      <a:pt x="607" y="361"/>
                    </a:lnTo>
                    <a:lnTo>
                      <a:pt x="572" y="365"/>
                    </a:lnTo>
                    <a:lnTo>
                      <a:pt x="537" y="370"/>
                    </a:lnTo>
                    <a:lnTo>
                      <a:pt x="502" y="372"/>
                    </a:lnTo>
                    <a:lnTo>
                      <a:pt x="465" y="375"/>
                    </a:lnTo>
                    <a:lnTo>
                      <a:pt x="429" y="377"/>
                    </a:lnTo>
                    <a:lnTo>
                      <a:pt x="392" y="378"/>
                    </a:lnTo>
                    <a:lnTo>
                      <a:pt x="355" y="378"/>
                    </a:lnTo>
                    <a:lnTo>
                      <a:pt x="319" y="379"/>
                    </a:lnTo>
                    <a:lnTo>
                      <a:pt x="282" y="378"/>
                    </a:lnTo>
                    <a:lnTo>
                      <a:pt x="244" y="377"/>
                    </a:lnTo>
                    <a:lnTo>
                      <a:pt x="207" y="376"/>
                    </a:lnTo>
                    <a:lnTo>
                      <a:pt x="169" y="374"/>
                    </a:lnTo>
                    <a:lnTo>
                      <a:pt x="36" y="319"/>
                    </a:lnTo>
                    <a:lnTo>
                      <a:pt x="0" y="257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2D47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48"/>
              <p:cNvSpPr>
                <a:spLocks/>
              </p:cNvSpPr>
              <p:nvPr/>
            </p:nvSpPr>
            <p:spPr bwMode="auto">
              <a:xfrm>
                <a:off x="3757" y="1292"/>
                <a:ext cx="17" cy="13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1" y="1"/>
                  </a:cxn>
                  <a:cxn ang="0">
                    <a:pos x="71" y="4"/>
                  </a:cxn>
                  <a:cxn ang="0">
                    <a:pos x="80" y="7"/>
                  </a:cxn>
                  <a:cxn ang="0">
                    <a:pos x="87" y="12"/>
                  </a:cxn>
                  <a:cxn ang="0">
                    <a:pos x="94" y="18"/>
                  </a:cxn>
                  <a:cxn ang="0">
                    <a:pos x="98" y="24"/>
                  </a:cxn>
                  <a:cxn ang="0">
                    <a:pos x="101" y="32"/>
                  </a:cxn>
                  <a:cxn ang="0">
                    <a:pos x="103" y="40"/>
                  </a:cxn>
                  <a:cxn ang="0">
                    <a:pos x="101" y="48"/>
                  </a:cxn>
                  <a:cxn ang="0">
                    <a:pos x="98" y="56"/>
                  </a:cxn>
                  <a:cxn ang="0">
                    <a:pos x="94" y="62"/>
                  </a:cxn>
                  <a:cxn ang="0">
                    <a:pos x="87" y="69"/>
                  </a:cxn>
                  <a:cxn ang="0">
                    <a:pos x="80" y="74"/>
                  </a:cxn>
                  <a:cxn ang="0">
                    <a:pos x="71" y="77"/>
                  </a:cxn>
                  <a:cxn ang="0">
                    <a:pos x="61" y="80"/>
                  </a:cxn>
                  <a:cxn ang="0">
                    <a:pos x="52" y="81"/>
                  </a:cxn>
                  <a:cxn ang="0">
                    <a:pos x="41" y="80"/>
                  </a:cxn>
                  <a:cxn ang="0">
                    <a:pos x="31" y="77"/>
                  </a:cxn>
                  <a:cxn ang="0">
                    <a:pos x="22" y="74"/>
                  </a:cxn>
                  <a:cxn ang="0">
                    <a:pos x="15" y="69"/>
                  </a:cxn>
                  <a:cxn ang="0">
                    <a:pos x="8" y="62"/>
                  </a:cxn>
                  <a:cxn ang="0">
                    <a:pos x="4" y="56"/>
                  </a:cxn>
                  <a:cxn ang="0">
                    <a:pos x="1" y="48"/>
                  </a:cxn>
                  <a:cxn ang="0">
                    <a:pos x="0" y="40"/>
                  </a:cxn>
                  <a:cxn ang="0">
                    <a:pos x="1" y="32"/>
                  </a:cxn>
                  <a:cxn ang="0">
                    <a:pos x="4" y="24"/>
                  </a:cxn>
                  <a:cxn ang="0">
                    <a:pos x="8" y="18"/>
                  </a:cxn>
                  <a:cxn ang="0">
                    <a:pos x="15" y="12"/>
                  </a:cxn>
                  <a:cxn ang="0">
                    <a:pos x="22" y="7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81">
                    <a:moveTo>
                      <a:pt x="52" y="0"/>
                    </a:moveTo>
                    <a:lnTo>
                      <a:pt x="61" y="1"/>
                    </a:lnTo>
                    <a:lnTo>
                      <a:pt x="71" y="4"/>
                    </a:lnTo>
                    <a:lnTo>
                      <a:pt x="80" y="7"/>
                    </a:lnTo>
                    <a:lnTo>
                      <a:pt x="87" y="12"/>
                    </a:lnTo>
                    <a:lnTo>
                      <a:pt x="94" y="18"/>
                    </a:lnTo>
                    <a:lnTo>
                      <a:pt x="98" y="24"/>
                    </a:lnTo>
                    <a:lnTo>
                      <a:pt x="101" y="32"/>
                    </a:lnTo>
                    <a:lnTo>
                      <a:pt x="103" y="40"/>
                    </a:lnTo>
                    <a:lnTo>
                      <a:pt x="101" y="48"/>
                    </a:lnTo>
                    <a:lnTo>
                      <a:pt x="98" y="56"/>
                    </a:lnTo>
                    <a:lnTo>
                      <a:pt x="94" y="62"/>
                    </a:lnTo>
                    <a:lnTo>
                      <a:pt x="87" y="69"/>
                    </a:lnTo>
                    <a:lnTo>
                      <a:pt x="80" y="74"/>
                    </a:lnTo>
                    <a:lnTo>
                      <a:pt x="71" y="77"/>
                    </a:lnTo>
                    <a:lnTo>
                      <a:pt x="61" y="80"/>
                    </a:lnTo>
                    <a:lnTo>
                      <a:pt x="52" y="81"/>
                    </a:lnTo>
                    <a:lnTo>
                      <a:pt x="41" y="80"/>
                    </a:lnTo>
                    <a:lnTo>
                      <a:pt x="31" y="77"/>
                    </a:lnTo>
                    <a:lnTo>
                      <a:pt x="22" y="74"/>
                    </a:lnTo>
                    <a:lnTo>
                      <a:pt x="15" y="69"/>
                    </a:lnTo>
                    <a:lnTo>
                      <a:pt x="8" y="62"/>
                    </a:lnTo>
                    <a:lnTo>
                      <a:pt x="4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5" y="12"/>
                    </a:lnTo>
                    <a:lnTo>
                      <a:pt x="22" y="7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49"/>
              <p:cNvSpPr>
                <a:spLocks/>
              </p:cNvSpPr>
              <p:nvPr/>
            </p:nvSpPr>
            <p:spPr bwMode="auto">
              <a:xfrm>
                <a:off x="3867" y="1272"/>
                <a:ext cx="45" cy="16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5" y="96"/>
                  </a:cxn>
                  <a:cxn ang="0">
                    <a:pos x="270" y="64"/>
                  </a:cxn>
                  <a:cxn ang="0">
                    <a:pos x="262" y="0"/>
                  </a:cxn>
                  <a:cxn ang="0">
                    <a:pos x="0" y="40"/>
                  </a:cxn>
                </a:cxnLst>
                <a:rect l="0" t="0" r="r" b="b"/>
                <a:pathLst>
                  <a:path w="270" h="96">
                    <a:moveTo>
                      <a:pt x="0" y="40"/>
                    </a:moveTo>
                    <a:lnTo>
                      <a:pt x="15" y="96"/>
                    </a:lnTo>
                    <a:lnTo>
                      <a:pt x="270" y="64"/>
                    </a:lnTo>
                    <a:lnTo>
                      <a:pt x="262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50"/>
              <p:cNvSpPr>
                <a:spLocks/>
              </p:cNvSpPr>
              <p:nvPr/>
            </p:nvSpPr>
            <p:spPr bwMode="auto">
              <a:xfrm>
                <a:off x="3889" y="1524"/>
                <a:ext cx="43" cy="42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53" y="2"/>
                  </a:cxn>
                  <a:cxn ang="0">
                    <a:pos x="177" y="9"/>
                  </a:cxn>
                  <a:cxn ang="0">
                    <a:pos x="198" y="21"/>
                  </a:cxn>
                  <a:cxn ang="0">
                    <a:pos x="217" y="36"/>
                  </a:cxn>
                  <a:cxn ang="0">
                    <a:pos x="233" y="56"/>
                  </a:cxn>
                  <a:cxn ang="0">
                    <a:pos x="244" y="78"/>
                  </a:cxn>
                  <a:cxn ang="0">
                    <a:pos x="252" y="102"/>
                  </a:cxn>
                  <a:cxn ang="0">
                    <a:pos x="254" y="126"/>
                  </a:cxn>
                  <a:cxn ang="0">
                    <a:pos x="252" y="152"/>
                  </a:cxn>
                  <a:cxn ang="0">
                    <a:pos x="244" y="176"/>
                  </a:cxn>
                  <a:cxn ang="0">
                    <a:pos x="233" y="198"/>
                  </a:cxn>
                  <a:cxn ang="0">
                    <a:pos x="217" y="216"/>
                  </a:cxn>
                  <a:cxn ang="0">
                    <a:pos x="198" y="233"/>
                  </a:cxn>
                  <a:cxn ang="0">
                    <a:pos x="177" y="245"/>
                  </a:cxn>
                  <a:cxn ang="0">
                    <a:pos x="153" y="252"/>
                  </a:cxn>
                  <a:cxn ang="0">
                    <a:pos x="128" y="254"/>
                  </a:cxn>
                  <a:cxn ang="0">
                    <a:pos x="102" y="252"/>
                  </a:cxn>
                  <a:cxn ang="0">
                    <a:pos x="79" y="245"/>
                  </a:cxn>
                  <a:cxn ang="0">
                    <a:pos x="57" y="233"/>
                  </a:cxn>
                  <a:cxn ang="0">
                    <a:pos x="38" y="216"/>
                  </a:cxn>
                  <a:cxn ang="0">
                    <a:pos x="22" y="198"/>
                  </a:cxn>
                  <a:cxn ang="0">
                    <a:pos x="10" y="176"/>
                  </a:cxn>
                  <a:cxn ang="0">
                    <a:pos x="3" y="152"/>
                  </a:cxn>
                  <a:cxn ang="0">
                    <a:pos x="0" y="126"/>
                  </a:cxn>
                  <a:cxn ang="0">
                    <a:pos x="3" y="102"/>
                  </a:cxn>
                  <a:cxn ang="0">
                    <a:pos x="10" y="78"/>
                  </a:cxn>
                  <a:cxn ang="0">
                    <a:pos x="22" y="56"/>
                  </a:cxn>
                  <a:cxn ang="0">
                    <a:pos x="38" y="36"/>
                  </a:cxn>
                  <a:cxn ang="0">
                    <a:pos x="57" y="21"/>
                  </a:cxn>
                  <a:cxn ang="0">
                    <a:pos x="79" y="9"/>
                  </a:cxn>
                  <a:cxn ang="0">
                    <a:pos x="102" y="2"/>
                  </a:cxn>
                  <a:cxn ang="0">
                    <a:pos x="128" y="0"/>
                  </a:cxn>
                </a:cxnLst>
                <a:rect l="0" t="0" r="r" b="b"/>
                <a:pathLst>
                  <a:path w="254" h="254">
                    <a:moveTo>
                      <a:pt x="128" y="0"/>
                    </a:moveTo>
                    <a:lnTo>
                      <a:pt x="153" y="2"/>
                    </a:lnTo>
                    <a:lnTo>
                      <a:pt x="177" y="9"/>
                    </a:lnTo>
                    <a:lnTo>
                      <a:pt x="198" y="21"/>
                    </a:lnTo>
                    <a:lnTo>
                      <a:pt x="217" y="36"/>
                    </a:lnTo>
                    <a:lnTo>
                      <a:pt x="233" y="56"/>
                    </a:lnTo>
                    <a:lnTo>
                      <a:pt x="244" y="78"/>
                    </a:lnTo>
                    <a:lnTo>
                      <a:pt x="252" y="102"/>
                    </a:lnTo>
                    <a:lnTo>
                      <a:pt x="254" y="126"/>
                    </a:lnTo>
                    <a:lnTo>
                      <a:pt x="252" y="152"/>
                    </a:lnTo>
                    <a:lnTo>
                      <a:pt x="244" y="176"/>
                    </a:lnTo>
                    <a:lnTo>
                      <a:pt x="233" y="198"/>
                    </a:lnTo>
                    <a:lnTo>
                      <a:pt x="217" y="216"/>
                    </a:lnTo>
                    <a:lnTo>
                      <a:pt x="198" y="233"/>
                    </a:lnTo>
                    <a:lnTo>
                      <a:pt x="177" y="245"/>
                    </a:lnTo>
                    <a:lnTo>
                      <a:pt x="153" y="252"/>
                    </a:lnTo>
                    <a:lnTo>
                      <a:pt x="128" y="254"/>
                    </a:lnTo>
                    <a:lnTo>
                      <a:pt x="102" y="252"/>
                    </a:lnTo>
                    <a:lnTo>
                      <a:pt x="79" y="245"/>
                    </a:lnTo>
                    <a:lnTo>
                      <a:pt x="57" y="233"/>
                    </a:lnTo>
                    <a:lnTo>
                      <a:pt x="38" y="216"/>
                    </a:lnTo>
                    <a:lnTo>
                      <a:pt x="22" y="198"/>
                    </a:lnTo>
                    <a:lnTo>
                      <a:pt x="10" y="176"/>
                    </a:lnTo>
                    <a:lnTo>
                      <a:pt x="3" y="152"/>
                    </a:lnTo>
                    <a:lnTo>
                      <a:pt x="0" y="126"/>
                    </a:lnTo>
                    <a:lnTo>
                      <a:pt x="3" y="102"/>
                    </a:lnTo>
                    <a:lnTo>
                      <a:pt x="10" y="78"/>
                    </a:lnTo>
                    <a:lnTo>
                      <a:pt x="22" y="56"/>
                    </a:lnTo>
                    <a:lnTo>
                      <a:pt x="38" y="36"/>
                    </a:lnTo>
                    <a:lnTo>
                      <a:pt x="57" y="21"/>
                    </a:lnTo>
                    <a:lnTo>
                      <a:pt x="79" y="9"/>
                    </a:lnTo>
                    <a:lnTo>
                      <a:pt x="102" y="2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51"/>
              <p:cNvSpPr>
                <a:spLocks/>
              </p:cNvSpPr>
              <p:nvPr/>
            </p:nvSpPr>
            <p:spPr bwMode="auto">
              <a:xfrm>
                <a:off x="3891" y="1524"/>
                <a:ext cx="40" cy="40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44" y="2"/>
                  </a:cxn>
                  <a:cxn ang="0">
                    <a:pos x="166" y="9"/>
                  </a:cxn>
                  <a:cxn ang="0">
                    <a:pos x="186" y="20"/>
                  </a:cxn>
                  <a:cxn ang="0">
                    <a:pos x="204" y="35"/>
                  </a:cxn>
                  <a:cxn ang="0">
                    <a:pos x="218" y="53"/>
                  </a:cxn>
                  <a:cxn ang="0">
                    <a:pos x="229" y="73"/>
                  </a:cxn>
                  <a:cxn ang="0">
                    <a:pos x="237" y="96"/>
                  </a:cxn>
                  <a:cxn ang="0">
                    <a:pos x="239" y="120"/>
                  </a:cxn>
                  <a:cxn ang="0">
                    <a:pos x="237" y="144"/>
                  </a:cxn>
                  <a:cxn ang="0">
                    <a:pos x="229" y="167"/>
                  </a:cxn>
                  <a:cxn ang="0">
                    <a:pos x="218" y="187"/>
                  </a:cxn>
                  <a:cxn ang="0">
                    <a:pos x="204" y="205"/>
                  </a:cxn>
                  <a:cxn ang="0">
                    <a:pos x="186" y="219"/>
                  </a:cxn>
                  <a:cxn ang="0">
                    <a:pos x="166" y="229"/>
                  </a:cxn>
                  <a:cxn ang="0">
                    <a:pos x="144" y="237"/>
                  </a:cxn>
                  <a:cxn ang="0">
                    <a:pos x="120" y="239"/>
                  </a:cxn>
                  <a:cxn ang="0">
                    <a:pos x="96" y="237"/>
                  </a:cxn>
                  <a:cxn ang="0">
                    <a:pos x="74" y="229"/>
                  </a:cxn>
                  <a:cxn ang="0">
                    <a:pos x="53" y="219"/>
                  </a:cxn>
                  <a:cxn ang="0">
                    <a:pos x="35" y="205"/>
                  </a:cxn>
                  <a:cxn ang="0">
                    <a:pos x="21" y="187"/>
                  </a:cxn>
                  <a:cxn ang="0">
                    <a:pos x="10" y="167"/>
                  </a:cxn>
                  <a:cxn ang="0">
                    <a:pos x="2" y="144"/>
                  </a:cxn>
                  <a:cxn ang="0">
                    <a:pos x="0" y="120"/>
                  </a:cxn>
                  <a:cxn ang="0">
                    <a:pos x="2" y="96"/>
                  </a:cxn>
                  <a:cxn ang="0">
                    <a:pos x="10" y="73"/>
                  </a:cxn>
                  <a:cxn ang="0">
                    <a:pos x="21" y="53"/>
                  </a:cxn>
                  <a:cxn ang="0">
                    <a:pos x="35" y="35"/>
                  </a:cxn>
                  <a:cxn ang="0">
                    <a:pos x="53" y="20"/>
                  </a:cxn>
                  <a:cxn ang="0">
                    <a:pos x="74" y="9"/>
                  </a:cxn>
                  <a:cxn ang="0">
                    <a:pos x="96" y="2"/>
                  </a:cxn>
                  <a:cxn ang="0">
                    <a:pos x="120" y="0"/>
                  </a:cxn>
                </a:cxnLst>
                <a:rect l="0" t="0" r="r" b="b"/>
                <a:pathLst>
                  <a:path w="239" h="239">
                    <a:moveTo>
                      <a:pt x="120" y="0"/>
                    </a:moveTo>
                    <a:lnTo>
                      <a:pt x="144" y="2"/>
                    </a:lnTo>
                    <a:lnTo>
                      <a:pt x="166" y="9"/>
                    </a:lnTo>
                    <a:lnTo>
                      <a:pt x="186" y="20"/>
                    </a:lnTo>
                    <a:lnTo>
                      <a:pt x="204" y="35"/>
                    </a:lnTo>
                    <a:lnTo>
                      <a:pt x="218" y="53"/>
                    </a:lnTo>
                    <a:lnTo>
                      <a:pt x="229" y="73"/>
                    </a:lnTo>
                    <a:lnTo>
                      <a:pt x="237" y="96"/>
                    </a:lnTo>
                    <a:lnTo>
                      <a:pt x="239" y="120"/>
                    </a:lnTo>
                    <a:lnTo>
                      <a:pt x="237" y="144"/>
                    </a:lnTo>
                    <a:lnTo>
                      <a:pt x="229" y="167"/>
                    </a:lnTo>
                    <a:lnTo>
                      <a:pt x="218" y="187"/>
                    </a:lnTo>
                    <a:lnTo>
                      <a:pt x="204" y="205"/>
                    </a:lnTo>
                    <a:lnTo>
                      <a:pt x="186" y="219"/>
                    </a:lnTo>
                    <a:lnTo>
                      <a:pt x="166" y="229"/>
                    </a:lnTo>
                    <a:lnTo>
                      <a:pt x="144" y="237"/>
                    </a:lnTo>
                    <a:lnTo>
                      <a:pt x="120" y="239"/>
                    </a:lnTo>
                    <a:lnTo>
                      <a:pt x="96" y="237"/>
                    </a:lnTo>
                    <a:lnTo>
                      <a:pt x="74" y="229"/>
                    </a:lnTo>
                    <a:lnTo>
                      <a:pt x="53" y="219"/>
                    </a:lnTo>
                    <a:lnTo>
                      <a:pt x="35" y="205"/>
                    </a:lnTo>
                    <a:lnTo>
                      <a:pt x="21" y="187"/>
                    </a:lnTo>
                    <a:lnTo>
                      <a:pt x="10" y="167"/>
                    </a:lnTo>
                    <a:lnTo>
                      <a:pt x="2" y="144"/>
                    </a:lnTo>
                    <a:lnTo>
                      <a:pt x="0" y="120"/>
                    </a:lnTo>
                    <a:lnTo>
                      <a:pt x="2" y="96"/>
                    </a:lnTo>
                    <a:lnTo>
                      <a:pt x="10" y="73"/>
                    </a:lnTo>
                    <a:lnTo>
                      <a:pt x="21" y="53"/>
                    </a:lnTo>
                    <a:lnTo>
                      <a:pt x="35" y="35"/>
                    </a:lnTo>
                    <a:lnTo>
                      <a:pt x="53" y="20"/>
                    </a:lnTo>
                    <a:lnTo>
                      <a:pt x="74" y="9"/>
                    </a:lnTo>
                    <a:lnTo>
                      <a:pt x="96" y="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52"/>
              <p:cNvSpPr>
                <a:spLocks/>
              </p:cNvSpPr>
              <p:nvPr/>
            </p:nvSpPr>
            <p:spPr bwMode="auto">
              <a:xfrm>
                <a:off x="3892" y="1524"/>
                <a:ext cx="38" cy="3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35" y="2"/>
                  </a:cxn>
                  <a:cxn ang="0">
                    <a:pos x="156" y="8"/>
                  </a:cxn>
                  <a:cxn ang="0">
                    <a:pos x="175" y="19"/>
                  </a:cxn>
                  <a:cxn ang="0">
                    <a:pos x="192" y="33"/>
                  </a:cxn>
                  <a:cxn ang="0">
                    <a:pos x="205" y="49"/>
                  </a:cxn>
                  <a:cxn ang="0">
                    <a:pos x="216" y="69"/>
                  </a:cxn>
                  <a:cxn ang="0">
                    <a:pos x="222" y="90"/>
                  </a:cxn>
                  <a:cxn ang="0">
                    <a:pos x="224" y="112"/>
                  </a:cxn>
                  <a:cxn ang="0">
                    <a:pos x="222" y="135"/>
                  </a:cxn>
                  <a:cxn ang="0">
                    <a:pos x="216" y="156"/>
                  </a:cxn>
                  <a:cxn ang="0">
                    <a:pos x="205" y="175"/>
                  </a:cxn>
                  <a:cxn ang="0">
                    <a:pos x="192" y="192"/>
                  </a:cxn>
                  <a:cxn ang="0">
                    <a:pos x="175" y="206"/>
                  </a:cxn>
                  <a:cxn ang="0">
                    <a:pos x="156" y="216"/>
                  </a:cxn>
                  <a:cxn ang="0">
                    <a:pos x="135" y="223"/>
                  </a:cxn>
                  <a:cxn ang="0">
                    <a:pos x="112" y="225"/>
                  </a:cxn>
                  <a:cxn ang="0">
                    <a:pos x="90" y="223"/>
                  </a:cxn>
                  <a:cxn ang="0">
                    <a:pos x="69" y="216"/>
                  </a:cxn>
                  <a:cxn ang="0">
                    <a:pos x="50" y="206"/>
                  </a:cxn>
                  <a:cxn ang="0">
                    <a:pos x="33" y="192"/>
                  </a:cxn>
                  <a:cxn ang="0">
                    <a:pos x="19" y="175"/>
                  </a:cxn>
                  <a:cxn ang="0">
                    <a:pos x="8" y="156"/>
                  </a:cxn>
                  <a:cxn ang="0">
                    <a:pos x="2" y="135"/>
                  </a:cxn>
                  <a:cxn ang="0">
                    <a:pos x="0" y="112"/>
                  </a:cxn>
                  <a:cxn ang="0">
                    <a:pos x="2" y="90"/>
                  </a:cxn>
                  <a:cxn ang="0">
                    <a:pos x="8" y="69"/>
                  </a:cxn>
                  <a:cxn ang="0">
                    <a:pos x="19" y="49"/>
                  </a:cxn>
                  <a:cxn ang="0">
                    <a:pos x="33" y="33"/>
                  </a:cxn>
                  <a:cxn ang="0">
                    <a:pos x="50" y="19"/>
                  </a:cxn>
                  <a:cxn ang="0">
                    <a:pos x="69" y="8"/>
                  </a:cxn>
                  <a:cxn ang="0">
                    <a:pos x="90" y="2"/>
                  </a:cxn>
                  <a:cxn ang="0">
                    <a:pos x="112" y="0"/>
                  </a:cxn>
                </a:cxnLst>
                <a:rect l="0" t="0" r="r" b="b"/>
                <a:pathLst>
                  <a:path w="224" h="225">
                    <a:moveTo>
                      <a:pt x="112" y="0"/>
                    </a:moveTo>
                    <a:lnTo>
                      <a:pt x="135" y="2"/>
                    </a:lnTo>
                    <a:lnTo>
                      <a:pt x="156" y="8"/>
                    </a:lnTo>
                    <a:lnTo>
                      <a:pt x="175" y="19"/>
                    </a:lnTo>
                    <a:lnTo>
                      <a:pt x="192" y="33"/>
                    </a:lnTo>
                    <a:lnTo>
                      <a:pt x="205" y="49"/>
                    </a:lnTo>
                    <a:lnTo>
                      <a:pt x="216" y="69"/>
                    </a:lnTo>
                    <a:lnTo>
                      <a:pt x="222" y="90"/>
                    </a:lnTo>
                    <a:lnTo>
                      <a:pt x="224" y="112"/>
                    </a:lnTo>
                    <a:lnTo>
                      <a:pt x="222" y="135"/>
                    </a:lnTo>
                    <a:lnTo>
                      <a:pt x="216" y="156"/>
                    </a:lnTo>
                    <a:lnTo>
                      <a:pt x="205" y="175"/>
                    </a:lnTo>
                    <a:lnTo>
                      <a:pt x="192" y="192"/>
                    </a:lnTo>
                    <a:lnTo>
                      <a:pt x="175" y="206"/>
                    </a:lnTo>
                    <a:lnTo>
                      <a:pt x="156" y="216"/>
                    </a:lnTo>
                    <a:lnTo>
                      <a:pt x="135" y="223"/>
                    </a:lnTo>
                    <a:lnTo>
                      <a:pt x="112" y="225"/>
                    </a:lnTo>
                    <a:lnTo>
                      <a:pt x="90" y="223"/>
                    </a:lnTo>
                    <a:lnTo>
                      <a:pt x="69" y="216"/>
                    </a:lnTo>
                    <a:lnTo>
                      <a:pt x="50" y="206"/>
                    </a:lnTo>
                    <a:lnTo>
                      <a:pt x="33" y="192"/>
                    </a:lnTo>
                    <a:lnTo>
                      <a:pt x="19" y="175"/>
                    </a:lnTo>
                    <a:lnTo>
                      <a:pt x="8" y="156"/>
                    </a:lnTo>
                    <a:lnTo>
                      <a:pt x="2" y="135"/>
                    </a:lnTo>
                    <a:lnTo>
                      <a:pt x="0" y="112"/>
                    </a:lnTo>
                    <a:lnTo>
                      <a:pt x="2" y="90"/>
                    </a:lnTo>
                    <a:lnTo>
                      <a:pt x="8" y="69"/>
                    </a:lnTo>
                    <a:lnTo>
                      <a:pt x="19" y="49"/>
                    </a:lnTo>
                    <a:lnTo>
                      <a:pt x="33" y="33"/>
                    </a:lnTo>
                    <a:lnTo>
                      <a:pt x="50" y="19"/>
                    </a:lnTo>
                    <a:lnTo>
                      <a:pt x="69" y="8"/>
                    </a:lnTo>
                    <a:lnTo>
                      <a:pt x="90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53"/>
              <p:cNvSpPr>
                <a:spLocks/>
              </p:cNvSpPr>
              <p:nvPr/>
            </p:nvSpPr>
            <p:spPr bwMode="auto">
              <a:xfrm>
                <a:off x="3893" y="1524"/>
                <a:ext cx="35" cy="3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27" y="2"/>
                  </a:cxn>
                  <a:cxn ang="0">
                    <a:pos x="147" y="8"/>
                  </a:cxn>
                  <a:cxn ang="0">
                    <a:pos x="164" y="18"/>
                  </a:cxn>
                  <a:cxn ang="0">
                    <a:pos x="180" y="31"/>
                  </a:cxn>
                  <a:cxn ang="0">
                    <a:pos x="192" y="46"/>
                  </a:cxn>
                  <a:cxn ang="0">
                    <a:pos x="202" y="64"/>
                  </a:cxn>
                  <a:cxn ang="0">
                    <a:pos x="209" y="84"/>
                  </a:cxn>
                  <a:cxn ang="0">
                    <a:pos x="211" y="105"/>
                  </a:cxn>
                  <a:cxn ang="0">
                    <a:pos x="209" y="126"/>
                  </a:cxn>
                  <a:cxn ang="0">
                    <a:pos x="202" y="146"/>
                  </a:cxn>
                  <a:cxn ang="0">
                    <a:pos x="192" y="164"/>
                  </a:cxn>
                  <a:cxn ang="0">
                    <a:pos x="180" y="180"/>
                  </a:cxn>
                  <a:cxn ang="0">
                    <a:pos x="164" y="193"/>
                  </a:cxn>
                  <a:cxn ang="0">
                    <a:pos x="147" y="202"/>
                  </a:cxn>
                  <a:cxn ang="0">
                    <a:pos x="127" y="209"/>
                  </a:cxn>
                  <a:cxn ang="0">
                    <a:pos x="107" y="211"/>
                  </a:cxn>
                  <a:cxn ang="0">
                    <a:pos x="85" y="209"/>
                  </a:cxn>
                  <a:cxn ang="0">
                    <a:pos x="65" y="202"/>
                  </a:cxn>
                  <a:cxn ang="0">
                    <a:pos x="47" y="193"/>
                  </a:cxn>
                  <a:cxn ang="0">
                    <a:pos x="32" y="180"/>
                  </a:cxn>
                  <a:cxn ang="0">
                    <a:pos x="19" y="164"/>
                  </a:cxn>
                  <a:cxn ang="0">
                    <a:pos x="9" y="146"/>
                  </a:cxn>
                  <a:cxn ang="0">
                    <a:pos x="2" y="126"/>
                  </a:cxn>
                  <a:cxn ang="0">
                    <a:pos x="0" y="105"/>
                  </a:cxn>
                  <a:cxn ang="0">
                    <a:pos x="2" y="84"/>
                  </a:cxn>
                  <a:cxn ang="0">
                    <a:pos x="9" y="64"/>
                  </a:cxn>
                  <a:cxn ang="0">
                    <a:pos x="19" y="46"/>
                  </a:cxn>
                  <a:cxn ang="0">
                    <a:pos x="32" y="31"/>
                  </a:cxn>
                  <a:cxn ang="0">
                    <a:pos x="47" y="18"/>
                  </a:cxn>
                  <a:cxn ang="0">
                    <a:pos x="65" y="8"/>
                  </a:cxn>
                  <a:cxn ang="0">
                    <a:pos x="85" y="2"/>
                  </a:cxn>
                  <a:cxn ang="0">
                    <a:pos x="107" y="0"/>
                  </a:cxn>
                </a:cxnLst>
                <a:rect l="0" t="0" r="r" b="b"/>
                <a:pathLst>
                  <a:path w="211" h="211">
                    <a:moveTo>
                      <a:pt x="107" y="0"/>
                    </a:moveTo>
                    <a:lnTo>
                      <a:pt x="127" y="2"/>
                    </a:lnTo>
                    <a:lnTo>
                      <a:pt x="147" y="8"/>
                    </a:lnTo>
                    <a:lnTo>
                      <a:pt x="164" y="18"/>
                    </a:lnTo>
                    <a:lnTo>
                      <a:pt x="180" y="31"/>
                    </a:lnTo>
                    <a:lnTo>
                      <a:pt x="192" y="46"/>
                    </a:lnTo>
                    <a:lnTo>
                      <a:pt x="202" y="64"/>
                    </a:lnTo>
                    <a:lnTo>
                      <a:pt x="209" y="84"/>
                    </a:lnTo>
                    <a:lnTo>
                      <a:pt x="211" y="105"/>
                    </a:lnTo>
                    <a:lnTo>
                      <a:pt x="209" y="126"/>
                    </a:lnTo>
                    <a:lnTo>
                      <a:pt x="202" y="146"/>
                    </a:lnTo>
                    <a:lnTo>
                      <a:pt x="192" y="164"/>
                    </a:lnTo>
                    <a:lnTo>
                      <a:pt x="180" y="180"/>
                    </a:lnTo>
                    <a:lnTo>
                      <a:pt x="164" y="193"/>
                    </a:lnTo>
                    <a:lnTo>
                      <a:pt x="147" y="202"/>
                    </a:lnTo>
                    <a:lnTo>
                      <a:pt x="127" y="209"/>
                    </a:lnTo>
                    <a:lnTo>
                      <a:pt x="107" y="211"/>
                    </a:lnTo>
                    <a:lnTo>
                      <a:pt x="85" y="209"/>
                    </a:lnTo>
                    <a:lnTo>
                      <a:pt x="65" y="202"/>
                    </a:lnTo>
                    <a:lnTo>
                      <a:pt x="47" y="193"/>
                    </a:lnTo>
                    <a:lnTo>
                      <a:pt x="32" y="180"/>
                    </a:lnTo>
                    <a:lnTo>
                      <a:pt x="19" y="164"/>
                    </a:lnTo>
                    <a:lnTo>
                      <a:pt x="9" y="146"/>
                    </a:lnTo>
                    <a:lnTo>
                      <a:pt x="2" y="126"/>
                    </a:lnTo>
                    <a:lnTo>
                      <a:pt x="0" y="105"/>
                    </a:lnTo>
                    <a:lnTo>
                      <a:pt x="2" y="84"/>
                    </a:lnTo>
                    <a:lnTo>
                      <a:pt x="9" y="64"/>
                    </a:lnTo>
                    <a:lnTo>
                      <a:pt x="19" y="46"/>
                    </a:lnTo>
                    <a:lnTo>
                      <a:pt x="32" y="31"/>
                    </a:lnTo>
                    <a:lnTo>
                      <a:pt x="47" y="18"/>
                    </a:lnTo>
                    <a:lnTo>
                      <a:pt x="65" y="8"/>
                    </a:lnTo>
                    <a:lnTo>
                      <a:pt x="85" y="2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54"/>
              <p:cNvSpPr>
                <a:spLocks/>
              </p:cNvSpPr>
              <p:nvPr/>
            </p:nvSpPr>
            <p:spPr bwMode="auto">
              <a:xfrm>
                <a:off x="3895" y="1524"/>
                <a:ext cx="32" cy="32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" y="2"/>
                  </a:cxn>
                  <a:cxn ang="0">
                    <a:pos x="137" y="7"/>
                  </a:cxn>
                  <a:cxn ang="0">
                    <a:pos x="153" y="17"/>
                  </a:cxn>
                  <a:cxn ang="0">
                    <a:pos x="168" y="29"/>
                  </a:cxn>
                  <a:cxn ang="0">
                    <a:pos x="179" y="43"/>
                  </a:cxn>
                  <a:cxn ang="0">
                    <a:pos x="189" y="59"/>
                  </a:cxn>
                  <a:cxn ang="0">
                    <a:pos x="194" y="78"/>
                  </a:cxn>
                  <a:cxn ang="0">
                    <a:pos x="196" y="97"/>
                  </a:cxn>
                  <a:cxn ang="0">
                    <a:pos x="194" y="117"/>
                  </a:cxn>
                  <a:cxn ang="0">
                    <a:pos x="189" y="135"/>
                  </a:cxn>
                  <a:cxn ang="0">
                    <a:pos x="179" y="152"/>
                  </a:cxn>
                  <a:cxn ang="0">
                    <a:pos x="168" y="167"/>
                  </a:cxn>
                  <a:cxn ang="0">
                    <a:pos x="153" y="179"/>
                  </a:cxn>
                  <a:cxn ang="0">
                    <a:pos x="137" y="188"/>
                  </a:cxn>
                  <a:cxn ang="0">
                    <a:pos x="119" y="194"/>
                  </a:cxn>
                  <a:cxn ang="0">
                    <a:pos x="100" y="196"/>
                  </a:cxn>
                  <a:cxn ang="0">
                    <a:pos x="79" y="194"/>
                  </a:cxn>
                  <a:cxn ang="0">
                    <a:pos x="61" y="188"/>
                  </a:cxn>
                  <a:cxn ang="0">
                    <a:pos x="43" y="179"/>
                  </a:cxn>
                  <a:cxn ang="0">
                    <a:pos x="29" y="167"/>
                  </a:cxn>
                  <a:cxn ang="0">
                    <a:pos x="17" y="152"/>
                  </a:cxn>
                  <a:cxn ang="0">
                    <a:pos x="7" y="135"/>
                  </a:cxn>
                  <a:cxn ang="0">
                    <a:pos x="2" y="117"/>
                  </a:cxn>
                  <a:cxn ang="0">
                    <a:pos x="0" y="97"/>
                  </a:cxn>
                  <a:cxn ang="0">
                    <a:pos x="2" y="78"/>
                  </a:cxn>
                  <a:cxn ang="0">
                    <a:pos x="7" y="59"/>
                  </a:cxn>
                  <a:cxn ang="0">
                    <a:pos x="17" y="43"/>
                  </a:cxn>
                  <a:cxn ang="0">
                    <a:pos x="29" y="29"/>
                  </a:cxn>
                  <a:cxn ang="0">
                    <a:pos x="43" y="17"/>
                  </a:cxn>
                  <a:cxn ang="0">
                    <a:pos x="61" y="7"/>
                  </a:cxn>
                  <a:cxn ang="0">
                    <a:pos x="79" y="2"/>
                  </a:cxn>
                  <a:cxn ang="0">
                    <a:pos x="100" y="0"/>
                  </a:cxn>
                </a:cxnLst>
                <a:rect l="0" t="0" r="r" b="b"/>
                <a:pathLst>
                  <a:path w="196" h="196">
                    <a:moveTo>
                      <a:pt x="100" y="0"/>
                    </a:moveTo>
                    <a:lnTo>
                      <a:pt x="119" y="2"/>
                    </a:lnTo>
                    <a:lnTo>
                      <a:pt x="137" y="7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79" y="43"/>
                    </a:lnTo>
                    <a:lnTo>
                      <a:pt x="189" y="59"/>
                    </a:lnTo>
                    <a:lnTo>
                      <a:pt x="194" y="78"/>
                    </a:lnTo>
                    <a:lnTo>
                      <a:pt x="196" y="97"/>
                    </a:lnTo>
                    <a:lnTo>
                      <a:pt x="194" y="117"/>
                    </a:lnTo>
                    <a:lnTo>
                      <a:pt x="189" y="135"/>
                    </a:lnTo>
                    <a:lnTo>
                      <a:pt x="179" y="152"/>
                    </a:lnTo>
                    <a:lnTo>
                      <a:pt x="168" y="167"/>
                    </a:lnTo>
                    <a:lnTo>
                      <a:pt x="153" y="179"/>
                    </a:lnTo>
                    <a:lnTo>
                      <a:pt x="137" y="188"/>
                    </a:lnTo>
                    <a:lnTo>
                      <a:pt x="119" y="194"/>
                    </a:lnTo>
                    <a:lnTo>
                      <a:pt x="100" y="196"/>
                    </a:lnTo>
                    <a:lnTo>
                      <a:pt x="79" y="194"/>
                    </a:lnTo>
                    <a:lnTo>
                      <a:pt x="61" y="188"/>
                    </a:lnTo>
                    <a:lnTo>
                      <a:pt x="43" y="179"/>
                    </a:lnTo>
                    <a:lnTo>
                      <a:pt x="29" y="167"/>
                    </a:lnTo>
                    <a:lnTo>
                      <a:pt x="17" y="152"/>
                    </a:lnTo>
                    <a:lnTo>
                      <a:pt x="7" y="135"/>
                    </a:lnTo>
                    <a:lnTo>
                      <a:pt x="2" y="117"/>
                    </a:lnTo>
                    <a:lnTo>
                      <a:pt x="0" y="97"/>
                    </a:lnTo>
                    <a:lnTo>
                      <a:pt x="2" y="78"/>
                    </a:lnTo>
                    <a:lnTo>
                      <a:pt x="7" y="59"/>
                    </a:lnTo>
                    <a:lnTo>
                      <a:pt x="17" y="43"/>
                    </a:lnTo>
                    <a:lnTo>
                      <a:pt x="29" y="29"/>
                    </a:lnTo>
                    <a:lnTo>
                      <a:pt x="43" y="17"/>
                    </a:lnTo>
                    <a:lnTo>
                      <a:pt x="61" y="7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55"/>
              <p:cNvSpPr>
                <a:spLocks/>
              </p:cNvSpPr>
              <p:nvPr/>
            </p:nvSpPr>
            <p:spPr bwMode="auto">
              <a:xfrm>
                <a:off x="3896" y="1524"/>
                <a:ext cx="30" cy="30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3" y="15"/>
                  </a:cxn>
                  <a:cxn ang="0">
                    <a:pos x="156" y="26"/>
                  </a:cxn>
                  <a:cxn ang="0">
                    <a:pos x="167" y="40"/>
                  </a:cxn>
                  <a:cxn ang="0">
                    <a:pos x="175" y="55"/>
                  </a:cxn>
                  <a:cxn ang="0">
                    <a:pos x="180" y="72"/>
                  </a:cxn>
                  <a:cxn ang="0">
                    <a:pos x="183" y="91"/>
                  </a:cxn>
                  <a:cxn ang="0">
                    <a:pos x="180" y="109"/>
                  </a:cxn>
                  <a:cxn ang="0">
                    <a:pos x="175" y="126"/>
                  </a:cxn>
                  <a:cxn ang="0">
                    <a:pos x="167" y="142"/>
                  </a:cxn>
                  <a:cxn ang="0">
                    <a:pos x="156" y="155"/>
                  </a:cxn>
                  <a:cxn ang="0">
                    <a:pos x="143" y="167"/>
                  </a:cxn>
                  <a:cxn ang="0">
                    <a:pos x="127" y="174"/>
                  </a:cxn>
                  <a:cxn ang="0">
                    <a:pos x="110" y="180"/>
                  </a:cxn>
                  <a:cxn ang="0">
                    <a:pos x="93" y="182"/>
                  </a:cxn>
                  <a:cxn ang="0">
                    <a:pos x="74" y="180"/>
                  </a:cxn>
                  <a:cxn ang="0">
                    <a:pos x="57" y="174"/>
                  </a:cxn>
                  <a:cxn ang="0">
                    <a:pos x="41" y="167"/>
                  </a:cxn>
                  <a:cxn ang="0">
                    <a:pos x="28" y="155"/>
                  </a:cxn>
                  <a:cxn ang="0">
                    <a:pos x="17" y="142"/>
                  </a:cxn>
                  <a:cxn ang="0">
                    <a:pos x="8" y="126"/>
                  </a:cxn>
                  <a:cxn ang="0">
                    <a:pos x="3" y="109"/>
                  </a:cxn>
                  <a:cxn ang="0">
                    <a:pos x="0" y="91"/>
                  </a:cxn>
                  <a:cxn ang="0">
                    <a:pos x="3" y="72"/>
                  </a:cxn>
                  <a:cxn ang="0">
                    <a:pos x="8" y="55"/>
                  </a:cxn>
                  <a:cxn ang="0">
                    <a:pos x="17" y="40"/>
                  </a:cxn>
                  <a:cxn ang="0">
                    <a:pos x="28" y="26"/>
                  </a:cxn>
                  <a:cxn ang="0">
                    <a:pos x="41" y="15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3" y="0"/>
                  </a:cxn>
                </a:cxnLst>
                <a:rect l="0" t="0" r="r" b="b"/>
                <a:pathLst>
                  <a:path w="183" h="182">
                    <a:moveTo>
                      <a:pt x="93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3" y="15"/>
                    </a:lnTo>
                    <a:lnTo>
                      <a:pt x="156" y="26"/>
                    </a:lnTo>
                    <a:lnTo>
                      <a:pt x="167" y="40"/>
                    </a:lnTo>
                    <a:lnTo>
                      <a:pt x="175" y="55"/>
                    </a:lnTo>
                    <a:lnTo>
                      <a:pt x="180" y="72"/>
                    </a:lnTo>
                    <a:lnTo>
                      <a:pt x="183" y="91"/>
                    </a:lnTo>
                    <a:lnTo>
                      <a:pt x="180" y="109"/>
                    </a:lnTo>
                    <a:lnTo>
                      <a:pt x="175" y="126"/>
                    </a:lnTo>
                    <a:lnTo>
                      <a:pt x="167" y="142"/>
                    </a:lnTo>
                    <a:lnTo>
                      <a:pt x="156" y="155"/>
                    </a:lnTo>
                    <a:lnTo>
                      <a:pt x="143" y="167"/>
                    </a:lnTo>
                    <a:lnTo>
                      <a:pt x="127" y="174"/>
                    </a:lnTo>
                    <a:lnTo>
                      <a:pt x="110" y="180"/>
                    </a:lnTo>
                    <a:lnTo>
                      <a:pt x="93" y="182"/>
                    </a:lnTo>
                    <a:lnTo>
                      <a:pt x="74" y="180"/>
                    </a:lnTo>
                    <a:lnTo>
                      <a:pt x="57" y="174"/>
                    </a:lnTo>
                    <a:lnTo>
                      <a:pt x="41" y="167"/>
                    </a:lnTo>
                    <a:lnTo>
                      <a:pt x="28" y="155"/>
                    </a:lnTo>
                    <a:lnTo>
                      <a:pt x="17" y="142"/>
                    </a:lnTo>
                    <a:lnTo>
                      <a:pt x="8" y="126"/>
                    </a:lnTo>
                    <a:lnTo>
                      <a:pt x="3" y="109"/>
                    </a:lnTo>
                    <a:lnTo>
                      <a:pt x="0" y="91"/>
                    </a:lnTo>
                    <a:lnTo>
                      <a:pt x="3" y="72"/>
                    </a:lnTo>
                    <a:lnTo>
                      <a:pt x="8" y="55"/>
                    </a:lnTo>
                    <a:lnTo>
                      <a:pt x="17" y="40"/>
                    </a:lnTo>
                    <a:lnTo>
                      <a:pt x="28" y="26"/>
                    </a:lnTo>
                    <a:lnTo>
                      <a:pt x="41" y="15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56"/>
              <p:cNvSpPr>
                <a:spLocks/>
              </p:cNvSpPr>
              <p:nvPr/>
            </p:nvSpPr>
            <p:spPr bwMode="auto">
              <a:xfrm>
                <a:off x="3897" y="1524"/>
                <a:ext cx="28" cy="27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02" y="2"/>
                  </a:cxn>
                  <a:cxn ang="0">
                    <a:pos x="117" y="6"/>
                  </a:cxn>
                  <a:cxn ang="0">
                    <a:pos x="131" y="14"/>
                  </a:cxn>
                  <a:cxn ang="0">
                    <a:pos x="144" y="23"/>
                  </a:cxn>
                  <a:cxn ang="0">
                    <a:pos x="154" y="36"/>
                  </a:cxn>
                  <a:cxn ang="0">
                    <a:pos x="163" y="51"/>
                  </a:cxn>
                  <a:cxn ang="0">
                    <a:pos x="167" y="66"/>
                  </a:cxn>
                  <a:cxn ang="0">
                    <a:pos x="169" y="83"/>
                  </a:cxn>
                  <a:cxn ang="0">
                    <a:pos x="167" y="100"/>
                  </a:cxn>
                  <a:cxn ang="0">
                    <a:pos x="163" y="116"/>
                  </a:cxn>
                  <a:cxn ang="0">
                    <a:pos x="154" y="130"/>
                  </a:cxn>
                  <a:cxn ang="0">
                    <a:pos x="144" y="143"/>
                  </a:cxn>
                  <a:cxn ang="0">
                    <a:pos x="131" y="152"/>
                  </a:cxn>
                  <a:cxn ang="0">
                    <a:pos x="117" y="160"/>
                  </a:cxn>
                  <a:cxn ang="0">
                    <a:pos x="102" y="164"/>
                  </a:cxn>
                  <a:cxn ang="0">
                    <a:pos x="86" y="167"/>
                  </a:cxn>
                  <a:cxn ang="0">
                    <a:pos x="68" y="164"/>
                  </a:cxn>
                  <a:cxn ang="0">
                    <a:pos x="52" y="160"/>
                  </a:cxn>
                  <a:cxn ang="0">
                    <a:pos x="38" y="152"/>
                  </a:cxn>
                  <a:cxn ang="0">
                    <a:pos x="25" y="143"/>
                  </a:cxn>
                  <a:cxn ang="0">
                    <a:pos x="14" y="130"/>
                  </a:cxn>
                  <a:cxn ang="0">
                    <a:pos x="7" y="116"/>
                  </a:cxn>
                  <a:cxn ang="0">
                    <a:pos x="2" y="100"/>
                  </a:cxn>
                  <a:cxn ang="0">
                    <a:pos x="0" y="83"/>
                  </a:cxn>
                  <a:cxn ang="0">
                    <a:pos x="2" y="66"/>
                  </a:cxn>
                  <a:cxn ang="0">
                    <a:pos x="7" y="51"/>
                  </a:cxn>
                  <a:cxn ang="0">
                    <a:pos x="14" y="36"/>
                  </a:cxn>
                  <a:cxn ang="0">
                    <a:pos x="25" y="23"/>
                  </a:cxn>
                  <a:cxn ang="0">
                    <a:pos x="38" y="14"/>
                  </a:cxn>
                  <a:cxn ang="0">
                    <a:pos x="52" y="6"/>
                  </a:cxn>
                  <a:cxn ang="0">
                    <a:pos x="68" y="2"/>
                  </a:cxn>
                  <a:cxn ang="0">
                    <a:pos x="86" y="0"/>
                  </a:cxn>
                </a:cxnLst>
                <a:rect l="0" t="0" r="r" b="b"/>
                <a:pathLst>
                  <a:path w="169" h="167">
                    <a:moveTo>
                      <a:pt x="86" y="0"/>
                    </a:moveTo>
                    <a:lnTo>
                      <a:pt x="102" y="2"/>
                    </a:lnTo>
                    <a:lnTo>
                      <a:pt x="117" y="6"/>
                    </a:lnTo>
                    <a:lnTo>
                      <a:pt x="131" y="14"/>
                    </a:lnTo>
                    <a:lnTo>
                      <a:pt x="144" y="23"/>
                    </a:lnTo>
                    <a:lnTo>
                      <a:pt x="154" y="36"/>
                    </a:lnTo>
                    <a:lnTo>
                      <a:pt x="163" y="51"/>
                    </a:lnTo>
                    <a:lnTo>
                      <a:pt x="167" y="66"/>
                    </a:lnTo>
                    <a:lnTo>
                      <a:pt x="169" y="83"/>
                    </a:lnTo>
                    <a:lnTo>
                      <a:pt x="167" y="100"/>
                    </a:lnTo>
                    <a:lnTo>
                      <a:pt x="163" y="116"/>
                    </a:lnTo>
                    <a:lnTo>
                      <a:pt x="154" y="130"/>
                    </a:lnTo>
                    <a:lnTo>
                      <a:pt x="144" y="143"/>
                    </a:lnTo>
                    <a:lnTo>
                      <a:pt x="131" y="152"/>
                    </a:lnTo>
                    <a:lnTo>
                      <a:pt x="117" y="160"/>
                    </a:lnTo>
                    <a:lnTo>
                      <a:pt x="102" y="164"/>
                    </a:lnTo>
                    <a:lnTo>
                      <a:pt x="86" y="167"/>
                    </a:lnTo>
                    <a:lnTo>
                      <a:pt x="68" y="164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5" y="143"/>
                    </a:lnTo>
                    <a:lnTo>
                      <a:pt x="14" y="130"/>
                    </a:lnTo>
                    <a:lnTo>
                      <a:pt x="7" y="116"/>
                    </a:lnTo>
                    <a:lnTo>
                      <a:pt x="2" y="100"/>
                    </a:lnTo>
                    <a:lnTo>
                      <a:pt x="0" y="83"/>
                    </a:lnTo>
                    <a:lnTo>
                      <a:pt x="2" y="66"/>
                    </a:lnTo>
                    <a:lnTo>
                      <a:pt x="7" y="51"/>
                    </a:lnTo>
                    <a:lnTo>
                      <a:pt x="14" y="36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57"/>
              <p:cNvSpPr>
                <a:spLocks/>
              </p:cNvSpPr>
              <p:nvPr/>
            </p:nvSpPr>
            <p:spPr bwMode="auto">
              <a:xfrm>
                <a:off x="3898" y="1524"/>
                <a:ext cx="26" cy="25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3" y="1"/>
                  </a:cxn>
                  <a:cxn ang="0">
                    <a:pos x="107" y="5"/>
                  </a:cxn>
                  <a:cxn ang="0">
                    <a:pos x="120" y="13"/>
                  </a:cxn>
                  <a:cxn ang="0">
                    <a:pos x="132" y="21"/>
                  </a:cxn>
                  <a:cxn ang="0">
                    <a:pos x="142" y="33"/>
                  </a:cxn>
                  <a:cxn ang="0">
                    <a:pos x="148" y="46"/>
                  </a:cxn>
                  <a:cxn ang="0">
                    <a:pos x="154" y="60"/>
                  </a:cxn>
                  <a:cxn ang="0">
                    <a:pos x="155" y="76"/>
                  </a:cxn>
                  <a:cxn ang="0">
                    <a:pos x="154" y="91"/>
                  </a:cxn>
                  <a:cxn ang="0">
                    <a:pos x="148" y="106"/>
                  </a:cxn>
                  <a:cxn ang="0">
                    <a:pos x="142" y="119"/>
                  </a:cxn>
                  <a:cxn ang="0">
                    <a:pos x="132" y="130"/>
                  </a:cxn>
                  <a:cxn ang="0">
                    <a:pos x="120" y="139"/>
                  </a:cxn>
                  <a:cxn ang="0">
                    <a:pos x="107" y="146"/>
                  </a:cxn>
                  <a:cxn ang="0">
                    <a:pos x="93" y="151"/>
                  </a:cxn>
                  <a:cxn ang="0">
                    <a:pos x="78" y="152"/>
                  </a:cxn>
                  <a:cxn ang="0">
                    <a:pos x="63" y="151"/>
                  </a:cxn>
                  <a:cxn ang="0">
                    <a:pos x="47" y="146"/>
                  </a:cxn>
                  <a:cxn ang="0">
                    <a:pos x="34" y="139"/>
                  </a:cxn>
                  <a:cxn ang="0">
                    <a:pos x="22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1"/>
                  </a:cxn>
                  <a:cxn ang="0">
                    <a:pos x="34" y="13"/>
                  </a:cxn>
                  <a:cxn ang="0">
                    <a:pos x="47" y="5"/>
                  </a:cxn>
                  <a:cxn ang="0">
                    <a:pos x="63" y="1"/>
                  </a:cxn>
                  <a:cxn ang="0">
                    <a:pos x="78" y="0"/>
                  </a:cxn>
                </a:cxnLst>
                <a:rect l="0" t="0" r="r" b="b"/>
                <a:pathLst>
                  <a:path w="155" h="152">
                    <a:moveTo>
                      <a:pt x="78" y="0"/>
                    </a:moveTo>
                    <a:lnTo>
                      <a:pt x="93" y="1"/>
                    </a:lnTo>
                    <a:lnTo>
                      <a:pt x="107" y="5"/>
                    </a:lnTo>
                    <a:lnTo>
                      <a:pt x="120" y="13"/>
                    </a:lnTo>
                    <a:lnTo>
                      <a:pt x="132" y="21"/>
                    </a:lnTo>
                    <a:lnTo>
                      <a:pt x="142" y="33"/>
                    </a:lnTo>
                    <a:lnTo>
                      <a:pt x="148" y="46"/>
                    </a:lnTo>
                    <a:lnTo>
                      <a:pt x="154" y="60"/>
                    </a:lnTo>
                    <a:lnTo>
                      <a:pt x="155" y="76"/>
                    </a:lnTo>
                    <a:lnTo>
                      <a:pt x="154" y="91"/>
                    </a:lnTo>
                    <a:lnTo>
                      <a:pt x="148" y="106"/>
                    </a:lnTo>
                    <a:lnTo>
                      <a:pt x="142" y="119"/>
                    </a:lnTo>
                    <a:lnTo>
                      <a:pt x="132" y="130"/>
                    </a:lnTo>
                    <a:lnTo>
                      <a:pt x="120" y="139"/>
                    </a:lnTo>
                    <a:lnTo>
                      <a:pt x="107" y="146"/>
                    </a:lnTo>
                    <a:lnTo>
                      <a:pt x="93" y="151"/>
                    </a:lnTo>
                    <a:lnTo>
                      <a:pt x="78" y="152"/>
                    </a:lnTo>
                    <a:lnTo>
                      <a:pt x="63" y="151"/>
                    </a:lnTo>
                    <a:lnTo>
                      <a:pt x="47" y="146"/>
                    </a:lnTo>
                    <a:lnTo>
                      <a:pt x="34" y="139"/>
                    </a:lnTo>
                    <a:lnTo>
                      <a:pt x="22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1"/>
                    </a:lnTo>
                    <a:lnTo>
                      <a:pt x="34" y="13"/>
                    </a:lnTo>
                    <a:lnTo>
                      <a:pt x="47" y="5"/>
                    </a:lnTo>
                    <a:lnTo>
                      <a:pt x="6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58"/>
              <p:cNvSpPr>
                <a:spLocks/>
              </p:cNvSpPr>
              <p:nvPr/>
            </p:nvSpPr>
            <p:spPr bwMode="auto">
              <a:xfrm>
                <a:off x="3900" y="1524"/>
                <a:ext cx="23" cy="23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6" y="1"/>
                  </a:cxn>
                  <a:cxn ang="0">
                    <a:pos x="98" y="5"/>
                  </a:cxn>
                  <a:cxn ang="0">
                    <a:pos x="110" y="12"/>
                  </a:cxn>
                  <a:cxn ang="0">
                    <a:pos x="121" y="19"/>
                  </a:cxn>
                  <a:cxn ang="0">
                    <a:pos x="129" y="30"/>
                  </a:cxn>
                  <a:cxn ang="0">
                    <a:pos x="136" y="42"/>
                  </a:cxn>
                  <a:cxn ang="0">
                    <a:pos x="140" y="55"/>
                  </a:cxn>
                  <a:cxn ang="0">
                    <a:pos x="141" y="69"/>
                  </a:cxn>
                  <a:cxn ang="0">
                    <a:pos x="140" y="83"/>
                  </a:cxn>
                  <a:cxn ang="0">
                    <a:pos x="136" y="96"/>
                  </a:cxn>
                  <a:cxn ang="0">
                    <a:pos x="129" y="107"/>
                  </a:cxn>
                  <a:cxn ang="0">
                    <a:pos x="121" y="118"/>
                  </a:cxn>
                  <a:cxn ang="0">
                    <a:pos x="110" y="125"/>
                  </a:cxn>
                  <a:cxn ang="0">
                    <a:pos x="98" y="132"/>
                  </a:cxn>
                  <a:cxn ang="0">
                    <a:pos x="86" y="136"/>
                  </a:cxn>
                  <a:cxn ang="0">
                    <a:pos x="72" y="137"/>
                  </a:cxn>
                  <a:cxn ang="0">
                    <a:pos x="58" y="136"/>
                  </a:cxn>
                  <a:cxn ang="0">
                    <a:pos x="45" y="132"/>
                  </a:cxn>
                  <a:cxn ang="0">
                    <a:pos x="32" y="125"/>
                  </a:cxn>
                  <a:cxn ang="0">
                    <a:pos x="22" y="118"/>
                  </a:cxn>
                  <a:cxn ang="0">
                    <a:pos x="12" y="107"/>
                  </a:cxn>
                  <a:cxn ang="0">
                    <a:pos x="6" y="96"/>
                  </a:cxn>
                  <a:cxn ang="0">
                    <a:pos x="1" y="83"/>
                  </a:cxn>
                  <a:cxn ang="0">
                    <a:pos x="0" y="69"/>
                  </a:cxn>
                  <a:cxn ang="0">
                    <a:pos x="1" y="55"/>
                  </a:cxn>
                  <a:cxn ang="0">
                    <a:pos x="6" y="42"/>
                  </a:cxn>
                  <a:cxn ang="0">
                    <a:pos x="12" y="30"/>
                  </a:cxn>
                  <a:cxn ang="0">
                    <a:pos x="22" y="19"/>
                  </a:cxn>
                  <a:cxn ang="0">
                    <a:pos x="32" y="12"/>
                  </a:cxn>
                  <a:cxn ang="0">
                    <a:pos x="45" y="5"/>
                  </a:cxn>
                  <a:cxn ang="0">
                    <a:pos x="58" y="1"/>
                  </a:cxn>
                  <a:cxn ang="0">
                    <a:pos x="72" y="0"/>
                  </a:cxn>
                </a:cxnLst>
                <a:rect l="0" t="0" r="r" b="b"/>
                <a:pathLst>
                  <a:path w="141" h="137">
                    <a:moveTo>
                      <a:pt x="72" y="0"/>
                    </a:moveTo>
                    <a:lnTo>
                      <a:pt x="86" y="1"/>
                    </a:lnTo>
                    <a:lnTo>
                      <a:pt x="98" y="5"/>
                    </a:lnTo>
                    <a:lnTo>
                      <a:pt x="110" y="12"/>
                    </a:lnTo>
                    <a:lnTo>
                      <a:pt x="121" y="19"/>
                    </a:lnTo>
                    <a:lnTo>
                      <a:pt x="129" y="30"/>
                    </a:lnTo>
                    <a:lnTo>
                      <a:pt x="136" y="42"/>
                    </a:lnTo>
                    <a:lnTo>
                      <a:pt x="140" y="55"/>
                    </a:lnTo>
                    <a:lnTo>
                      <a:pt x="141" y="69"/>
                    </a:lnTo>
                    <a:lnTo>
                      <a:pt x="140" y="83"/>
                    </a:lnTo>
                    <a:lnTo>
                      <a:pt x="136" y="96"/>
                    </a:lnTo>
                    <a:lnTo>
                      <a:pt x="129" y="107"/>
                    </a:lnTo>
                    <a:lnTo>
                      <a:pt x="121" y="118"/>
                    </a:lnTo>
                    <a:lnTo>
                      <a:pt x="110" y="125"/>
                    </a:lnTo>
                    <a:lnTo>
                      <a:pt x="98" y="132"/>
                    </a:lnTo>
                    <a:lnTo>
                      <a:pt x="86" y="136"/>
                    </a:lnTo>
                    <a:lnTo>
                      <a:pt x="72" y="137"/>
                    </a:lnTo>
                    <a:lnTo>
                      <a:pt x="58" y="136"/>
                    </a:lnTo>
                    <a:lnTo>
                      <a:pt x="45" y="132"/>
                    </a:lnTo>
                    <a:lnTo>
                      <a:pt x="32" y="125"/>
                    </a:lnTo>
                    <a:lnTo>
                      <a:pt x="22" y="118"/>
                    </a:lnTo>
                    <a:lnTo>
                      <a:pt x="12" y="107"/>
                    </a:lnTo>
                    <a:lnTo>
                      <a:pt x="6" y="96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6" y="42"/>
                    </a:lnTo>
                    <a:lnTo>
                      <a:pt x="12" y="30"/>
                    </a:lnTo>
                    <a:lnTo>
                      <a:pt x="22" y="19"/>
                    </a:lnTo>
                    <a:lnTo>
                      <a:pt x="32" y="12"/>
                    </a:lnTo>
                    <a:lnTo>
                      <a:pt x="45" y="5"/>
                    </a:lnTo>
                    <a:lnTo>
                      <a:pt x="58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59"/>
              <p:cNvSpPr>
                <a:spLocks/>
              </p:cNvSpPr>
              <p:nvPr/>
            </p:nvSpPr>
            <p:spPr bwMode="auto">
              <a:xfrm>
                <a:off x="3901" y="1524"/>
                <a:ext cx="21" cy="20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77" y="1"/>
                  </a:cxn>
                  <a:cxn ang="0">
                    <a:pos x="89" y="4"/>
                  </a:cxn>
                  <a:cxn ang="0">
                    <a:pos x="100" y="10"/>
                  </a:cxn>
                  <a:cxn ang="0">
                    <a:pos x="108" y="17"/>
                  </a:cxn>
                  <a:cxn ang="0">
                    <a:pos x="116" y="27"/>
                  </a:cxn>
                  <a:cxn ang="0">
                    <a:pos x="121" y="38"/>
                  </a:cxn>
                  <a:cxn ang="0">
                    <a:pos x="126" y="48"/>
                  </a:cxn>
                  <a:cxn ang="0">
                    <a:pos x="127" y="61"/>
                  </a:cxn>
                  <a:cxn ang="0">
                    <a:pos x="126" y="73"/>
                  </a:cxn>
                  <a:cxn ang="0">
                    <a:pos x="121" y="85"/>
                  </a:cxn>
                  <a:cxn ang="0">
                    <a:pos x="116" y="96"/>
                  </a:cxn>
                  <a:cxn ang="0">
                    <a:pos x="108" y="105"/>
                  </a:cxn>
                  <a:cxn ang="0">
                    <a:pos x="100" y="112"/>
                  </a:cxn>
                  <a:cxn ang="0">
                    <a:pos x="89" y="118"/>
                  </a:cxn>
                  <a:cxn ang="0">
                    <a:pos x="77" y="122"/>
                  </a:cxn>
                  <a:cxn ang="0">
                    <a:pos x="65" y="123"/>
                  </a:cxn>
                  <a:cxn ang="0">
                    <a:pos x="52" y="122"/>
                  </a:cxn>
                  <a:cxn ang="0">
                    <a:pos x="40" y="118"/>
                  </a:cxn>
                  <a:cxn ang="0">
                    <a:pos x="29" y="112"/>
                  </a:cxn>
                  <a:cxn ang="0">
                    <a:pos x="19" y="105"/>
                  </a:cxn>
                  <a:cxn ang="0">
                    <a:pos x="11" y="96"/>
                  </a:cxn>
                  <a:cxn ang="0">
                    <a:pos x="5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5" y="38"/>
                  </a:cxn>
                  <a:cxn ang="0">
                    <a:pos x="11" y="27"/>
                  </a:cxn>
                  <a:cxn ang="0">
                    <a:pos x="19" y="17"/>
                  </a:cxn>
                  <a:cxn ang="0">
                    <a:pos x="29" y="10"/>
                  </a:cxn>
                  <a:cxn ang="0">
                    <a:pos x="40" y="4"/>
                  </a:cxn>
                  <a:cxn ang="0">
                    <a:pos x="52" y="1"/>
                  </a:cxn>
                  <a:cxn ang="0">
                    <a:pos x="65" y="0"/>
                  </a:cxn>
                </a:cxnLst>
                <a:rect l="0" t="0" r="r" b="b"/>
                <a:pathLst>
                  <a:path w="127" h="123">
                    <a:moveTo>
                      <a:pt x="65" y="0"/>
                    </a:moveTo>
                    <a:lnTo>
                      <a:pt x="77" y="1"/>
                    </a:lnTo>
                    <a:lnTo>
                      <a:pt x="89" y="4"/>
                    </a:lnTo>
                    <a:lnTo>
                      <a:pt x="100" y="10"/>
                    </a:lnTo>
                    <a:lnTo>
                      <a:pt x="108" y="17"/>
                    </a:lnTo>
                    <a:lnTo>
                      <a:pt x="116" y="27"/>
                    </a:lnTo>
                    <a:lnTo>
                      <a:pt x="121" y="38"/>
                    </a:lnTo>
                    <a:lnTo>
                      <a:pt x="126" y="48"/>
                    </a:lnTo>
                    <a:lnTo>
                      <a:pt x="127" y="61"/>
                    </a:lnTo>
                    <a:lnTo>
                      <a:pt x="126" y="73"/>
                    </a:lnTo>
                    <a:lnTo>
                      <a:pt x="121" y="85"/>
                    </a:lnTo>
                    <a:lnTo>
                      <a:pt x="116" y="96"/>
                    </a:lnTo>
                    <a:lnTo>
                      <a:pt x="108" y="105"/>
                    </a:lnTo>
                    <a:lnTo>
                      <a:pt x="100" y="112"/>
                    </a:lnTo>
                    <a:lnTo>
                      <a:pt x="89" y="118"/>
                    </a:lnTo>
                    <a:lnTo>
                      <a:pt x="77" y="122"/>
                    </a:lnTo>
                    <a:lnTo>
                      <a:pt x="65" y="123"/>
                    </a:lnTo>
                    <a:lnTo>
                      <a:pt x="52" y="122"/>
                    </a:lnTo>
                    <a:lnTo>
                      <a:pt x="40" y="118"/>
                    </a:lnTo>
                    <a:lnTo>
                      <a:pt x="29" y="112"/>
                    </a:lnTo>
                    <a:lnTo>
                      <a:pt x="19" y="105"/>
                    </a:lnTo>
                    <a:lnTo>
                      <a:pt x="11" y="96"/>
                    </a:lnTo>
                    <a:lnTo>
                      <a:pt x="5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19" y="17"/>
                    </a:lnTo>
                    <a:lnTo>
                      <a:pt x="29" y="10"/>
                    </a:lnTo>
                    <a:lnTo>
                      <a:pt x="40" y="4"/>
                    </a:lnTo>
                    <a:lnTo>
                      <a:pt x="52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60"/>
              <p:cNvSpPr>
                <a:spLocks/>
              </p:cNvSpPr>
              <p:nvPr/>
            </p:nvSpPr>
            <p:spPr bwMode="auto">
              <a:xfrm>
                <a:off x="3902" y="1523"/>
                <a:ext cx="19" cy="1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70" y="1"/>
                  </a:cxn>
                  <a:cxn ang="0">
                    <a:pos x="81" y="4"/>
                  </a:cxn>
                  <a:cxn ang="0">
                    <a:pos x="90" y="9"/>
                  </a:cxn>
                  <a:cxn ang="0">
                    <a:pos x="98" y="16"/>
                  </a:cxn>
                  <a:cxn ang="0">
                    <a:pos x="105" y="24"/>
                  </a:cxn>
                  <a:cxn ang="0">
                    <a:pos x="110" y="33"/>
                  </a:cxn>
                  <a:cxn ang="0">
                    <a:pos x="113" y="44"/>
                  </a:cxn>
                  <a:cxn ang="0">
                    <a:pos x="114" y="55"/>
                  </a:cxn>
                  <a:cxn ang="0">
                    <a:pos x="113" y="66"/>
                  </a:cxn>
                  <a:cxn ang="0">
                    <a:pos x="110" y="77"/>
                  </a:cxn>
                  <a:cxn ang="0">
                    <a:pos x="105" y="85"/>
                  </a:cxn>
                  <a:cxn ang="0">
                    <a:pos x="98" y="94"/>
                  </a:cxn>
                  <a:cxn ang="0">
                    <a:pos x="90" y="100"/>
                  </a:cxn>
                  <a:cxn ang="0">
                    <a:pos x="81" y="106"/>
                  </a:cxn>
                  <a:cxn ang="0">
                    <a:pos x="70" y="109"/>
                  </a:cxn>
                  <a:cxn ang="0">
                    <a:pos x="58" y="110"/>
                  </a:cxn>
                  <a:cxn ang="0">
                    <a:pos x="46" y="109"/>
                  </a:cxn>
                  <a:cxn ang="0">
                    <a:pos x="35" y="106"/>
                  </a:cxn>
                  <a:cxn ang="0">
                    <a:pos x="25" y="100"/>
                  </a:cxn>
                  <a:cxn ang="0">
                    <a:pos x="18" y="94"/>
                  </a:cxn>
                  <a:cxn ang="0">
                    <a:pos x="10" y="85"/>
                  </a:cxn>
                  <a:cxn ang="0">
                    <a:pos x="5" y="77"/>
                  </a:cxn>
                  <a:cxn ang="0">
                    <a:pos x="2" y="66"/>
                  </a:cxn>
                  <a:cxn ang="0">
                    <a:pos x="0" y="55"/>
                  </a:cxn>
                  <a:cxn ang="0">
                    <a:pos x="2" y="44"/>
                  </a:cxn>
                  <a:cxn ang="0">
                    <a:pos x="5" y="33"/>
                  </a:cxn>
                  <a:cxn ang="0">
                    <a:pos x="10" y="24"/>
                  </a:cxn>
                  <a:cxn ang="0">
                    <a:pos x="18" y="16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6" y="1"/>
                  </a:cxn>
                  <a:cxn ang="0">
                    <a:pos x="58" y="0"/>
                  </a:cxn>
                </a:cxnLst>
                <a:rect l="0" t="0" r="r" b="b"/>
                <a:pathLst>
                  <a:path w="114" h="110">
                    <a:moveTo>
                      <a:pt x="58" y="0"/>
                    </a:moveTo>
                    <a:lnTo>
                      <a:pt x="70" y="1"/>
                    </a:lnTo>
                    <a:lnTo>
                      <a:pt x="81" y="4"/>
                    </a:lnTo>
                    <a:lnTo>
                      <a:pt x="90" y="9"/>
                    </a:lnTo>
                    <a:lnTo>
                      <a:pt x="98" y="16"/>
                    </a:lnTo>
                    <a:lnTo>
                      <a:pt x="105" y="24"/>
                    </a:lnTo>
                    <a:lnTo>
                      <a:pt x="110" y="33"/>
                    </a:lnTo>
                    <a:lnTo>
                      <a:pt x="113" y="44"/>
                    </a:lnTo>
                    <a:lnTo>
                      <a:pt x="114" y="55"/>
                    </a:lnTo>
                    <a:lnTo>
                      <a:pt x="113" y="66"/>
                    </a:lnTo>
                    <a:lnTo>
                      <a:pt x="110" y="77"/>
                    </a:lnTo>
                    <a:lnTo>
                      <a:pt x="105" y="85"/>
                    </a:lnTo>
                    <a:lnTo>
                      <a:pt x="98" y="94"/>
                    </a:lnTo>
                    <a:lnTo>
                      <a:pt x="90" y="100"/>
                    </a:lnTo>
                    <a:lnTo>
                      <a:pt x="81" y="106"/>
                    </a:lnTo>
                    <a:lnTo>
                      <a:pt x="70" y="109"/>
                    </a:lnTo>
                    <a:lnTo>
                      <a:pt x="58" y="110"/>
                    </a:lnTo>
                    <a:lnTo>
                      <a:pt x="46" y="109"/>
                    </a:lnTo>
                    <a:lnTo>
                      <a:pt x="35" y="106"/>
                    </a:lnTo>
                    <a:lnTo>
                      <a:pt x="25" y="100"/>
                    </a:lnTo>
                    <a:lnTo>
                      <a:pt x="18" y="94"/>
                    </a:lnTo>
                    <a:lnTo>
                      <a:pt x="10" y="85"/>
                    </a:lnTo>
                    <a:lnTo>
                      <a:pt x="5" y="77"/>
                    </a:lnTo>
                    <a:lnTo>
                      <a:pt x="2" y="66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5" y="33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6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61"/>
              <p:cNvSpPr>
                <a:spLocks/>
              </p:cNvSpPr>
              <p:nvPr/>
            </p:nvSpPr>
            <p:spPr bwMode="auto">
              <a:xfrm>
                <a:off x="3904" y="1523"/>
                <a:ext cx="16" cy="16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1" y="1"/>
                  </a:cxn>
                  <a:cxn ang="0">
                    <a:pos x="71" y="3"/>
                  </a:cxn>
                  <a:cxn ang="0">
                    <a:pos x="79" y="8"/>
                  </a:cxn>
                  <a:cxn ang="0">
                    <a:pos x="86" y="14"/>
                  </a:cxn>
                  <a:cxn ang="0">
                    <a:pos x="92" y="21"/>
                  </a:cxn>
                  <a:cxn ang="0">
                    <a:pos x="97" y="29"/>
                  </a:cxn>
                  <a:cxn ang="0">
                    <a:pos x="99" y="37"/>
                  </a:cxn>
                  <a:cxn ang="0">
                    <a:pos x="100" y="47"/>
                  </a:cxn>
                  <a:cxn ang="0">
                    <a:pos x="99" y="57"/>
                  </a:cxn>
                  <a:cxn ang="0">
                    <a:pos x="97" y="66"/>
                  </a:cxn>
                  <a:cxn ang="0">
                    <a:pos x="92" y="74"/>
                  </a:cxn>
                  <a:cxn ang="0">
                    <a:pos x="86" y="81"/>
                  </a:cxn>
                  <a:cxn ang="0">
                    <a:pos x="79" y="87"/>
                  </a:cxn>
                  <a:cxn ang="0">
                    <a:pos x="71" y="92"/>
                  </a:cxn>
                  <a:cxn ang="0">
                    <a:pos x="61" y="94"/>
                  </a:cxn>
                  <a:cxn ang="0">
                    <a:pos x="51" y="95"/>
                  </a:cxn>
                  <a:cxn ang="0">
                    <a:pos x="41" y="94"/>
                  </a:cxn>
                  <a:cxn ang="0">
                    <a:pos x="31" y="92"/>
                  </a:cxn>
                  <a:cxn ang="0">
                    <a:pos x="23" y="87"/>
                  </a:cxn>
                  <a:cxn ang="0">
                    <a:pos x="15" y="81"/>
                  </a:cxn>
                  <a:cxn ang="0">
                    <a:pos x="9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9"/>
                  </a:cxn>
                  <a:cxn ang="0">
                    <a:pos x="9" y="21"/>
                  </a:cxn>
                  <a:cxn ang="0">
                    <a:pos x="15" y="14"/>
                  </a:cxn>
                  <a:cxn ang="0">
                    <a:pos x="23" y="8"/>
                  </a:cxn>
                  <a:cxn ang="0">
                    <a:pos x="31" y="3"/>
                  </a:cxn>
                  <a:cxn ang="0">
                    <a:pos x="41" y="1"/>
                  </a:cxn>
                  <a:cxn ang="0">
                    <a:pos x="51" y="0"/>
                  </a:cxn>
                </a:cxnLst>
                <a:rect l="0" t="0" r="r" b="b"/>
                <a:pathLst>
                  <a:path w="100" h="95">
                    <a:moveTo>
                      <a:pt x="51" y="0"/>
                    </a:moveTo>
                    <a:lnTo>
                      <a:pt x="61" y="1"/>
                    </a:lnTo>
                    <a:lnTo>
                      <a:pt x="71" y="3"/>
                    </a:lnTo>
                    <a:lnTo>
                      <a:pt x="79" y="8"/>
                    </a:lnTo>
                    <a:lnTo>
                      <a:pt x="86" y="14"/>
                    </a:lnTo>
                    <a:lnTo>
                      <a:pt x="92" y="21"/>
                    </a:lnTo>
                    <a:lnTo>
                      <a:pt x="97" y="29"/>
                    </a:lnTo>
                    <a:lnTo>
                      <a:pt x="99" y="37"/>
                    </a:lnTo>
                    <a:lnTo>
                      <a:pt x="100" y="47"/>
                    </a:lnTo>
                    <a:lnTo>
                      <a:pt x="99" y="57"/>
                    </a:lnTo>
                    <a:lnTo>
                      <a:pt x="97" y="66"/>
                    </a:lnTo>
                    <a:lnTo>
                      <a:pt x="92" y="74"/>
                    </a:lnTo>
                    <a:lnTo>
                      <a:pt x="86" y="81"/>
                    </a:lnTo>
                    <a:lnTo>
                      <a:pt x="79" y="87"/>
                    </a:lnTo>
                    <a:lnTo>
                      <a:pt x="71" y="92"/>
                    </a:lnTo>
                    <a:lnTo>
                      <a:pt x="61" y="94"/>
                    </a:lnTo>
                    <a:lnTo>
                      <a:pt x="51" y="95"/>
                    </a:lnTo>
                    <a:lnTo>
                      <a:pt x="41" y="94"/>
                    </a:lnTo>
                    <a:lnTo>
                      <a:pt x="31" y="92"/>
                    </a:lnTo>
                    <a:lnTo>
                      <a:pt x="23" y="87"/>
                    </a:lnTo>
                    <a:lnTo>
                      <a:pt x="15" y="81"/>
                    </a:lnTo>
                    <a:lnTo>
                      <a:pt x="9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9"/>
                    </a:lnTo>
                    <a:lnTo>
                      <a:pt x="9" y="21"/>
                    </a:lnTo>
                    <a:lnTo>
                      <a:pt x="15" y="14"/>
                    </a:lnTo>
                    <a:lnTo>
                      <a:pt x="23" y="8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62"/>
              <p:cNvSpPr>
                <a:spLocks/>
              </p:cNvSpPr>
              <p:nvPr/>
            </p:nvSpPr>
            <p:spPr bwMode="auto">
              <a:xfrm>
                <a:off x="3858" y="1533"/>
                <a:ext cx="26" cy="2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"/>
                  </a:cxn>
                  <a:cxn ang="0">
                    <a:pos x="110" y="6"/>
                  </a:cxn>
                  <a:cxn ang="0">
                    <a:pos x="124" y="14"/>
                  </a:cxn>
                  <a:cxn ang="0">
                    <a:pos x="136" y="24"/>
                  </a:cxn>
                  <a:cxn ang="0">
                    <a:pos x="145" y="36"/>
                  </a:cxn>
                  <a:cxn ang="0">
                    <a:pos x="153" y="49"/>
                  </a:cxn>
                  <a:cxn ang="0">
                    <a:pos x="158" y="64"/>
                  </a:cxn>
                  <a:cxn ang="0">
                    <a:pos x="159" y="80"/>
                  </a:cxn>
                  <a:cxn ang="0">
                    <a:pos x="158" y="96"/>
                  </a:cxn>
                  <a:cxn ang="0">
                    <a:pos x="153" y="111"/>
                  </a:cxn>
                  <a:cxn ang="0">
                    <a:pos x="145" y="125"/>
                  </a:cxn>
                  <a:cxn ang="0">
                    <a:pos x="136" y="135"/>
                  </a:cxn>
                  <a:cxn ang="0">
                    <a:pos x="124" y="145"/>
                  </a:cxn>
                  <a:cxn ang="0">
                    <a:pos x="110" y="153"/>
                  </a:cxn>
                  <a:cxn ang="0">
                    <a:pos x="96" y="158"/>
                  </a:cxn>
                  <a:cxn ang="0">
                    <a:pos x="80" y="159"/>
                  </a:cxn>
                  <a:cxn ang="0">
                    <a:pos x="64" y="158"/>
                  </a:cxn>
                  <a:cxn ang="0">
                    <a:pos x="48" y="153"/>
                  </a:cxn>
                  <a:cxn ang="0">
                    <a:pos x="35" y="145"/>
                  </a:cxn>
                  <a:cxn ang="0">
                    <a:pos x="23" y="135"/>
                  </a:cxn>
                  <a:cxn ang="0">
                    <a:pos x="14" y="125"/>
                  </a:cxn>
                  <a:cxn ang="0">
                    <a:pos x="6" y="111"/>
                  </a:cxn>
                  <a:cxn ang="0">
                    <a:pos x="1" y="96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6" y="49"/>
                  </a:cxn>
                  <a:cxn ang="0">
                    <a:pos x="14" y="36"/>
                  </a:cxn>
                  <a:cxn ang="0">
                    <a:pos x="23" y="24"/>
                  </a:cxn>
                  <a:cxn ang="0">
                    <a:pos x="35" y="14"/>
                  </a:cxn>
                  <a:cxn ang="0">
                    <a:pos x="48" y="6"/>
                  </a:cxn>
                  <a:cxn ang="0">
                    <a:pos x="64" y="1"/>
                  </a:cxn>
                  <a:cxn ang="0">
                    <a:pos x="80" y="0"/>
                  </a:cxn>
                </a:cxnLst>
                <a:rect l="0" t="0" r="r" b="b"/>
                <a:pathLst>
                  <a:path w="159" h="159">
                    <a:moveTo>
                      <a:pt x="80" y="0"/>
                    </a:moveTo>
                    <a:lnTo>
                      <a:pt x="96" y="1"/>
                    </a:lnTo>
                    <a:lnTo>
                      <a:pt x="110" y="6"/>
                    </a:lnTo>
                    <a:lnTo>
                      <a:pt x="124" y="14"/>
                    </a:lnTo>
                    <a:lnTo>
                      <a:pt x="136" y="24"/>
                    </a:lnTo>
                    <a:lnTo>
                      <a:pt x="145" y="36"/>
                    </a:lnTo>
                    <a:lnTo>
                      <a:pt x="153" y="49"/>
                    </a:lnTo>
                    <a:lnTo>
                      <a:pt x="158" y="64"/>
                    </a:lnTo>
                    <a:lnTo>
                      <a:pt x="159" y="80"/>
                    </a:lnTo>
                    <a:lnTo>
                      <a:pt x="158" y="96"/>
                    </a:lnTo>
                    <a:lnTo>
                      <a:pt x="153" y="111"/>
                    </a:lnTo>
                    <a:lnTo>
                      <a:pt x="145" y="125"/>
                    </a:lnTo>
                    <a:lnTo>
                      <a:pt x="136" y="135"/>
                    </a:lnTo>
                    <a:lnTo>
                      <a:pt x="124" y="145"/>
                    </a:lnTo>
                    <a:lnTo>
                      <a:pt x="110" y="153"/>
                    </a:lnTo>
                    <a:lnTo>
                      <a:pt x="96" y="158"/>
                    </a:lnTo>
                    <a:lnTo>
                      <a:pt x="80" y="159"/>
                    </a:lnTo>
                    <a:lnTo>
                      <a:pt x="64" y="158"/>
                    </a:lnTo>
                    <a:lnTo>
                      <a:pt x="48" y="153"/>
                    </a:lnTo>
                    <a:lnTo>
                      <a:pt x="35" y="145"/>
                    </a:lnTo>
                    <a:lnTo>
                      <a:pt x="23" y="135"/>
                    </a:lnTo>
                    <a:lnTo>
                      <a:pt x="14" y="125"/>
                    </a:lnTo>
                    <a:lnTo>
                      <a:pt x="6" y="111"/>
                    </a:lnTo>
                    <a:lnTo>
                      <a:pt x="1" y="96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6" y="49"/>
                    </a:lnTo>
                    <a:lnTo>
                      <a:pt x="14" y="36"/>
                    </a:lnTo>
                    <a:lnTo>
                      <a:pt x="23" y="24"/>
                    </a:lnTo>
                    <a:lnTo>
                      <a:pt x="35" y="14"/>
                    </a:lnTo>
                    <a:lnTo>
                      <a:pt x="48" y="6"/>
                    </a:lnTo>
                    <a:lnTo>
                      <a:pt x="64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63"/>
              <p:cNvSpPr>
                <a:spLocks/>
              </p:cNvSpPr>
              <p:nvPr/>
            </p:nvSpPr>
            <p:spPr bwMode="auto">
              <a:xfrm>
                <a:off x="3859" y="1533"/>
                <a:ext cx="24" cy="2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8" y="23"/>
                  </a:cxn>
                  <a:cxn ang="0">
                    <a:pos x="137" y="34"/>
                  </a:cxn>
                  <a:cxn ang="0">
                    <a:pos x="144" y="47"/>
                  </a:cxn>
                  <a:cxn ang="0">
                    <a:pos x="149" y="61"/>
                  </a:cxn>
                  <a:cxn ang="0">
                    <a:pos x="150" y="76"/>
                  </a:cxn>
                  <a:cxn ang="0">
                    <a:pos x="149" y="91"/>
                  </a:cxn>
                  <a:cxn ang="0">
                    <a:pos x="144" y="105"/>
                  </a:cxn>
                  <a:cxn ang="0">
                    <a:pos x="137" y="118"/>
                  </a:cxn>
                  <a:cxn ang="0">
                    <a:pos x="128" y="129"/>
                  </a:cxn>
                  <a:cxn ang="0">
                    <a:pos x="117" y="138"/>
                  </a:cxn>
                  <a:cxn ang="0">
                    <a:pos x="104" y="145"/>
                  </a:cxn>
                  <a:cxn ang="0">
                    <a:pos x="90" y="150"/>
                  </a:cxn>
                  <a:cxn ang="0">
                    <a:pos x="75" y="151"/>
                  </a:cxn>
                  <a:cxn ang="0">
                    <a:pos x="60" y="150"/>
                  </a:cxn>
                  <a:cxn ang="0">
                    <a:pos x="46" y="145"/>
                  </a:cxn>
                  <a:cxn ang="0">
                    <a:pos x="33" y="138"/>
                  </a:cxn>
                  <a:cxn ang="0">
                    <a:pos x="22" y="129"/>
                  </a:cxn>
                  <a:cxn ang="0">
                    <a:pos x="13" y="118"/>
                  </a:cxn>
                  <a:cxn ang="0">
                    <a:pos x="5" y="105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5" y="47"/>
                  </a:cxn>
                  <a:cxn ang="0">
                    <a:pos x="13" y="34"/>
                  </a:cxn>
                  <a:cxn ang="0">
                    <a:pos x="22" y="23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1"/>
                  </a:cxn>
                  <a:cxn ang="0">
                    <a:pos x="75" y="0"/>
                  </a:cxn>
                </a:cxnLst>
                <a:rect l="0" t="0" r="r" b="b"/>
                <a:pathLst>
                  <a:path w="150" h="151">
                    <a:moveTo>
                      <a:pt x="75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8" y="23"/>
                    </a:lnTo>
                    <a:lnTo>
                      <a:pt x="137" y="34"/>
                    </a:lnTo>
                    <a:lnTo>
                      <a:pt x="144" y="47"/>
                    </a:lnTo>
                    <a:lnTo>
                      <a:pt x="149" y="61"/>
                    </a:lnTo>
                    <a:lnTo>
                      <a:pt x="150" y="76"/>
                    </a:lnTo>
                    <a:lnTo>
                      <a:pt x="149" y="91"/>
                    </a:lnTo>
                    <a:lnTo>
                      <a:pt x="144" y="105"/>
                    </a:lnTo>
                    <a:lnTo>
                      <a:pt x="137" y="118"/>
                    </a:lnTo>
                    <a:lnTo>
                      <a:pt x="128" y="129"/>
                    </a:lnTo>
                    <a:lnTo>
                      <a:pt x="117" y="138"/>
                    </a:lnTo>
                    <a:lnTo>
                      <a:pt x="104" y="145"/>
                    </a:lnTo>
                    <a:lnTo>
                      <a:pt x="90" y="150"/>
                    </a:lnTo>
                    <a:lnTo>
                      <a:pt x="75" y="151"/>
                    </a:lnTo>
                    <a:lnTo>
                      <a:pt x="60" y="150"/>
                    </a:lnTo>
                    <a:lnTo>
                      <a:pt x="46" y="145"/>
                    </a:lnTo>
                    <a:lnTo>
                      <a:pt x="33" y="138"/>
                    </a:lnTo>
                    <a:lnTo>
                      <a:pt x="22" y="129"/>
                    </a:lnTo>
                    <a:lnTo>
                      <a:pt x="13" y="118"/>
                    </a:lnTo>
                    <a:lnTo>
                      <a:pt x="5" y="105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5" y="47"/>
                    </a:lnTo>
                    <a:lnTo>
                      <a:pt x="13" y="34"/>
                    </a:lnTo>
                    <a:lnTo>
                      <a:pt x="22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64"/>
              <p:cNvSpPr>
                <a:spLocks/>
              </p:cNvSpPr>
              <p:nvPr/>
            </p:nvSpPr>
            <p:spPr bwMode="auto">
              <a:xfrm>
                <a:off x="3859" y="1533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5" y="1"/>
                  </a:cxn>
                  <a:cxn ang="0">
                    <a:pos x="99" y="5"/>
                  </a:cxn>
                  <a:cxn ang="0">
                    <a:pos x="111" y="12"/>
                  </a:cxn>
                  <a:cxn ang="0">
                    <a:pos x="122" y="21"/>
                  </a:cxn>
                  <a:cxn ang="0">
                    <a:pos x="130" y="31"/>
                  </a:cxn>
                  <a:cxn ang="0">
                    <a:pos x="137" y="43"/>
                  </a:cxn>
                  <a:cxn ang="0">
                    <a:pos x="141" y="56"/>
                  </a:cxn>
                  <a:cxn ang="0">
                    <a:pos x="142" y="70"/>
                  </a:cxn>
                  <a:cxn ang="0">
                    <a:pos x="141" y="84"/>
                  </a:cxn>
                  <a:cxn ang="0">
                    <a:pos x="137" y="97"/>
                  </a:cxn>
                  <a:cxn ang="0">
                    <a:pos x="130" y="109"/>
                  </a:cxn>
                  <a:cxn ang="0">
                    <a:pos x="122" y="120"/>
                  </a:cxn>
                  <a:cxn ang="0">
                    <a:pos x="111" y="129"/>
                  </a:cxn>
                  <a:cxn ang="0">
                    <a:pos x="99" y="135"/>
                  </a:cxn>
                  <a:cxn ang="0">
                    <a:pos x="85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5"/>
                  </a:cxn>
                  <a:cxn ang="0">
                    <a:pos x="32" y="129"/>
                  </a:cxn>
                  <a:cxn ang="0">
                    <a:pos x="21" y="120"/>
                  </a:cxn>
                  <a:cxn ang="0">
                    <a:pos x="12" y="109"/>
                  </a:cxn>
                  <a:cxn ang="0">
                    <a:pos x="6" y="97"/>
                  </a:cxn>
                  <a:cxn ang="0">
                    <a:pos x="1" y="84"/>
                  </a:cxn>
                  <a:cxn ang="0">
                    <a:pos x="0" y="70"/>
                  </a:cxn>
                  <a:cxn ang="0">
                    <a:pos x="1" y="56"/>
                  </a:cxn>
                  <a:cxn ang="0">
                    <a:pos x="6" y="43"/>
                  </a:cxn>
                  <a:cxn ang="0">
                    <a:pos x="12" y="31"/>
                  </a:cxn>
                  <a:cxn ang="0">
                    <a:pos x="21" y="21"/>
                  </a:cxn>
                  <a:cxn ang="0">
                    <a:pos x="32" y="12"/>
                  </a:cxn>
                  <a:cxn ang="0">
                    <a:pos x="44" y="5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5" y="1"/>
                    </a:lnTo>
                    <a:lnTo>
                      <a:pt x="99" y="5"/>
                    </a:lnTo>
                    <a:lnTo>
                      <a:pt x="111" y="12"/>
                    </a:lnTo>
                    <a:lnTo>
                      <a:pt x="122" y="21"/>
                    </a:lnTo>
                    <a:lnTo>
                      <a:pt x="130" y="31"/>
                    </a:lnTo>
                    <a:lnTo>
                      <a:pt x="137" y="43"/>
                    </a:lnTo>
                    <a:lnTo>
                      <a:pt x="141" y="56"/>
                    </a:lnTo>
                    <a:lnTo>
                      <a:pt x="142" y="70"/>
                    </a:lnTo>
                    <a:lnTo>
                      <a:pt x="141" y="84"/>
                    </a:lnTo>
                    <a:lnTo>
                      <a:pt x="137" y="97"/>
                    </a:lnTo>
                    <a:lnTo>
                      <a:pt x="130" y="109"/>
                    </a:lnTo>
                    <a:lnTo>
                      <a:pt x="122" y="120"/>
                    </a:lnTo>
                    <a:lnTo>
                      <a:pt x="111" y="129"/>
                    </a:lnTo>
                    <a:lnTo>
                      <a:pt x="99" y="135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5"/>
                    </a:lnTo>
                    <a:lnTo>
                      <a:pt x="32" y="129"/>
                    </a:lnTo>
                    <a:lnTo>
                      <a:pt x="21" y="120"/>
                    </a:lnTo>
                    <a:lnTo>
                      <a:pt x="12" y="109"/>
                    </a:lnTo>
                    <a:lnTo>
                      <a:pt x="6" y="97"/>
                    </a:lnTo>
                    <a:lnTo>
                      <a:pt x="1" y="84"/>
                    </a:lnTo>
                    <a:lnTo>
                      <a:pt x="0" y="70"/>
                    </a:lnTo>
                    <a:lnTo>
                      <a:pt x="1" y="56"/>
                    </a:lnTo>
                    <a:lnTo>
                      <a:pt x="6" y="43"/>
                    </a:lnTo>
                    <a:lnTo>
                      <a:pt x="12" y="31"/>
                    </a:lnTo>
                    <a:lnTo>
                      <a:pt x="21" y="21"/>
                    </a:lnTo>
                    <a:lnTo>
                      <a:pt x="32" y="12"/>
                    </a:lnTo>
                    <a:lnTo>
                      <a:pt x="44" y="5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65"/>
              <p:cNvSpPr>
                <a:spLocks/>
              </p:cNvSpPr>
              <p:nvPr/>
            </p:nvSpPr>
            <p:spPr bwMode="auto">
              <a:xfrm>
                <a:off x="3860" y="1533"/>
                <a:ext cx="22" cy="22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0" y="1"/>
                  </a:cxn>
                  <a:cxn ang="0">
                    <a:pos x="93" y="5"/>
                  </a:cxn>
                  <a:cxn ang="0">
                    <a:pos x="104" y="12"/>
                  </a:cxn>
                  <a:cxn ang="0">
                    <a:pos x="114" y="19"/>
                  </a:cxn>
                  <a:cxn ang="0">
                    <a:pos x="122" y="29"/>
                  </a:cxn>
                  <a:cxn ang="0">
                    <a:pos x="128" y="41"/>
                  </a:cxn>
                  <a:cxn ang="0">
                    <a:pos x="132" y="53"/>
                  </a:cxn>
                  <a:cxn ang="0">
                    <a:pos x="133" y="66"/>
                  </a:cxn>
                  <a:cxn ang="0">
                    <a:pos x="132" y="79"/>
                  </a:cxn>
                  <a:cxn ang="0">
                    <a:pos x="128" y="92"/>
                  </a:cxn>
                  <a:cxn ang="0">
                    <a:pos x="122" y="103"/>
                  </a:cxn>
                  <a:cxn ang="0">
                    <a:pos x="114" y="113"/>
                  </a:cxn>
                  <a:cxn ang="0">
                    <a:pos x="104" y="121"/>
                  </a:cxn>
                  <a:cxn ang="0">
                    <a:pos x="93" y="127"/>
                  </a:cxn>
                  <a:cxn ang="0">
                    <a:pos x="80" y="131"/>
                  </a:cxn>
                  <a:cxn ang="0">
                    <a:pos x="67" y="132"/>
                  </a:cxn>
                  <a:cxn ang="0">
                    <a:pos x="54" y="131"/>
                  </a:cxn>
                  <a:cxn ang="0">
                    <a:pos x="41" y="127"/>
                  </a:cxn>
                  <a:cxn ang="0">
                    <a:pos x="30" y="121"/>
                  </a:cxn>
                  <a:cxn ang="0">
                    <a:pos x="20" y="113"/>
                  </a:cxn>
                  <a:cxn ang="0">
                    <a:pos x="12" y="103"/>
                  </a:cxn>
                  <a:cxn ang="0">
                    <a:pos x="5" y="92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5" y="41"/>
                  </a:cxn>
                  <a:cxn ang="0">
                    <a:pos x="12" y="29"/>
                  </a:cxn>
                  <a:cxn ang="0">
                    <a:pos x="20" y="19"/>
                  </a:cxn>
                  <a:cxn ang="0">
                    <a:pos x="30" y="12"/>
                  </a:cxn>
                  <a:cxn ang="0">
                    <a:pos x="41" y="5"/>
                  </a:cxn>
                  <a:cxn ang="0">
                    <a:pos x="54" y="1"/>
                  </a:cxn>
                  <a:cxn ang="0">
                    <a:pos x="67" y="0"/>
                  </a:cxn>
                </a:cxnLst>
                <a:rect l="0" t="0" r="r" b="b"/>
                <a:pathLst>
                  <a:path w="133" h="132">
                    <a:moveTo>
                      <a:pt x="67" y="0"/>
                    </a:moveTo>
                    <a:lnTo>
                      <a:pt x="80" y="1"/>
                    </a:lnTo>
                    <a:lnTo>
                      <a:pt x="93" y="5"/>
                    </a:lnTo>
                    <a:lnTo>
                      <a:pt x="104" y="12"/>
                    </a:lnTo>
                    <a:lnTo>
                      <a:pt x="114" y="19"/>
                    </a:lnTo>
                    <a:lnTo>
                      <a:pt x="122" y="29"/>
                    </a:lnTo>
                    <a:lnTo>
                      <a:pt x="128" y="41"/>
                    </a:lnTo>
                    <a:lnTo>
                      <a:pt x="132" y="53"/>
                    </a:lnTo>
                    <a:lnTo>
                      <a:pt x="133" y="66"/>
                    </a:lnTo>
                    <a:lnTo>
                      <a:pt x="132" y="79"/>
                    </a:lnTo>
                    <a:lnTo>
                      <a:pt x="128" y="92"/>
                    </a:lnTo>
                    <a:lnTo>
                      <a:pt x="122" y="103"/>
                    </a:lnTo>
                    <a:lnTo>
                      <a:pt x="114" y="113"/>
                    </a:lnTo>
                    <a:lnTo>
                      <a:pt x="104" y="121"/>
                    </a:lnTo>
                    <a:lnTo>
                      <a:pt x="93" y="127"/>
                    </a:lnTo>
                    <a:lnTo>
                      <a:pt x="80" y="131"/>
                    </a:lnTo>
                    <a:lnTo>
                      <a:pt x="67" y="132"/>
                    </a:lnTo>
                    <a:lnTo>
                      <a:pt x="54" y="131"/>
                    </a:lnTo>
                    <a:lnTo>
                      <a:pt x="41" y="127"/>
                    </a:lnTo>
                    <a:lnTo>
                      <a:pt x="30" y="121"/>
                    </a:lnTo>
                    <a:lnTo>
                      <a:pt x="20" y="113"/>
                    </a:lnTo>
                    <a:lnTo>
                      <a:pt x="12" y="103"/>
                    </a:lnTo>
                    <a:lnTo>
                      <a:pt x="5" y="92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5" y="41"/>
                    </a:lnTo>
                    <a:lnTo>
                      <a:pt x="12" y="29"/>
                    </a:lnTo>
                    <a:lnTo>
                      <a:pt x="20" y="19"/>
                    </a:lnTo>
                    <a:lnTo>
                      <a:pt x="30" y="12"/>
                    </a:lnTo>
                    <a:lnTo>
                      <a:pt x="41" y="5"/>
                    </a:lnTo>
                    <a:lnTo>
                      <a:pt x="54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66"/>
              <p:cNvSpPr>
                <a:spLocks/>
              </p:cNvSpPr>
              <p:nvPr/>
            </p:nvSpPr>
            <p:spPr bwMode="auto">
              <a:xfrm>
                <a:off x="3861" y="1533"/>
                <a:ext cx="21" cy="2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5" y="1"/>
                  </a:cxn>
                  <a:cxn ang="0">
                    <a:pos x="87" y="5"/>
                  </a:cxn>
                  <a:cxn ang="0">
                    <a:pos x="97" y="11"/>
                  </a:cxn>
                  <a:cxn ang="0">
                    <a:pos x="106" y="18"/>
                  </a:cxn>
                  <a:cxn ang="0">
                    <a:pos x="114" y="27"/>
                  </a:cxn>
                  <a:cxn ang="0">
                    <a:pos x="119" y="38"/>
                  </a:cxn>
                  <a:cxn ang="0">
                    <a:pos x="124" y="50"/>
                  </a:cxn>
                  <a:cxn ang="0">
                    <a:pos x="125" y="62"/>
                  </a:cxn>
                  <a:cxn ang="0">
                    <a:pos x="124" y="74"/>
                  </a:cxn>
                  <a:cxn ang="0">
                    <a:pos x="119" y="86"/>
                  </a:cxn>
                  <a:cxn ang="0">
                    <a:pos x="114" y="96"/>
                  </a:cxn>
                  <a:cxn ang="0">
                    <a:pos x="106" y="105"/>
                  </a:cxn>
                  <a:cxn ang="0">
                    <a:pos x="97" y="113"/>
                  </a:cxn>
                  <a:cxn ang="0">
                    <a:pos x="87" y="118"/>
                  </a:cxn>
                  <a:cxn ang="0">
                    <a:pos x="75" y="122"/>
                  </a:cxn>
                  <a:cxn ang="0">
                    <a:pos x="62" y="124"/>
                  </a:cxn>
                  <a:cxn ang="0">
                    <a:pos x="50" y="122"/>
                  </a:cxn>
                  <a:cxn ang="0">
                    <a:pos x="38" y="118"/>
                  </a:cxn>
                  <a:cxn ang="0">
                    <a:pos x="27" y="113"/>
                  </a:cxn>
                  <a:cxn ang="0">
                    <a:pos x="19" y="105"/>
                  </a:cxn>
                  <a:cxn ang="0">
                    <a:pos x="11" y="96"/>
                  </a:cxn>
                  <a:cxn ang="0">
                    <a:pos x="6" y="86"/>
                  </a:cxn>
                  <a:cxn ang="0">
                    <a:pos x="1" y="74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6" y="38"/>
                  </a:cxn>
                  <a:cxn ang="0">
                    <a:pos x="11" y="27"/>
                  </a:cxn>
                  <a:cxn ang="0">
                    <a:pos x="19" y="18"/>
                  </a:cxn>
                  <a:cxn ang="0">
                    <a:pos x="27" y="11"/>
                  </a:cxn>
                  <a:cxn ang="0">
                    <a:pos x="38" y="5"/>
                  </a:cxn>
                  <a:cxn ang="0">
                    <a:pos x="50" y="1"/>
                  </a:cxn>
                  <a:cxn ang="0">
                    <a:pos x="62" y="0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7" y="11"/>
                    </a:lnTo>
                    <a:lnTo>
                      <a:pt x="106" y="18"/>
                    </a:lnTo>
                    <a:lnTo>
                      <a:pt x="114" y="27"/>
                    </a:lnTo>
                    <a:lnTo>
                      <a:pt x="119" y="38"/>
                    </a:lnTo>
                    <a:lnTo>
                      <a:pt x="124" y="50"/>
                    </a:lnTo>
                    <a:lnTo>
                      <a:pt x="125" y="62"/>
                    </a:lnTo>
                    <a:lnTo>
                      <a:pt x="124" y="74"/>
                    </a:lnTo>
                    <a:lnTo>
                      <a:pt x="119" y="86"/>
                    </a:lnTo>
                    <a:lnTo>
                      <a:pt x="114" y="96"/>
                    </a:lnTo>
                    <a:lnTo>
                      <a:pt x="106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2" y="124"/>
                    </a:lnTo>
                    <a:lnTo>
                      <a:pt x="50" y="122"/>
                    </a:lnTo>
                    <a:lnTo>
                      <a:pt x="38" y="118"/>
                    </a:lnTo>
                    <a:lnTo>
                      <a:pt x="27" y="113"/>
                    </a:lnTo>
                    <a:lnTo>
                      <a:pt x="19" y="105"/>
                    </a:lnTo>
                    <a:lnTo>
                      <a:pt x="11" y="96"/>
                    </a:lnTo>
                    <a:lnTo>
                      <a:pt x="6" y="86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6" y="38"/>
                    </a:lnTo>
                    <a:lnTo>
                      <a:pt x="11" y="27"/>
                    </a:lnTo>
                    <a:lnTo>
                      <a:pt x="19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67"/>
              <p:cNvSpPr>
                <a:spLocks/>
              </p:cNvSpPr>
              <p:nvPr/>
            </p:nvSpPr>
            <p:spPr bwMode="auto">
              <a:xfrm>
                <a:off x="3862" y="1533"/>
                <a:ext cx="19" cy="1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1" y="1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99" y="17"/>
                  </a:cxn>
                  <a:cxn ang="0">
                    <a:pos x="107" y="25"/>
                  </a:cxn>
                  <a:cxn ang="0">
                    <a:pos x="112" y="35"/>
                  </a:cxn>
                  <a:cxn ang="0">
                    <a:pos x="115" y="45"/>
                  </a:cxn>
                  <a:cxn ang="0">
                    <a:pos x="116" y="57"/>
                  </a:cxn>
                  <a:cxn ang="0">
                    <a:pos x="115" y="69"/>
                  </a:cxn>
                  <a:cxn ang="0">
                    <a:pos x="112" y="79"/>
                  </a:cxn>
                  <a:cxn ang="0">
                    <a:pos x="107" y="89"/>
                  </a:cxn>
                  <a:cxn ang="0">
                    <a:pos x="99" y="97"/>
                  </a:cxn>
                  <a:cxn ang="0">
                    <a:pos x="92" y="104"/>
                  </a:cxn>
                  <a:cxn ang="0">
                    <a:pos x="82" y="109"/>
                  </a:cxn>
                  <a:cxn ang="0">
                    <a:pos x="71" y="113"/>
                  </a:cxn>
                  <a:cxn ang="0">
                    <a:pos x="59" y="114"/>
                  </a:cxn>
                  <a:cxn ang="0">
                    <a:pos x="47" y="113"/>
                  </a:cxn>
                  <a:cxn ang="0">
                    <a:pos x="36" y="109"/>
                  </a:cxn>
                  <a:cxn ang="0">
                    <a:pos x="26" y="104"/>
                  </a:cxn>
                  <a:cxn ang="0">
                    <a:pos x="18" y="97"/>
                  </a:cxn>
                  <a:cxn ang="0">
                    <a:pos x="10" y="89"/>
                  </a:cxn>
                  <a:cxn ang="0">
                    <a:pos x="5" y="79"/>
                  </a:cxn>
                  <a:cxn ang="0">
                    <a:pos x="2" y="69"/>
                  </a:cxn>
                  <a:cxn ang="0">
                    <a:pos x="0" y="57"/>
                  </a:cxn>
                  <a:cxn ang="0">
                    <a:pos x="2" y="45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8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7" y="1"/>
                  </a:cxn>
                  <a:cxn ang="0">
                    <a:pos x="59" y="0"/>
                  </a:cxn>
                </a:cxnLst>
                <a:rect l="0" t="0" r="r" b="b"/>
                <a:pathLst>
                  <a:path w="116" h="114">
                    <a:moveTo>
                      <a:pt x="59" y="0"/>
                    </a:moveTo>
                    <a:lnTo>
                      <a:pt x="71" y="1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99" y="17"/>
                    </a:lnTo>
                    <a:lnTo>
                      <a:pt x="107" y="25"/>
                    </a:lnTo>
                    <a:lnTo>
                      <a:pt x="112" y="35"/>
                    </a:lnTo>
                    <a:lnTo>
                      <a:pt x="115" y="45"/>
                    </a:lnTo>
                    <a:lnTo>
                      <a:pt x="116" y="57"/>
                    </a:lnTo>
                    <a:lnTo>
                      <a:pt x="115" y="69"/>
                    </a:lnTo>
                    <a:lnTo>
                      <a:pt x="112" y="79"/>
                    </a:lnTo>
                    <a:lnTo>
                      <a:pt x="107" y="89"/>
                    </a:lnTo>
                    <a:lnTo>
                      <a:pt x="99" y="97"/>
                    </a:lnTo>
                    <a:lnTo>
                      <a:pt x="92" y="104"/>
                    </a:lnTo>
                    <a:lnTo>
                      <a:pt x="82" y="109"/>
                    </a:lnTo>
                    <a:lnTo>
                      <a:pt x="71" y="113"/>
                    </a:lnTo>
                    <a:lnTo>
                      <a:pt x="59" y="114"/>
                    </a:lnTo>
                    <a:lnTo>
                      <a:pt x="47" y="113"/>
                    </a:lnTo>
                    <a:lnTo>
                      <a:pt x="36" y="109"/>
                    </a:lnTo>
                    <a:lnTo>
                      <a:pt x="26" y="104"/>
                    </a:lnTo>
                    <a:lnTo>
                      <a:pt x="18" y="97"/>
                    </a:lnTo>
                    <a:lnTo>
                      <a:pt x="10" y="89"/>
                    </a:lnTo>
                    <a:lnTo>
                      <a:pt x="5" y="79"/>
                    </a:lnTo>
                    <a:lnTo>
                      <a:pt x="2" y="69"/>
                    </a:lnTo>
                    <a:lnTo>
                      <a:pt x="0" y="57"/>
                    </a:lnTo>
                    <a:lnTo>
                      <a:pt x="2" y="45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8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7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68"/>
              <p:cNvSpPr>
                <a:spLocks/>
              </p:cNvSpPr>
              <p:nvPr/>
            </p:nvSpPr>
            <p:spPr bwMode="auto">
              <a:xfrm>
                <a:off x="3862" y="1533"/>
                <a:ext cx="18" cy="1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4" y="1"/>
                  </a:cxn>
                  <a:cxn ang="0">
                    <a:pos x="74" y="4"/>
                  </a:cxn>
                  <a:cxn ang="0">
                    <a:pos x="83" y="9"/>
                  </a:cxn>
                  <a:cxn ang="0">
                    <a:pos x="91" y="15"/>
                  </a:cxn>
                  <a:cxn ang="0">
                    <a:pos x="97" y="24"/>
                  </a:cxn>
                  <a:cxn ang="0">
                    <a:pos x="102" y="32"/>
                  </a:cxn>
                  <a:cxn ang="0">
                    <a:pos x="105" y="42"/>
                  </a:cxn>
                  <a:cxn ang="0">
                    <a:pos x="106" y="53"/>
                  </a:cxn>
                  <a:cxn ang="0">
                    <a:pos x="105" y="64"/>
                  </a:cxn>
                  <a:cxn ang="0">
                    <a:pos x="102" y="73"/>
                  </a:cxn>
                  <a:cxn ang="0">
                    <a:pos x="97" y="82"/>
                  </a:cxn>
                  <a:cxn ang="0">
                    <a:pos x="91" y="90"/>
                  </a:cxn>
                  <a:cxn ang="0">
                    <a:pos x="83" y="96"/>
                  </a:cxn>
                  <a:cxn ang="0">
                    <a:pos x="74" y="101"/>
                  </a:cxn>
                  <a:cxn ang="0">
                    <a:pos x="64" y="104"/>
                  </a:cxn>
                  <a:cxn ang="0">
                    <a:pos x="53" y="105"/>
                  </a:cxn>
                  <a:cxn ang="0">
                    <a:pos x="42" y="104"/>
                  </a:cxn>
                  <a:cxn ang="0">
                    <a:pos x="32" y="101"/>
                  </a:cxn>
                  <a:cxn ang="0">
                    <a:pos x="24" y="96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4" y="9"/>
                  </a:cxn>
                  <a:cxn ang="0">
                    <a:pos x="32" y="4"/>
                  </a:cxn>
                  <a:cxn ang="0">
                    <a:pos x="42" y="1"/>
                  </a:cxn>
                  <a:cxn ang="0">
                    <a:pos x="53" y="0"/>
                  </a:cxn>
                </a:cxnLst>
                <a:rect l="0" t="0" r="r" b="b"/>
                <a:pathLst>
                  <a:path w="106" h="105">
                    <a:moveTo>
                      <a:pt x="53" y="0"/>
                    </a:moveTo>
                    <a:lnTo>
                      <a:pt x="64" y="1"/>
                    </a:lnTo>
                    <a:lnTo>
                      <a:pt x="74" y="4"/>
                    </a:lnTo>
                    <a:lnTo>
                      <a:pt x="83" y="9"/>
                    </a:lnTo>
                    <a:lnTo>
                      <a:pt x="91" y="15"/>
                    </a:lnTo>
                    <a:lnTo>
                      <a:pt x="97" y="24"/>
                    </a:lnTo>
                    <a:lnTo>
                      <a:pt x="102" y="32"/>
                    </a:lnTo>
                    <a:lnTo>
                      <a:pt x="105" y="42"/>
                    </a:lnTo>
                    <a:lnTo>
                      <a:pt x="106" y="53"/>
                    </a:lnTo>
                    <a:lnTo>
                      <a:pt x="105" y="64"/>
                    </a:lnTo>
                    <a:lnTo>
                      <a:pt x="102" y="73"/>
                    </a:lnTo>
                    <a:lnTo>
                      <a:pt x="97" y="82"/>
                    </a:lnTo>
                    <a:lnTo>
                      <a:pt x="91" y="90"/>
                    </a:lnTo>
                    <a:lnTo>
                      <a:pt x="83" y="96"/>
                    </a:lnTo>
                    <a:lnTo>
                      <a:pt x="74" y="101"/>
                    </a:lnTo>
                    <a:lnTo>
                      <a:pt x="64" y="104"/>
                    </a:lnTo>
                    <a:lnTo>
                      <a:pt x="53" y="105"/>
                    </a:lnTo>
                    <a:lnTo>
                      <a:pt x="42" y="104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2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69"/>
              <p:cNvSpPr>
                <a:spLocks/>
              </p:cNvSpPr>
              <p:nvPr/>
            </p:nvSpPr>
            <p:spPr bwMode="auto">
              <a:xfrm>
                <a:off x="3863" y="1533"/>
                <a:ext cx="17" cy="1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9" y="1"/>
                  </a:cxn>
                  <a:cxn ang="0">
                    <a:pos x="69" y="3"/>
                  </a:cxn>
                  <a:cxn ang="0">
                    <a:pos x="77" y="9"/>
                  </a:cxn>
                  <a:cxn ang="0">
                    <a:pos x="84" y="14"/>
                  </a:cxn>
                  <a:cxn ang="0">
                    <a:pos x="90" y="22"/>
                  </a:cxn>
                  <a:cxn ang="0">
                    <a:pos x="95" y="29"/>
                  </a:cxn>
                  <a:cxn ang="0">
                    <a:pos x="98" y="38"/>
                  </a:cxn>
                  <a:cxn ang="0">
                    <a:pos x="99" y="48"/>
                  </a:cxn>
                  <a:cxn ang="0">
                    <a:pos x="98" y="57"/>
                  </a:cxn>
                  <a:cxn ang="0">
                    <a:pos x="95" y="67"/>
                  </a:cxn>
                  <a:cxn ang="0">
                    <a:pos x="90" y="75"/>
                  </a:cxn>
                  <a:cxn ang="0">
                    <a:pos x="84" y="82"/>
                  </a:cxn>
                  <a:cxn ang="0">
                    <a:pos x="77" y="88"/>
                  </a:cxn>
                  <a:cxn ang="0">
                    <a:pos x="69" y="92"/>
                  </a:cxn>
                  <a:cxn ang="0">
                    <a:pos x="59" y="95"/>
                  </a:cxn>
                  <a:cxn ang="0">
                    <a:pos x="49" y="96"/>
                  </a:cxn>
                  <a:cxn ang="0">
                    <a:pos x="39" y="95"/>
                  </a:cxn>
                  <a:cxn ang="0">
                    <a:pos x="30" y="92"/>
                  </a:cxn>
                  <a:cxn ang="0">
                    <a:pos x="22" y="88"/>
                  </a:cxn>
                  <a:cxn ang="0">
                    <a:pos x="14" y="82"/>
                  </a:cxn>
                  <a:cxn ang="0">
                    <a:pos x="9" y="75"/>
                  </a:cxn>
                  <a:cxn ang="0">
                    <a:pos x="5" y="67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5" y="29"/>
                  </a:cxn>
                  <a:cxn ang="0">
                    <a:pos x="9" y="22"/>
                  </a:cxn>
                  <a:cxn ang="0">
                    <a:pos x="14" y="14"/>
                  </a:cxn>
                  <a:cxn ang="0">
                    <a:pos x="22" y="9"/>
                  </a:cxn>
                  <a:cxn ang="0">
                    <a:pos x="30" y="3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9" h="96">
                    <a:moveTo>
                      <a:pt x="49" y="0"/>
                    </a:moveTo>
                    <a:lnTo>
                      <a:pt x="59" y="1"/>
                    </a:lnTo>
                    <a:lnTo>
                      <a:pt x="69" y="3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5" y="29"/>
                    </a:lnTo>
                    <a:lnTo>
                      <a:pt x="98" y="38"/>
                    </a:lnTo>
                    <a:lnTo>
                      <a:pt x="99" y="48"/>
                    </a:lnTo>
                    <a:lnTo>
                      <a:pt x="98" y="57"/>
                    </a:lnTo>
                    <a:lnTo>
                      <a:pt x="95" y="67"/>
                    </a:lnTo>
                    <a:lnTo>
                      <a:pt x="90" y="75"/>
                    </a:lnTo>
                    <a:lnTo>
                      <a:pt x="84" y="82"/>
                    </a:lnTo>
                    <a:lnTo>
                      <a:pt x="77" y="88"/>
                    </a:lnTo>
                    <a:lnTo>
                      <a:pt x="69" y="92"/>
                    </a:lnTo>
                    <a:lnTo>
                      <a:pt x="59" y="95"/>
                    </a:lnTo>
                    <a:lnTo>
                      <a:pt x="49" y="96"/>
                    </a:lnTo>
                    <a:lnTo>
                      <a:pt x="39" y="95"/>
                    </a:lnTo>
                    <a:lnTo>
                      <a:pt x="30" y="92"/>
                    </a:lnTo>
                    <a:lnTo>
                      <a:pt x="22" y="88"/>
                    </a:lnTo>
                    <a:lnTo>
                      <a:pt x="14" y="82"/>
                    </a:lnTo>
                    <a:lnTo>
                      <a:pt x="9" y="75"/>
                    </a:lnTo>
                    <a:lnTo>
                      <a:pt x="5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5" y="29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30" y="3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70"/>
              <p:cNvSpPr>
                <a:spLocks/>
              </p:cNvSpPr>
              <p:nvPr/>
            </p:nvSpPr>
            <p:spPr bwMode="auto">
              <a:xfrm>
                <a:off x="3864" y="1533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1" y="3"/>
                  </a:cxn>
                  <a:cxn ang="0">
                    <a:pos x="69" y="7"/>
                  </a:cxn>
                  <a:cxn ang="0">
                    <a:pos x="76" y="13"/>
                  </a:cxn>
                  <a:cxn ang="0">
                    <a:pos x="81" y="19"/>
                  </a:cxn>
                  <a:cxn ang="0">
                    <a:pos x="85" y="26"/>
                  </a:cxn>
                  <a:cxn ang="0">
                    <a:pos x="87" y="35"/>
                  </a:cxn>
                  <a:cxn ang="0">
                    <a:pos x="89" y="43"/>
                  </a:cxn>
                  <a:cxn ang="0">
                    <a:pos x="87" y="52"/>
                  </a:cxn>
                  <a:cxn ang="0">
                    <a:pos x="85" y="61"/>
                  </a:cxn>
                  <a:cxn ang="0">
                    <a:pos x="81" y="67"/>
                  </a:cxn>
                  <a:cxn ang="0">
                    <a:pos x="76" y="74"/>
                  </a:cxn>
                  <a:cxn ang="0">
                    <a:pos x="69" y="79"/>
                  </a:cxn>
                  <a:cxn ang="0">
                    <a:pos x="61" y="83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5" y="86"/>
                  </a:cxn>
                  <a:cxn ang="0">
                    <a:pos x="27" y="83"/>
                  </a:cxn>
                  <a:cxn ang="0">
                    <a:pos x="19" y="79"/>
                  </a:cxn>
                  <a:cxn ang="0">
                    <a:pos x="13" y="74"/>
                  </a:cxn>
                  <a:cxn ang="0">
                    <a:pos x="7" y="67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7" y="19"/>
                  </a:cxn>
                  <a:cxn ang="0">
                    <a:pos x="13" y="13"/>
                  </a:cxn>
                  <a:cxn ang="0">
                    <a:pos x="19" y="7"/>
                  </a:cxn>
                  <a:cxn ang="0">
                    <a:pos x="27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9" h="87">
                    <a:moveTo>
                      <a:pt x="44" y="0"/>
                    </a:moveTo>
                    <a:lnTo>
                      <a:pt x="53" y="1"/>
                    </a:lnTo>
                    <a:lnTo>
                      <a:pt x="61" y="3"/>
                    </a:lnTo>
                    <a:lnTo>
                      <a:pt x="69" y="7"/>
                    </a:lnTo>
                    <a:lnTo>
                      <a:pt x="76" y="13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7" y="35"/>
                    </a:lnTo>
                    <a:lnTo>
                      <a:pt x="89" y="43"/>
                    </a:lnTo>
                    <a:lnTo>
                      <a:pt x="87" y="52"/>
                    </a:lnTo>
                    <a:lnTo>
                      <a:pt x="85" y="61"/>
                    </a:lnTo>
                    <a:lnTo>
                      <a:pt x="81" y="67"/>
                    </a:lnTo>
                    <a:lnTo>
                      <a:pt x="76" y="74"/>
                    </a:lnTo>
                    <a:lnTo>
                      <a:pt x="69" y="79"/>
                    </a:lnTo>
                    <a:lnTo>
                      <a:pt x="61" y="83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5" y="86"/>
                    </a:lnTo>
                    <a:lnTo>
                      <a:pt x="27" y="83"/>
                    </a:lnTo>
                    <a:lnTo>
                      <a:pt x="19" y="79"/>
                    </a:lnTo>
                    <a:lnTo>
                      <a:pt x="13" y="74"/>
                    </a:lnTo>
                    <a:lnTo>
                      <a:pt x="7" y="67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13" y="13"/>
                    </a:lnTo>
                    <a:lnTo>
                      <a:pt x="19" y="7"/>
                    </a:lnTo>
                    <a:lnTo>
                      <a:pt x="27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71"/>
              <p:cNvSpPr>
                <a:spLocks/>
              </p:cNvSpPr>
              <p:nvPr/>
            </p:nvSpPr>
            <p:spPr bwMode="auto">
              <a:xfrm>
                <a:off x="3865" y="1533"/>
                <a:ext cx="13" cy="1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3" y="6"/>
                  </a:cxn>
                  <a:cxn ang="0">
                    <a:pos x="68" y="11"/>
                  </a:cxn>
                  <a:cxn ang="0">
                    <a:pos x="74" y="17"/>
                  </a:cxn>
                  <a:cxn ang="0">
                    <a:pos x="77" y="24"/>
                  </a:cxn>
                  <a:cxn ang="0">
                    <a:pos x="79" y="31"/>
                  </a:cxn>
                  <a:cxn ang="0">
                    <a:pos x="80" y="39"/>
                  </a:cxn>
                  <a:cxn ang="0">
                    <a:pos x="79" y="47"/>
                  </a:cxn>
                  <a:cxn ang="0">
                    <a:pos x="77" y="54"/>
                  </a:cxn>
                  <a:cxn ang="0">
                    <a:pos x="74" y="61"/>
                  </a:cxn>
                  <a:cxn ang="0">
                    <a:pos x="68" y="66"/>
                  </a:cxn>
                  <a:cxn ang="0">
                    <a:pos x="63" y="71"/>
                  </a:cxn>
                  <a:cxn ang="0">
                    <a:pos x="56" y="75"/>
                  </a:cxn>
                  <a:cxn ang="0">
                    <a:pos x="49" y="77"/>
                  </a:cxn>
                  <a:cxn ang="0">
                    <a:pos x="40" y="78"/>
                  </a:cxn>
                  <a:cxn ang="0">
                    <a:pos x="33" y="77"/>
                  </a:cxn>
                  <a:cxn ang="0">
                    <a:pos x="25" y="75"/>
                  </a:cxn>
                  <a:cxn ang="0">
                    <a:pos x="18" y="71"/>
                  </a:cxn>
                  <a:cxn ang="0">
                    <a:pos x="12" y="66"/>
                  </a:cxn>
                  <a:cxn ang="0">
                    <a:pos x="6" y="61"/>
                  </a:cxn>
                  <a:cxn ang="0">
                    <a:pos x="3" y="54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6" y="17"/>
                  </a:cxn>
                  <a:cxn ang="0">
                    <a:pos x="12" y="11"/>
                  </a:cxn>
                  <a:cxn ang="0">
                    <a:pos x="18" y="6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40" y="0"/>
                  </a:cxn>
                </a:cxnLst>
                <a:rect l="0" t="0" r="r" b="b"/>
                <a:pathLst>
                  <a:path w="80" h="78">
                    <a:moveTo>
                      <a:pt x="40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7"/>
                    </a:lnTo>
                    <a:lnTo>
                      <a:pt x="77" y="24"/>
                    </a:lnTo>
                    <a:lnTo>
                      <a:pt x="79" y="31"/>
                    </a:lnTo>
                    <a:lnTo>
                      <a:pt x="80" y="39"/>
                    </a:lnTo>
                    <a:lnTo>
                      <a:pt x="79" y="47"/>
                    </a:lnTo>
                    <a:lnTo>
                      <a:pt x="77" y="54"/>
                    </a:lnTo>
                    <a:lnTo>
                      <a:pt x="74" y="61"/>
                    </a:lnTo>
                    <a:lnTo>
                      <a:pt x="68" y="66"/>
                    </a:lnTo>
                    <a:lnTo>
                      <a:pt x="63" y="71"/>
                    </a:lnTo>
                    <a:lnTo>
                      <a:pt x="56" y="75"/>
                    </a:lnTo>
                    <a:lnTo>
                      <a:pt x="49" y="77"/>
                    </a:lnTo>
                    <a:lnTo>
                      <a:pt x="40" y="78"/>
                    </a:lnTo>
                    <a:lnTo>
                      <a:pt x="33" y="77"/>
                    </a:lnTo>
                    <a:lnTo>
                      <a:pt x="25" y="75"/>
                    </a:lnTo>
                    <a:lnTo>
                      <a:pt x="18" y="71"/>
                    </a:lnTo>
                    <a:lnTo>
                      <a:pt x="12" y="66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72"/>
              <p:cNvSpPr>
                <a:spLocks/>
              </p:cNvSpPr>
              <p:nvPr/>
            </p:nvSpPr>
            <p:spPr bwMode="auto">
              <a:xfrm>
                <a:off x="3866" y="1533"/>
                <a:ext cx="12" cy="1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1" y="2"/>
                  </a:cxn>
                  <a:cxn ang="0">
                    <a:pos x="57" y="5"/>
                  </a:cxn>
                  <a:cxn ang="0">
                    <a:pos x="62" y="10"/>
                  </a:cxn>
                  <a:cxn ang="0">
                    <a:pos x="66" y="15"/>
                  </a:cxn>
                  <a:cxn ang="0">
                    <a:pos x="70" y="21"/>
                  </a:cxn>
                  <a:cxn ang="0">
                    <a:pos x="72" y="27"/>
                  </a:cxn>
                  <a:cxn ang="0">
                    <a:pos x="73" y="35"/>
                  </a:cxn>
                  <a:cxn ang="0">
                    <a:pos x="72" y="41"/>
                  </a:cxn>
                  <a:cxn ang="0">
                    <a:pos x="70" y="48"/>
                  </a:cxn>
                  <a:cxn ang="0">
                    <a:pos x="66" y="53"/>
                  </a:cxn>
                  <a:cxn ang="0">
                    <a:pos x="62" y="58"/>
                  </a:cxn>
                  <a:cxn ang="0">
                    <a:pos x="57" y="63"/>
                  </a:cxn>
                  <a:cxn ang="0">
                    <a:pos x="51" y="66"/>
                  </a:cxn>
                  <a:cxn ang="0">
                    <a:pos x="45" y="67"/>
                  </a:cxn>
                  <a:cxn ang="0">
                    <a:pos x="37" y="68"/>
                  </a:cxn>
                  <a:cxn ang="0">
                    <a:pos x="30" y="67"/>
                  </a:cxn>
                  <a:cxn ang="0">
                    <a:pos x="23" y="66"/>
                  </a:cxn>
                  <a:cxn ang="0">
                    <a:pos x="17" y="63"/>
                  </a:cxn>
                  <a:cxn ang="0">
                    <a:pos x="11" y="58"/>
                  </a:cxn>
                  <a:cxn ang="0">
                    <a:pos x="7" y="53"/>
                  </a:cxn>
                  <a:cxn ang="0">
                    <a:pos x="4" y="48"/>
                  </a:cxn>
                  <a:cxn ang="0">
                    <a:pos x="1" y="41"/>
                  </a:cxn>
                  <a:cxn ang="0">
                    <a:pos x="0" y="35"/>
                  </a:cxn>
                  <a:cxn ang="0">
                    <a:pos x="1" y="27"/>
                  </a:cxn>
                  <a:cxn ang="0">
                    <a:pos x="4" y="21"/>
                  </a:cxn>
                  <a:cxn ang="0">
                    <a:pos x="7" y="15"/>
                  </a:cxn>
                  <a:cxn ang="0">
                    <a:pos x="11" y="10"/>
                  </a:cxn>
                  <a:cxn ang="0">
                    <a:pos x="17" y="5"/>
                  </a:cxn>
                  <a:cxn ang="0">
                    <a:pos x="23" y="2"/>
                  </a:cxn>
                  <a:cxn ang="0">
                    <a:pos x="30" y="1"/>
                  </a:cxn>
                  <a:cxn ang="0">
                    <a:pos x="37" y="0"/>
                  </a:cxn>
                </a:cxnLst>
                <a:rect l="0" t="0" r="r" b="b"/>
                <a:pathLst>
                  <a:path w="73" h="68">
                    <a:moveTo>
                      <a:pt x="37" y="0"/>
                    </a:moveTo>
                    <a:lnTo>
                      <a:pt x="45" y="1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2" y="27"/>
                    </a:lnTo>
                    <a:lnTo>
                      <a:pt x="73" y="35"/>
                    </a:lnTo>
                    <a:lnTo>
                      <a:pt x="72" y="41"/>
                    </a:lnTo>
                    <a:lnTo>
                      <a:pt x="70" y="48"/>
                    </a:lnTo>
                    <a:lnTo>
                      <a:pt x="66" y="53"/>
                    </a:lnTo>
                    <a:lnTo>
                      <a:pt x="62" y="58"/>
                    </a:lnTo>
                    <a:lnTo>
                      <a:pt x="57" y="63"/>
                    </a:lnTo>
                    <a:lnTo>
                      <a:pt x="51" y="66"/>
                    </a:lnTo>
                    <a:lnTo>
                      <a:pt x="45" y="67"/>
                    </a:lnTo>
                    <a:lnTo>
                      <a:pt x="37" y="68"/>
                    </a:lnTo>
                    <a:lnTo>
                      <a:pt x="30" y="67"/>
                    </a:lnTo>
                    <a:lnTo>
                      <a:pt x="23" y="66"/>
                    </a:lnTo>
                    <a:lnTo>
                      <a:pt x="17" y="63"/>
                    </a:lnTo>
                    <a:lnTo>
                      <a:pt x="11" y="58"/>
                    </a:lnTo>
                    <a:lnTo>
                      <a:pt x="7" y="53"/>
                    </a:lnTo>
                    <a:lnTo>
                      <a:pt x="4" y="48"/>
                    </a:lnTo>
                    <a:lnTo>
                      <a:pt x="1" y="41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4" y="21"/>
                    </a:lnTo>
                    <a:lnTo>
                      <a:pt x="7" y="15"/>
                    </a:lnTo>
                    <a:lnTo>
                      <a:pt x="11" y="10"/>
                    </a:lnTo>
                    <a:lnTo>
                      <a:pt x="17" y="5"/>
                    </a:lnTo>
                    <a:lnTo>
                      <a:pt x="23" y="2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73"/>
              <p:cNvSpPr>
                <a:spLocks/>
              </p:cNvSpPr>
              <p:nvPr/>
            </p:nvSpPr>
            <p:spPr bwMode="auto">
              <a:xfrm>
                <a:off x="3866" y="1533"/>
                <a:ext cx="11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3" y="2"/>
                  </a:cxn>
                  <a:cxn ang="0">
                    <a:pos x="54" y="9"/>
                  </a:cxn>
                  <a:cxn ang="0">
                    <a:pos x="60" y="18"/>
                  </a:cxn>
                  <a:cxn ang="0">
                    <a:pos x="63" y="30"/>
                  </a:cxn>
                  <a:cxn ang="0">
                    <a:pos x="60" y="42"/>
                  </a:cxn>
                  <a:cxn ang="0">
                    <a:pos x="54" y="51"/>
                  </a:cxn>
                  <a:cxn ang="0">
                    <a:pos x="43" y="57"/>
                  </a:cxn>
                  <a:cxn ang="0">
                    <a:pos x="31" y="60"/>
                  </a:cxn>
                  <a:cxn ang="0">
                    <a:pos x="19" y="57"/>
                  </a:cxn>
                  <a:cxn ang="0">
                    <a:pos x="10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10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3" h="60">
                    <a:moveTo>
                      <a:pt x="31" y="0"/>
                    </a:moveTo>
                    <a:lnTo>
                      <a:pt x="43" y="2"/>
                    </a:lnTo>
                    <a:lnTo>
                      <a:pt x="54" y="9"/>
                    </a:lnTo>
                    <a:lnTo>
                      <a:pt x="60" y="18"/>
                    </a:lnTo>
                    <a:lnTo>
                      <a:pt x="63" y="30"/>
                    </a:lnTo>
                    <a:lnTo>
                      <a:pt x="60" y="42"/>
                    </a:lnTo>
                    <a:lnTo>
                      <a:pt x="54" y="51"/>
                    </a:lnTo>
                    <a:lnTo>
                      <a:pt x="43" y="57"/>
                    </a:lnTo>
                    <a:lnTo>
                      <a:pt x="31" y="60"/>
                    </a:lnTo>
                    <a:lnTo>
                      <a:pt x="19" y="57"/>
                    </a:lnTo>
                    <a:lnTo>
                      <a:pt x="10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74"/>
              <p:cNvSpPr>
                <a:spLocks/>
              </p:cNvSpPr>
              <p:nvPr/>
            </p:nvSpPr>
            <p:spPr bwMode="auto">
              <a:xfrm>
                <a:off x="3824" y="1536"/>
                <a:ext cx="27" cy="2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7" y="1"/>
                  </a:cxn>
                  <a:cxn ang="0">
                    <a:pos x="111" y="7"/>
                  </a:cxn>
                  <a:cxn ang="0">
                    <a:pos x="125" y="14"/>
                  </a:cxn>
                  <a:cxn ang="0">
                    <a:pos x="137" y="24"/>
                  </a:cxn>
                  <a:cxn ang="0">
                    <a:pos x="145" y="36"/>
                  </a:cxn>
                  <a:cxn ang="0">
                    <a:pos x="153" y="49"/>
                  </a:cxn>
                  <a:cxn ang="0">
                    <a:pos x="158" y="64"/>
                  </a:cxn>
                  <a:cxn ang="0">
                    <a:pos x="159" y="80"/>
                  </a:cxn>
                  <a:cxn ang="0">
                    <a:pos x="158" y="97"/>
                  </a:cxn>
                  <a:cxn ang="0">
                    <a:pos x="153" y="111"/>
                  </a:cxn>
                  <a:cxn ang="0">
                    <a:pos x="145" y="125"/>
                  </a:cxn>
                  <a:cxn ang="0">
                    <a:pos x="137" y="136"/>
                  </a:cxn>
                  <a:cxn ang="0">
                    <a:pos x="125" y="145"/>
                  </a:cxn>
                  <a:cxn ang="0">
                    <a:pos x="111" y="153"/>
                  </a:cxn>
                  <a:cxn ang="0">
                    <a:pos x="97" y="158"/>
                  </a:cxn>
                  <a:cxn ang="0">
                    <a:pos x="80" y="160"/>
                  </a:cxn>
                  <a:cxn ang="0">
                    <a:pos x="64" y="158"/>
                  </a:cxn>
                  <a:cxn ang="0">
                    <a:pos x="49" y="153"/>
                  </a:cxn>
                  <a:cxn ang="0">
                    <a:pos x="36" y="145"/>
                  </a:cxn>
                  <a:cxn ang="0">
                    <a:pos x="24" y="136"/>
                  </a:cxn>
                  <a:cxn ang="0">
                    <a:pos x="14" y="125"/>
                  </a:cxn>
                  <a:cxn ang="0">
                    <a:pos x="7" y="111"/>
                  </a:cxn>
                  <a:cxn ang="0">
                    <a:pos x="1" y="97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7" y="49"/>
                  </a:cxn>
                  <a:cxn ang="0">
                    <a:pos x="14" y="36"/>
                  </a:cxn>
                  <a:cxn ang="0">
                    <a:pos x="24" y="24"/>
                  </a:cxn>
                  <a:cxn ang="0">
                    <a:pos x="36" y="14"/>
                  </a:cxn>
                  <a:cxn ang="0">
                    <a:pos x="49" y="7"/>
                  </a:cxn>
                  <a:cxn ang="0">
                    <a:pos x="64" y="1"/>
                  </a:cxn>
                  <a:cxn ang="0">
                    <a:pos x="80" y="0"/>
                  </a:cxn>
                </a:cxnLst>
                <a:rect l="0" t="0" r="r" b="b"/>
                <a:pathLst>
                  <a:path w="159" h="160">
                    <a:moveTo>
                      <a:pt x="80" y="0"/>
                    </a:moveTo>
                    <a:lnTo>
                      <a:pt x="97" y="1"/>
                    </a:lnTo>
                    <a:lnTo>
                      <a:pt x="111" y="7"/>
                    </a:lnTo>
                    <a:lnTo>
                      <a:pt x="125" y="14"/>
                    </a:lnTo>
                    <a:lnTo>
                      <a:pt x="137" y="24"/>
                    </a:lnTo>
                    <a:lnTo>
                      <a:pt x="145" y="36"/>
                    </a:lnTo>
                    <a:lnTo>
                      <a:pt x="153" y="49"/>
                    </a:lnTo>
                    <a:lnTo>
                      <a:pt x="158" y="64"/>
                    </a:lnTo>
                    <a:lnTo>
                      <a:pt x="159" y="80"/>
                    </a:lnTo>
                    <a:lnTo>
                      <a:pt x="158" y="97"/>
                    </a:lnTo>
                    <a:lnTo>
                      <a:pt x="153" y="111"/>
                    </a:lnTo>
                    <a:lnTo>
                      <a:pt x="145" y="125"/>
                    </a:lnTo>
                    <a:lnTo>
                      <a:pt x="137" y="136"/>
                    </a:lnTo>
                    <a:lnTo>
                      <a:pt x="125" y="145"/>
                    </a:lnTo>
                    <a:lnTo>
                      <a:pt x="111" y="153"/>
                    </a:lnTo>
                    <a:lnTo>
                      <a:pt x="97" y="158"/>
                    </a:lnTo>
                    <a:lnTo>
                      <a:pt x="80" y="160"/>
                    </a:lnTo>
                    <a:lnTo>
                      <a:pt x="64" y="158"/>
                    </a:lnTo>
                    <a:lnTo>
                      <a:pt x="49" y="153"/>
                    </a:lnTo>
                    <a:lnTo>
                      <a:pt x="36" y="145"/>
                    </a:lnTo>
                    <a:lnTo>
                      <a:pt x="24" y="136"/>
                    </a:lnTo>
                    <a:lnTo>
                      <a:pt x="14" y="125"/>
                    </a:lnTo>
                    <a:lnTo>
                      <a:pt x="7" y="111"/>
                    </a:lnTo>
                    <a:lnTo>
                      <a:pt x="1" y="97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7" y="49"/>
                    </a:lnTo>
                    <a:lnTo>
                      <a:pt x="14" y="36"/>
                    </a:lnTo>
                    <a:lnTo>
                      <a:pt x="24" y="24"/>
                    </a:lnTo>
                    <a:lnTo>
                      <a:pt x="36" y="14"/>
                    </a:lnTo>
                    <a:lnTo>
                      <a:pt x="49" y="7"/>
                    </a:lnTo>
                    <a:lnTo>
                      <a:pt x="64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75"/>
              <p:cNvSpPr>
                <a:spLocks/>
              </p:cNvSpPr>
              <p:nvPr/>
            </p:nvSpPr>
            <p:spPr bwMode="auto">
              <a:xfrm>
                <a:off x="3825" y="1536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9" y="22"/>
                  </a:cxn>
                  <a:cxn ang="0">
                    <a:pos x="137" y="33"/>
                  </a:cxn>
                  <a:cxn ang="0">
                    <a:pos x="145" y="46"/>
                  </a:cxn>
                  <a:cxn ang="0">
                    <a:pos x="149" y="60"/>
                  </a:cxn>
                  <a:cxn ang="0">
                    <a:pos x="150" y="75"/>
                  </a:cxn>
                  <a:cxn ang="0">
                    <a:pos x="149" y="90"/>
                  </a:cxn>
                  <a:cxn ang="0">
                    <a:pos x="145" y="104"/>
                  </a:cxn>
                  <a:cxn ang="0">
                    <a:pos x="137" y="117"/>
                  </a:cxn>
                  <a:cxn ang="0">
                    <a:pos x="129" y="129"/>
                  </a:cxn>
                  <a:cxn ang="0">
                    <a:pos x="117" y="138"/>
                  </a:cxn>
                  <a:cxn ang="0">
                    <a:pos x="104" y="145"/>
                  </a:cxn>
                  <a:cxn ang="0">
                    <a:pos x="90" y="150"/>
                  </a:cxn>
                  <a:cxn ang="0">
                    <a:pos x="74" y="151"/>
                  </a:cxn>
                  <a:cxn ang="0">
                    <a:pos x="59" y="150"/>
                  </a:cxn>
                  <a:cxn ang="0">
                    <a:pos x="46" y="145"/>
                  </a:cxn>
                  <a:cxn ang="0">
                    <a:pos x="33" y="138"/>
                  </a:cxn>
                  <a:cxn ang="0">
                    <a:pos x="22" y="129"/>
                  </a:cxn>
                  <a:cxn ang="0">
                    <a:pos x="13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50" h="151">
                    <a:moveTo>
                      <a:pt x="74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9" y="22"/>
                    </a:lnTo>
                    <a:lnTo>
                      <a:pt x="137" y="33"/>
                    </a:lnTo>
                    <a:lnTo>
                      <a:pt x="145" y="46"/>
                    </a:lnTo>
                    <a:lnTo>
                      <a:pt x="149" y="60"/>
                    </a:lnTo>
                    <a:lnTo>
                      <a:pt x="150" y="75"/>
                    </a:lnTo>
                    <a:lnTo>
                      <a:pt x="149" y="90"/>
                    </a:lnTo>
                    <a:lnTo>
                      <a:pt x="145" y="104"/>
                    </a:lnTo>
                    <a:lnTo>
                      <a:pt x="137" y="117"/>
                    </a:lnTo>
                    <a:lnTo>
                      <a:pt x="129" y="129"/>
                    </a:lnTo>
                    <a:lnTo>
                      <a:pt x="117" y="138"/>
                    </a:lnTo>
                    <a:lnTo>
                      <a:pt x="104" y="145"/>
                    </a:lnTo>
                    <a:lnTo>
                      <a:pt x="90" y="150"/>
                    </a:lnTo>
                    <a:lnTo>
                      <a:pt x="74" y="151"/>
                    </a:lnTo>
                    <a:lnTo>
                      <a:pt x="59" y="150"/>
                    </a:lnTo>
                    <a:lnTo>
                      <a:pt x="46" y="145"/>
                    </a:lnTo>
                    <a:lnTo>
                      <a:pt x="33" y="138"/>
                    </a:lnTo>
                    <a:lnTo>
                      <a:pt x="22" y="129"/>
                    </a:lnTo>
                    <a:lnTo>
                      <a:pt x="13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76"/>
              <p:cNvSpPr>
                <a:spLocks/>
              </p:cNvSpPr>
              <p:nvPr/>
            </p:nvSpPr>
            <p:spPr bwMode="auto">
              <a:xfrm>
                <a:off x="3826" y="1536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6" y="1"/>
                  </a:cxn>
                  <a:cxn ang="0">
                    <a:pos x="99" y="6"/>
                  </a:cxn>
                  <a:cxn ang="0">
                    <a:pos x="110" y="12"/>
                  </a:cxn>
                  <a:cxn ang="0">
                    <a:pos x="121" y="21"/>
                  </a:cxn>
                  <a:cxn ang="0">
                    <a:pos x="130" y="32"/>
                  </a:cxn>
                  <a:cxn ang="0">
                    <a:pos x="136" y="44"/>
                  </a:cxn>
                  <a:cxn ang="0">
                    <a:pos x="141" y="57"/>
                  </a:cxn>
                  <a:cxn ang="0">
                    <a:pos x="142" y="71"/>
                  </a:cxn>
                  <a:cxn ang="0">
                    <a:pos x="141" y="85"/>
                  </a:cxn>
                  <a:cxn ang="0">
                    <a:pos x="136" y="98"/>
                  </a:cxn>
                  <a:cxn ang="0">
                    <a:pos x="130" y="110"/>
                  </a:cxn>
                  <a:cxn ang="0">
                    <a:pos x="121" y="121"/>
                  </a:cxn>
                  <a:cxn ang="0">
                    <a:pos x="110" y="129"/>
                  </a:cxn>
                  <a:cxn ang="0">
                    <a:pos x="99" y="136"/>
                  </a:cxn>
                  <a:cxn ang="0">
                    <a:pos x="86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6"/>
                  </a:cxn>
                  <a:cxn ang="0">
                    <a:pos x="31" y="129"/>
                  </a:cxn>
                  <a:cxn ang="0">
                    <a:pos x="22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2" y="21"/>
                  </a:cxn>
                  <a:cxn ang="0">
                    <a:pos x="31" y="12"/>
                  </a:cxn>
                  <a:cxn ang="0">
                    <a:pos x="44" y="6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6" y="1"/>
                    </a:lnTo>
                    <a:lnTo>
                      <a:pt x="99" y="6"/>
                    </a:lnTo>
                    <a:lnTo>
                      <a:pt x="110" y="12"/>
                    </a:lnTo>
                    <a:lnTo>
                      <a:pt x="121" y="21"/>
                    </a:lnTo>
                    <a:lnTo>
                      <a:pt x="130" y="32"/>
                    </a:lnTo>
                    <a:lnTo>
                      <a:pt x="136" y="44"/>
                    </a:lnTo>
                    <a:lnTo>
                      <a:pt x="141" y="57"/>
                    </a:lnTo>
                    <a:lnTo>
                      <a:pt x="142" y="71"/>
                    </a:lnTo>
                    <a:lnTo>
                      <a:pt x="141" y="85"/>
                    </a:lnTo>
                    <a:lnTo>
                      <a:pt x="136" y="98"/>
                    </a:lnTo>
                    <a:lnTo>
                      <a:pt x="130" y="110"/>
                    </a:lnTo>
                    <a:lnTo>
                      <a:pt x="121" y="121"/>
                    </a:lnTo>
                    <a:lnTo>
                      <a:pt x="110" y="129"/>
                    </a:lnTo>
                    <a:lnTo>
                      <a:pt x="99" y="136"/>
                    </a:lnTo>
                    <a:lnTo>
                      <a:pt x="86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29"/>
                    </a:lnTo>
                    <a:lnTo>
                      <a:pt x="22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2" y="21"/>
                    </a:lnTo>
                    <a:lnTo>
                      <a:pt x="31" y="12"/>
                    </a:lnTo>
                    <a:lnTo>
                      <a:pt x="44" y="6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77"/>
              <p:cNvSpPr>
                <a:spLocks/>
              </p:cNvSpPr>
              <p:nvPr/>
            </p:nvSpPr>
            <p:spPr bwMode="auto">
              <a:xfrm>
                <a:off x="3827" y="1536"/>
                <a:ext cx="22" cy="2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1"/>
                  </a:cxn>
                  <a:cxn ang="0">
                    <a:pos x="92" y="6"/>
                  </a:cxn>
                  <a:cxn ang="0">
                    <a:pos x="103" y="11"/>
                  </a:cxn>
                  <a:cxn ang="0">
                    <a:pos x="113" y="20"/>
                  </a:cxn>
                  <a:cxn ang="0">
                    <a:pos x="122" y="29"/>
                  </a:cxn>
                  <a:cxn ang="0">
                    <a:pos x="127" y="40"/>
                  </a:cxn>
                  <a:cxn ang="0">
                    <a:pos x="131" y="53"/>
                  </a:cxn>
                  <a:cxn ang="0">
                    <a:pos x="133" y="66"/>
                  </a:cxn>
                  <a:cxn ang="0">
                    <a:pos x="131" y="79"/>
                  </a:cxn>
                  <a:cxn ang="0">
                    <a:pos x="127" y="91"/>
                  </a:cxn>
                  <a:cxn ang="0">
                    <a:pos x="122" y="103"/>
                  </a:cxn>
                  <a:cxn ang="0">
                    <a:pos x="113" y="113"/>
                  </a:cxn>
                  <a:cxn ang="0">
                    <a:pos x="103" y="121"/>
                  </a:cxn>
                  <a:cxn ang="0">
                    <a:pos x="92" y="127"/>
                  </a:cxn>
                  <a:cxn ang="0">
                    <a:pos x="79" y="131"/>
                  </a:cxn>
                  <a:cxn ang="0">
                    <a:pos x="66" y="132"/>
                  </a:cxn>
                  <a:cxn ang="0">
                    <a:pos x="53" y="131"/>
                  </a:cxn>
                  <a:cxn ang="0">
                    <a:pos x="40" y="127"/>
                  </a:cxn>
                  <a:cxn ang="0">
                    <a:pos x="30" y="121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30" y="11"/>
                  </a:cxn>
                  <a:cxn ang="0">
                    <a:pos x="40" y="6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3" h="132">
                    <a:moveTo>
                      <a:pt x="66" y="0"/>
                    </a:moveTo>
                    <a:lnTo>
                      <a:pt x="79" y="1"/>
                    </a:lnTo>
                    <a:lnTo>
                      <a:pt x="92" y="6"/>
                    </a:lnTo>
                    <a:lnTo>
                      <a:pt x="103" y="11"/>
                    </a:lnTo>
                    <a:lnTo>
                      <a:pt x="113" y="20"/>
                    </a:lnTo>
                    <a:lnTo>
                      <a:pt x="122" y="29"/>
                    </a:lnTo>
                    <a:lnTo>
                      <a:pt x="127" y="40"/>
                    </a:lnTo>
                    <a:lnTo>
                      <a:pt x="131" y="53"/>
                    </a:lnTo>
                    <a:lnTo>
                      <a:pt x="133" y="66"/>
                    </a:lnTo>
                    <a:lnTo>
                      <a:pt x="131" y="79"/>
                    </a:lnTo>
                    <a:lnTo>
                      <a:pt x="127" y="91"/>
                    </a:lnTo>
                    <a:lnTo>
                      <a:pt x="122" y="103"/>
                    </a:lnTo>
                    <a:lnTo>
                      <a:pt x="113" y="113"/>
                    </a:lnTo>
                    <a:lnTo>
                      <a:pt x="103" y="121"/>
                    </a:lnTo>
                    <a:lnTo>
                      <a:pt x="92" y="127"/>
                    </a:lnTo>
                    <a:lnTo>
                      <a:pt x="79" y="131"/>
                    </a:lnTo>
                    <a:lnTo>
                      <a:pt x="66" y="132"/>
                    </a:lnTo>
                    <a:lnTo>
                      <a:pt x="53" y="131"/>
                    </a:lnTo>
                    <a:lnTo>
                      <a:pt x="40" y="127"/>
                    </a:lnTo>
                    <a:lnTo>
                      <a:pt x="30" y="121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30" y="11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78"/>
              <p:cNvSpPr>
                <a:spLocks/>
              </p:cNvSpPr>
              <p:nvPr/>
            </p:nvSpPr>
            <p:spPr bwMode="auto">
              <a:xfrm>
                <a:off x="3828" y="1536"/>
                <a:ext cx="20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4" y="1"/>
                  </a:cxn>
                  <a:cxn ang="0">
                    <a:pos x="86" y="6"/>
                  </a:cxn>
                  <a:cxn ang="0">
                    <a:pos x="97" y="11"/>
                  </a:cxn>
                  <a:cxn ang="0">
                    <a:pos x="106" y="19"/>
                  </a:cxn>
                  <a:cxn ang="0">
                    <a:pos x="113" y="27"/>
                  </a:cxn>
                  <a:cxn ang="0">
                    <a:pos x="119" y="38"/>
                  </a:cxn>
                  <a:cxn ang="0">
                    <a:pos x="123" y="50"/>
                  </a:cxn>
                  <a:cxn ang="0">
                    <a:pos x="124" y="62"/>
                  </a:cxn>
                  <a:cxn ang="0">
                    <a:pos x="123" y="74"/>
                  </a:cxn>
                  <a:cxn ang="0">
                    <a:pos x="119" y="86"/>
                  </a:cxn>
                  <a:cxn ang="0">
                    <a:pos x="113" y="96"/>
                  </a:cxn>
                  <a:cxn ang="0">
                    <a:pos x="106" y="105"/>
                  </a:cxn>
                  <a:cxn ang="0">
                    <a:pos x="97" y="112"/>
                  </a:cxn>
                  <a:cxn ang="0">
                    <a:pos x="86" y="118"/>
                  </a:cxn>
                  <a:cxn ang="0">
                    <a:pos x="74" y="122"/>
                  </a:cxn>
                  <a:cxn ang="0">
                    <a:pos x="63" y="123"/>
                  </a:cxn>
                  <a:cxn ang="0">
                    <a:pos x="49" y="122"/>
                  </a:cxn>
                  <a:cxn ang="0">
                    <a:pos x="38" y="118"/>
                  </a:cxn>
                  <a:cxn ang="0">
                    <a:pos x="28" y="112"/>
                  </a:cxn>
                  <a:cxn ang="0">
                    <a:pos x="18" y="105"/>
                  </a:cxn>
                  <a:cxn ang="0">
                    <a:pos x="10" y="96"/>
                  </a:cxn>
                  <a:cxn ang="0">
                    <a:pos x="5" y="86"/>
                  </a:cxn>
                  <a:cxn ang="0">
                    <a:pos x="1" y="74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5" y="38"/>
                  </a:cxn>
                  <a:cxn ang="0">
                    <a:pos x="10" y="27"/>
                  </a:cxn>
                  <a:cxn ang="0">
                    <a:pos x="18" y="19"/>
                  </a:cxn>
                  <a:cxn ang="0">
                    <a:pos x="28" y="11"/>
                  </a:cxn>
                  <a:cxn ang="0">
                    <a:pos x="38" y="6"/>
                  </a:cxn>
                  <a:cxn ang="0">
                    <a:pos x="49" y="1"/>
                  </a:cxn>
                  <a:cxn ang="0">
                    <a:pos x="63" y="0"/>
                  </a:cxn>
                </a:cxnLst>
                <a:rect l="0" t="0" r="r" b="b"/>
                <a:pathLst>
                  <a:path w="124" h="123">
                    <a:moveTo>
                      <a:pt x="63" y="0"/>
                    </a:moveTo>
                    <a:lnTo>
                      <a:pt x="74" y="1"/>
                    </a:lnTo>
                    <a:lnTo>
                      <a:pt x="86" y="6"/>
                    </a:lnTo>
                    <a:lnTo>
                      <a:pt x="97" y="11"/>
                    </a:lnTo>
                    <a:lnTo>
                      <a:pt x="106" y="19"/>
                    </a:lnTo>
                    <a:lnTo>
                      <a:pt x="113" y="27"/>
                    </a:lnTo>
                    <a:lnTo>
                      <a:pt x="119" y="38"/>
                    </a:lnTo>
                    <a:lnTo>
                      <a:pt x="123" y="50"/>
                    </a:lnTo>
                    <a:lnTo>
                      <a:pt x="124" y="62"/>
                    </a:lnTo>
                    <a:lnTo>
                      <a:pt x="123" y="74"/>
                    </a:lnTo>
                    <a:lnTo>
                      <a:pt x="119" y="86"/>
                    </a:lnTo>
                    <a:lnTo>
                      <a:pt x="113" y="96"/>
                    </a:lnTo>
                    <a:lnTo>
                      <a:pt x="106" y="105"/>
                    </a:lnTo>
                    <a:lnTo>
                      <a:pt x="97" y="112"/>
                    </a:lnTo>
                    <a:lnTo>
                      <a:pt x="86" y="118"/>
                    </a:lnTo>
                    <a:lnTo>
                      <a:pt x="74" y="122"/>
                    </a:lnTo>
                    <a:lnTo>
                      <a:pt x="63" y="123"/>
                    </a:lnTo>
                    <a:lnTo>
                      <a:pt x="49" y="122"/>
                    </a:lnTo>
                    <a:lnTo>
                      <a:pt x="38" y="118"/>
                    </a:lnTo>
                    <a:lnTo>
                      <a:pt x="28" y="112"/>
                    </a:lnTo>
                    <a:lnTo>
                      <a:pt x="18" y="105"/>
                    </a:lnTo>
                    <a:lnTo>
                      <a:pt x="10" y="96"/>
                    </a:lnTo>
                    <a:lnTo>
                      <a:pt x="5" y="86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5" y="38"/>
                    </a:lnTo>
                    <a:lnTo>
                      <a:pt x="10" y="27"/>
                    </a:lnTo>
                    <a:lnTo>
                      <a:pt x="18" y="19"/>
                    </a:lnTo>
                    <a:lnTo>
                      <a:pt x="28" y="11"/>
                    </a:lnTo>
                    <a:lnTo>
                      <a:pt x="38" y="6"/>
                    </a:lnTo>
                    <a:lnTo>
                      <a:pt x="49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79"/>
              <p:cNvSpPr>
                <a:spLocks/>
              </p:cNvSpPr>
              <p:nvPr/>
            </p:nvSpPr>
            <p:spPr bwMode="auto">
              <a:xfrm>
                <a:off x="3829" y="1536"/>
                <a:ext cx="19" cy="1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5"/>
                  </a:cxn>
                  <a:cxn ang="0">
                    <a:pos x="111" y="35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4" y="68"/>
                  </a:cxn>
                  <a:cxn ang="0">
                    <a:pos x="111" y="79"/>
                  </a:cxn>
                  <a:cxn ang="0">
                    <a:pos x="105" y="89"/>
                  </a:cxn>
                  <a:cxn ang="0">
                    <a:pos x="98" y="97"/>
                  </a:cxn>
                  <a:cxn ang="0">
                    <a:pos x="90" y="104"/>
                  </a:cxn>
                  <a:cxn ang="0">
                    <a:pos x="80" y="110"/>
                  </a:cxn>
                  <a:cxn ang="0">
                    <a:pos x="69" y="113"/>
                  </a:cxn>
                  <a:cxn ang="0">
                    <a:pos x="58" y="114"/>
                  </a:cxn>
                  <a:cxn ang="0">
                    <a:pos x="46" y="113"/>
                  </a:cxn>
                  <a:cxn ang="0">
                    <a:pos x="35" y="110"/>
                  </a:cxn>
                  <a:cxn ang="0">
                    <a:pos x="25" y="104"/>
                  </a:cxn>
                  <a:cxn ang="0">
                    <a:pos x="17" y="97"/>
                  </a:cxn>
                  <a:cxn ang="0">
                    <a:pos x="10" y="89"/>
                  </a:cxn>
                  <a:cxn ang="0">
                    <a:pos x="4" y="79"/>
                  </a:cxn>
                  <a:cxn ang="0">
                    <a:pos x="1" y="68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5"/>
                  </a:cxn>
                  <a:cxn ang="0">
                    <a:pos x="10" y="25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8" y="0"/>
                  </a:cxn>
                </a:cxnLst>
                <a:rect l="0" t="0" r="r" b="b"/>
                <a:pathLst>
                  <a:path w="115" h="114">
                    <a:moveTo>
                      <a:pt x="58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5"/>
                    </a:lnTo>
                    <a:lnTo>
                      <a:pt x="111" y="35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4" y="68"/>
                    </a:lnTo>
                    <a:lnTo>
                      <a:pt x="111" y="79"/>
                    </a:lnTo>
                    <a:lnTo>
                      <a:pt x="105" y="89"/>
                    </a:lnTo>
                    <a:lnTo>
                      <a:pt x="98" y="97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69" y="113"/>
                    </a:lnTo>
                    <a:lnTo>
                      <a:pt x="58" y="114"/>
                    </a:lnTo>
                    <a:lnTo>
                      <a:pt x="46" y="113"/>
                    </a:lnTo>
                    <a:lnTo>
                      <a:pt x="35" y="110"/>
                    </a:lnTo>
                    <a:lnTo>
                      <a:pt x="25" y="104"/>
                    </a:lnTo>
                    <a:lnTo>
                      <a:pt x="17" y="97"/>
                    </a:lnTo>
                    <a:lnTo>
                      <a:pt x="10" y="89"/>
                    </a:lnTo>
                    <a:lnTo>
                      <a:pt x="4" y="79"/>
                    </a:lnTo>
                    <a:lnTo>
                      <a:pt x="1" y="68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5"/>
                    </a:lnTo>
                    <a:lnTo>
                      <a:pt x="10" y="25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80"/>
              <p:cNvSpPr>
                <a:spLocks/>
              </p:cNvSpPr>
              <p:nvPr/>
            </p:nvSpPr>
            <p:spPr bwMode="auto">
              <a:xfrm>
                <a:off x="3829" y="1536"/>
                <a:ext cx="18" cy="1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4" y="1"/>
                  </a:cxn>
                  <a:cxn ang="0">
                    <a:pos x="74" y="5"/>
                  </a:cxn>
                  <a:cxn ang="0">
                    <a:pos x="84" y="9"/>
                  </a:cxn>
                  <a:cxn ang="0">
                    <a:pos x="91" y="15"/>
                  </a:cxn>
                  <a:cxn ang="0">
                    <a:pos x="98" y="23"/>
                  </a:cxn>
                  <a:cxn ang="0">
                    <a:pos x="103" y="33"/>
                  </a:cxn>
                  <a:cxn ang="0">
                    <a:pos x="107" y="41"/>
                  </a:cxn>
                  <a:cxn ang="0">
                    <a:pos x="108" y="52"/>
                  </a:cxn>
                  <a:cxn ang="0">
                    <a:pos x="107" y="63"/>
                  </a:cxn>
                  <a:cxn ang="0">
                    <a:pos x="103" y="73"/>
                  </a:cxn>
                  <a:cxn ang="0">
                    <a:pos x="98" y="81"/>
                  </a:cxn>
                  <a:cxn ang="0">
                    <a:pos x="91" y="90"/>
                  </a:cxn>
                  <a:cxn ang="0">
                    <a:pos x="84" y="97"/>
                  </a:cxn>
                  <a:cxn ang="0">
                    <a:pos x="74" y="101"/>
                  </a:cxn>
                  <a:cxn ang="0">
                    <a:pos x="64" y="104"/>
                  </a:cxn>
                  <a:cxn ang="0">
                    <a:pos x="54" y="105"/>
                  </a:cxn>
                  <a:cxn ang="0">
                    <a:pos x="43" y="104"/>
                  </a:cxn>
                  <a:cxn ang="0">
                    <a:pos x="33" y="101"/>
                  </a:cxn>
                  <a:cxn ang="0">
                    <a:pos x="24" y="97"/>
                  </a:cxn>
                  <a:cxn ang="0">
                    <a:pos x="16" y="90"/>
                  </a:cxn>
                  <a:cxn ang="0">
                    <a:pos x="9" y="81"/>
                  </a:cxn>
                  <a:cxn ang="0">
                    <a:pos x="5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5" y="33"/>
                  </a:cxn>
                  <a:cxn ang="0">
                    <a:pos x="9" y="23"/>
                  </a:cxn>
                  <a:cxn ang="0">
                    <a:pos x="16" y="15"/>
                  </a:cxn>
                  <a:cxn ang="0">
                    <a:pos x="24" y="9"/>
                  </a:cxn>
                  <a:cxn ang="0">
                    <a:pos x="33" y="5"/>
                  </a:cxn>
                  <a:cxn ang="0">
                    <a:pos x="43" y="1"/>
                  </a:cxn>
                  <a:cxn ang="0">
                    <a:pos x="54" y="0"/>
                  </a:cxn>
                </a:cxnLst>
                <a:rect l="0" t="0" r="r" b="b"/>
                <a:pathLst>
                  <a:path w="108" h="105">
                    <a:moveTo>
                      <a:pt x="54" y="0"/>
                    </a:moveTo>
                    <a:lnTo>
                      <a:pt x="64" y="1"/>
                    </a:lnTo>
                    <a:lnTo>
                      <a:pt x="74" y="5"/>
                    </a:lnTo>
                    <a:lnTo>
                      <a:pt x="84" y="9"/>
                    </a:lnTo>
                    <a:lnTo>
                      <a:pt x="91" y="15"/>
                    </a:lnTo>
                    <a:lnTo>
                      <a:pt x="98" y="23"/>
                    </a:lnTo>
                    <a:lnTo>
                      <a:pt x="103" y="33"/>
                    </a:lnTo>
                    <a:lnTo>
                      <a:pt x="107" y="41"/>
                    </a:lnTo>
                    <a:lnTo>
                      <a:pt x="108" y="52"/>
                    </a:lnTo>
                    <a:lnTo>
                      <a:pt x="107" y="63"/>
                    </a:lnTo>
                    <a:lnTo>
                      <a:pt x="103" y="73"/>
                    </a:lnTo>
                    <a:lnTo>
                      <a:pt x="98" y="81"/>
                    </a:lnTo>
                    <a:lnTo>
                      <a:pt x="91" y="90"/>
                    </a:lnTo>
                    <a:lnTo>
                      <a:pt x="84" y="97"/>
                    </a:lnTo>
                    <a:lnTo>
                      <a:pt x="74" y="101"/>
                    </a:lnTo>
                    <a:lnTo>
                      <a:pt x="64" y="104"/>
                    </a:lnTo>
                    <a:lnTo>
                      <a:pt x="54" y="105"/>
                    </a:lnTo>
                    <a:lnTo>
                      <a:pt x="43" y="104"/>
                    </a:lnTo>
                    <a:lnTo>
                      <a:pt x="33" y="101"/>
                    </a:lnTo>
                    <a:lnTo>
                      <a:pt x="24" y="97"/>
                    </a:lnTo>
                    <a:lnTo>
                      <a:pt x="16" y="90"/>
                    </a:lnTo>
                    <a:lnTo>
                      <a:pt x="9" y="81"/>
                    </a:lnTo>
                    <a:lnTo>
                      <a:pt x="5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5" y="33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3" y="5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81"/>
              <p:cNvSpPr>
                <a:spLocks/>
              </p:cNvSpPr>
              <p:nvPr/>
            </p:nvSpPr>
            <p:spPr bwMode="auto">
              <a:xfrm>
                <a:off x="3830" y="1536"/>
                <a:ext cx="16" cy="1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9" y="1"/>
                  </a:cxn>
                  <a:cxn ang="0">
                    <a:pos x="69" y="3"/>
                  </a:cxn>
                  <a:cxn ang="0">
                    <a:pos x="77" y="9"/>
                  </a:cxn>
                  <a:cxn ang="0">
                    <a:pos x="84" y="14"/>
                  </a:cxn>
                  <a:cxn ang="0">
                    <a:pos x="90" y="22"/>
                  </a:cxn>
                  <a:cxn ang="0">
                    <a:pos x="94" y="29"/>
                  </a:cxn>
                  <a:cxn ang="0">
                    <a:pos x="97" y="38"/>
                  </a:cxn>
                  <a:cxn ang="0">
                    <a:pos x="98" y="48"/>
                  </a:cxn>
                  <a:cxn ang="0">
                    <a:pos x="97" y="58"/>
                  </a:cxn>
                  <a:cxn ang="0">
                    <a:pos x="94" y="66"/>
                  </a:cxn>
                  <a:cxn ang="0">
                    <a:pos x="90" y="74"/>
                  </a:cxn>
                  <a:cxn ang="0">
                    <a:pos x="84" y="81"/>
                  </a:cxn>
                  <a:cxn ang="0">
                    <a:pos x="77" y="87"/>
                  </a:cxn>
                  <a:cxn ang="0">
                    <a:pos x="69" y="91"/>
                  </a:cxn>
                  <a:cxn ang="0">
                    <a:pos x="59" y="95"/>
                  </a:cxn>
                  <a:cxn ang="0">
                    <a:pos x="50" y="96"/>
                  </a:cxn>
                  <a:cxn ang="0">
                    <a:pos x="40" y="95"/>
                  </a:cxn>
                  <a:cxn ang="0">
                    <a:pos x="30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8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2"/>
                  </a:cxn>
                  <a:cxn ang="0">
                    <a:pos x="15" y="14"/>
                  </a:cxn>
                  <a:cxn ang="0">
                    <a:pos x="21" y="9"/>
                  </a:cxn>
                  <a:cxn ang="0">
                    <a:pos x="30" y="3"/>
                  </a:cxn>
                  <a:cxn ang="0">
                    <a:pos x="40" y="1"/>
                  </a:cxn>
                  <a:cxn ang="0">
                    <a:pos x="50" y="0"/>
                  </a:cxn>
                </a:cxnLst>
                <a:rect l="0" t="0" r="r" b="b"/>
                <a:pathLst>
                  <a:path w="98" h="96">
                    <a:moveTo>
                      <a:pt x="50" y="0"/>
                    </a:moveTo>
                    <a:lnTo>
                      <a:pt x="59" y="1"/>
                    </a:lnTo>
                    <a:lnTo>
                      <a:pt x="69" y="3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4" y="29"/>
                    </a:lnTo>
                    <a:lnTo>
                      <a:pt x="97" y="38"/>
                    </a:lnTo>
                    <a:lnTo>
                      <a:pt x="98" y="48"/>
                    </a:lnTo>
                    <a:lnTo>
                      <a:pt x="97" y="58"/>
                    </a:lnTo>
                    <a:lnTo>
                      <a:pt x="94" y="66"/>
                    </a:lnTo>
                    <a:lnTo>
                      <a:pt x="90" y="74"/>
                    </a:lnTo>
                    <a:lnTo>
                      <a:pt x="84" y="81"/>
                    </a:lnTo>
                    <a:lnTo>
                      <a:pt x="77" y="87"/>
                    </a:lnTo>
                    <a:lnTo>
                      <a:pt x="69" y="91"/>
                    </a:lnTo>
                    <a:lnTo>
                      <a:pt x="59" y="95"/>
                    </a:lnTo>
                    <a:lnTo>
                      <a:pt x="50" y="96"/>
                    </a:lnTo>
                    <a:lnTo>
                      <a:pt x="40" y="95"/>
                    </a:lnTo>
                    <a:lnTo>
                      <a:pt x="30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2"/>
                    </a:lnTo>
                    <a:lnTo>
                      <a:pt x="15" y="14"/>
                    </a:lnTo>
                    <a:lnTo>
                      <a:pt x="21" y="9"/>
                    </a:lnTo>
                    <a:lnTo>
                      <a:pt x="30" y="3"/>
                    </a:lnTo>
                    <a:lnTo>
                      <a:pt x="4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82"/>
              <p:cNvSpPr>
                <a:spLocks/>
              </p:cNvSpPr>
              <p:nvPr/>
            </p:nvSpPr>
            <p:spPr bwMode="auto">
              <a:xfrm>
                <a:off x="3831" y="1536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2" y="3"/>
                  </a:cxn>
                  <a:cxn ang="0">
                    <a:pos x="70" y="8"/>
                  </a:cxn>
                  <a:cxn ang="0">
                    <a:pos x="76" y="13"/>
                  </a:cxn>
                  <a:cxn ang="0">
                    <a:pos x="80" y="20"/>
                  </a:cxn>
                  <a:cxn ang="0">
                    <a:pos x="85" y="26"/>
                  </a:cxn>
                  <a:cxn ang="0">
                    <a:pos x="87" y="35"/>
                  </a:cxn>
                  <a:cxn ang="0">
                    <a:pos x="88" y="44"/>
                  </a:cxn>
                  <a:cxn ang="0">
                    <a:pos x="87" y="52"/>
                  </a:cxn>
                  <a:cxn ang="0">
                    <a:pos x="85" y="61"/>
                  </a:cxn>
                  <a:cxn ang="0">
                    <a:pos x="80" y="67"/>
                  </a:cxn>
                  <a:cxn ang="0">
                    <a:pos x="76" y="74"/>
                  </a:cxn>
                  <a:cxn ang="0">
                    <a:pos x="70" y="79"/>
                  </a:cxn>
                  <a:cxn ang="0">
                    <a:pos x="62" y="84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5" y="86"/>
                  </a:cxn>
                  <a:cxn ang="0">
                    <a:pos x="26" y="84"/>
                  </a:cxn>
                  <a:cxn ang="0">
                    <a:pos x="19" y="79"/>
                  </a:cxn>
                  <a:cxn ang="0">
                    <a:pos x="12" y="74"/>
                  </a:cxn>
                  <a:cxn ang="0">
                    <a:pos x="8" y="67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4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8" y="20"/>
                  </a:cxn>
                  <a:cxn ang="0">
                    <a:pos x="12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53" y="1"/>
                    </a:lnTo>
                    <a:lnTo>
                      <a:pt x="62" y="3"/>
                    </a:lnTo>
                    <a:lnTo>
                      <a:pt x="70" y="8"/>
                    </a:lnTo>
                    <a:lnTo>
                      <a:pt x="76" y="13"/>
                    </a:lnTo>
                    <a:lnTo>
                      <a:pt x="80" y="20"/>
                    </a:lnTo>
                    <a:lnTo>
                      <a:pt x="85" y="26"/>
                    </a:lnTo>
                    <a:lnTo>
                      <a:pt x="87" y="35"/>
                    </a:lnTo>
                    <a:lnTo>
                      <a:pt x="88" y="44"/>
                    </a:lnTo>
                    <a:lnTo>
                      <a:pt x="87" y="52"/>
                    </a:lnTo>
                    <a:lnTo>
                      <a:pt x="85" y="61"/>
                    </a:lnTo>
                    <a:lnTo>
                      <a:pt x="80" y="67"/>
                    </a:lnTo>
                    <a:lnTo>
                      <a:pt x="76" y="74"/>
                    </a:lnTo>
                    <a:lnTo>
                      <a:pt x="70" y="79"/>
                    </a:lnTo>
                    <a:lnTo>
                      <a:pt x="62" y="84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5" y="86"/>
                    </a:lnTo>
                    <a:lnTo>
                      <a:pt x="26" y="84"/>
                    </a:lnTo>
                    <a:lnTo>
                      <a:pt x="19" y="79"/>
                    </a:lnTo>
                    <a:lnTo>
                      <a:pt x="12" y="74"/>
                    </a:lnTo>
                    <a:lnTo>
                      <a:pt x="8" y="67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8" y="20"/>
                    </a:lnTo>
                    <a:lnTo>
                      <a:pt x="12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83"/>
              <p:cNvSpPr>
                <a:spLocks/>
              </p:cNvSpPr>
              <p:nvPr/>
            </p:nvSpPr>
            <p:spPr bwMode="auto">
              <a:xfrm>
                <a:off x="3832" y="1536"/>
                <a:ext cx="13" cy="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0" y="1"/>
                  </a:cxn>
                  <a:cxn ang="0">
                    <a:pos x="58" y="3"/>
                  </a:cxn>
                  <a:cxn ang="0">
                    <a:pos x="64" y="7"/>
                  </a:cxn>
                  <a:cxn ang="0">
                    <a:pos x="70" y="11"/>
                  </a:cxn>
                  <a:cxn ang="0">
                    <a:pos x="75" y="18"/>
                  </a:cxn>
                  <a:cxn ang="0">
                    <a:pos x="79" y="24"/>
                  </a:cxn>
                  <a:cxn ang="0">
                    <a:pos x="81" y="32"/>
                  </a:cxn>
                  <a:cxn ang="0">
                    <a:pos x="82" y="39"/>
                  </a:cxn>
                  <a:cxn ang="0">
                    <a:pos x="81" y="47"/>
                  </a:cxn>
                  <a:cxn ang="0">
                    <a:pos x="79" y="54"/>
                  </a:cxn>
                  <a:cxn ang="0">
                    <a:pos x="75" y="61"/>
                  </a:cxn>
                  <a:cxn ang="0">
                    <a:pos x="70" y="66"/>
                  </a:cxn>
                  <a:cxn ang="0">
                    <a:pos x="64" y="72"/>
                  </a:cxn>
                  <a:cxn ang="0">
                    <a:pos x="58" y="75"/>
                  </a:cxn>
                  <a:cxn ang="0">
                    <a:pos x="50" y="77"/>
                  </a:cxn>
                  <a:cxn ang="0">
                    <a:pos x="43" y="78"/>
                  </a:cxn>
                  <a:cxn ang="0">
                    <a:pos x="34" y="77"/>
                  </a:cxn>
                  <a:cxn ang="0">
                    <a:pos x="26" y="75"/>
                  </a:cxn>
                  <a:cxn ang="0">
                    <a:pos x="19" y="72"/>
                  </a:cxn>
                  <a:cxn ang="0">
                    <a:pos x="12" y="66"/>
                  </a:cxn>
                  <a:cxn ang="0">
                    <a:pos x="8" y="61"/>
                  </a:cxn>
                  <a:cxn ang="0">
                    <a:pos x="4" y="54"/>
                  </a:cxn>
                  <a:cxn ang="0">
                    <a:pos x="2" y="47"/>
                  </a:cxn>
                  <a:cxn ang="0">
                    <a:pos x="0" y="39"/>
                  </a:cxn>
                  <a:cxn ang="0">
                    <a:pos x="2" y="32"/>
                  </a:cxn>
                  <a:cxn ang="0">
                    <a:pos x="4" y="24"/>
                  </a:cxn>
                  <a:cxn ang="0">
                    <a:pos x="8" y="18"/>
                  </a:cxn>
                  <a:cxn ang="0">
                    <a:pos x="12" y="11"/>
                  </a:cxn>
                  <a:cxn ang="0">
                    <a:pos x="19" y="7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2" h="78">
                    <a:moveTo>
                      <a:pt x="43" y="0"/>
                    </a:moveTo>
                    <a:lnTo>
                      <a:pt x="50" y="1"/>
                    </a:lnTo>
                    <a:lnTo>
                      <a:pt x="58" y="3"/>
                    </a:lnTo>
                    <a:lnTo>
                      <a:pt x="64" y="7"/>
                    </a:lnTo>
                    <a:lnTo>
                      <a:pt x="70" y="11"/>
                    </a:lnTo>
                    <a:lnTo>
                      <a:pt x="75" y="18"/>
                    </a:lnTo>
                    <a:lnTo>
                      <a:pt x="79" y="24"/>
                    </a:lnTo>
                    <a:lnTo>
                      <a:pt x="81" y="32"/>
                    </a:lnTo>
                    <a:lnTo>
                      <a:pt x="82" y="39"/>
                    </a:lnTo>
                    <a:lnTo>
                      <a:pt x="81" y="47"/>
                    </a:lnTo>
                    <a:lnTo>
                      <a:pt x="79" y="54"/>
                    </a:lnTo>
                    <a:lnTo>
                      <a:pt x="75" y="61"/>
                    </a:lnTo>
                    <a:lnTo>
                      <a:pt x="70" y="66"/>
                    </a:lnTo>
                    <a:lnTo>
                      <a:pt x="64" y="72"/>
                    </a:lnTo>
                    <a:lnTo>
                      <a:pt x="58" y="75"/>
                    </a:lnTo>
                    <a:lnTo>
                      <a:pt x="50" y="77"/>
                    </a:lnTo>
                    <a:lnTo>
                      <a:pt x="43" y="78"/>
                    </a:lnTo>
                    <a:lnTo>
                      <a:pt x="34" y="77"/>
                    </a:lnTo>
                    <a:lnTo>
                      <a:pt x="26" y="75"/>
                    </a:lnTo>
                    <a:lnTo>
                      <a:pt x="19" y="72"/>
                    </a:lnTo>
                    <a:lnTo>
                      <a:pt x="12" y="66"/>
                    </a:lnTo>
                    <a:lnTo>
                      <a:pt x="8" y="61"/>
                    </a:lnTo>
                    <a:lnTo>
                      <a:pt x="4" y="54"/>
                    </a:lnTo>
                    <a:lnTo>
                      <a:pt x="2" y="47"/>
                    </a:lnTo>
                    <a:lnTo>
                      <a:pt x="0" y="39"/>
                    </a:lnTo>
                    <a:lnTo>
                      <a:pt x="2" y="32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2" y="11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84"/>
              <p:cNvSpPr>
                <a:spLocks/>
              </p:cNvSpPr>
              <p:nvPr/>
            </p:nvSpPr>
            <p:spPr bwMode="auto">
              <a:xfrm>
                <a:off x="3832" y="1536"/>
                <a:ext cx="12" cy="1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3" y="1"/>
                  </a:cxn>
                  <a:cxn ang="0">
                    <a:pos x="50" y="2"/>
                  </a:cxn>
                  <a:cxn ang="0">
                    <a:pos x="56" y="6"/>
                  </a:cxn>
                  <a:cxn ang="0">
                    <a:pos x="61" y="10"/>
                  </a:cxn>
                  <a:cxn ang="0">
                    <a:pos x="65" y="15"/>
                  </a:cxn>
                  <a:cxn ang="0">
                    <a:pos x="68" y="21"/>
                  </a:cxn>
                  <a:cxn ang="0">
                    <a:pos x="70" y="27"/>
                  </a:cxn>
                  <a:cxn ang="0">
                    <a:pos x="71" y="35"/>
                  </a:cxn>
                  <a:cxn ang="0">
                    <a:pos x="70" y="41"/>
                  </a:cxn>
                  <a:cxn ang="0">
                    <a:pos x="68" y="48"/>
                  </a:cxn>
                  <a:cxn ang="0">
                    <a:pos x="65" y="53"/>
                  </a:cxn>
                  <a:cxn ang="0">
                    <a:pos x="61" y="59"/>
                  </a:cxn>
                  <a:cxn ang="0">
                    <a:pos x="56" y="63"/>
                  </a:cxn>
                  <a:cxn ang="0">
                    <a:pos x="50" y="66"/>
                  </a:cxn>
                  <a:cxn ang="0">
                    <a:pos x="43" y="67"/>
                  </a:cxn>
                  <a:cxn ang="0">
                    <a:pos x="37" y="68"/>
                  </a:cxn>
                  <a:cxn ang="0">
                    <a:pos x="29" y="67"/>
                  </a:cxn>
                  <a:cxn ang="0">
                    <a:pos x="23" y="66"/>
                  </a:cxn>
                  <a:cxn ang="0">
                    <a:pos x="16" y="63"/>
                  </a:cxn>
                  <a:cxn ang="0">
                    <a:pos x="11" y="59"/>
                  </a:cxn>
                  <a:cxn ang="0">
                    <a:pos x="6" y="53"/>
                  </a:cxn>
                  <a:cxn ang="0">
                    <a:pos x="3" y="48"/>
                  </a:cxn>
                  <a:cxn ang="0">
                    <a:pos x="1" y="41"/>
                  </a:cxn>
                  <a:cxn ang="0">
                    <a:pos x="0" y="35"/>
                  </a:cxn>
                  <a:cxn ang="0">
                    <a:pos x="1" y="27"/>
                  </a:cxn>
                  <a:cxn ang="0">
                    <a:pos x="3" y="21"/>
                  </a:cxn>
                  <a:cxn ang="0">
                    <a:pos x="6" y="15"/>
                  </a:cxn>
                  <a:cxn ang="0">
                    <a:pos x="11" y="10"/>
                  </a:cxn>
                  <a:cxn ang="0">
                    <a:pos x="16" y="6"/>
                  </a:cxn>
                  <a:cxn ang="0">
                    <a:pos x="23" y="2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1" h="68">
                    <a:moveTo>
                      <a:pt x="37" y="0"/>
                    </a:moveTo>
                    <a:lnTo>
                      <a:pt x="43" y="1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1" y="10"/>
                    </a:lnTo>
                    <a:lnTo>
                      <a:pt x="65" y="15"/>
                    </a:lnTo>
                    <a:lnTo>
                      <a:pt x="68" y="21"/>
                    </a:lnTo>
                    <a:lnTo>
                      <a:pt x="70" y="27"/>
                    </a:lnTo>
                    <a:lnTo>
                      <a:pt x="71" y="35"/>
                    </a:lnTo>
                    <a:lnTo>
                      <a:pt x="70" y="41"/>
                    </a:lnTo>
                    <a:lnTo>
                      <a:pt x="68" y="48"/>
                    </a:lnTo>
                    <a:lnTo>
                      <a:pt x="65" y="53"/>
                    </a:lnTo>
                    <a:lnTo>
                      <a:pt x="61" y="59"/>
                    </a:lnTo>
                    <a:lnTo>
                      <a:pt x="56" y="63"/>
                    </a:lnTo>
                    <a:lnTo>
                      <a:pt x="50" y="66"/>
                    </a:lnTo>
                    <a:lnTo>
                      <a:pt x="43" y="67"/>
                    </a:lnTo>
                    <a:lnTo>
                      <a:pt x="37" y="68"/>
                    </a:lnTo>
                    <a:lnTo>
                      <a:pt x="29" y="67"/>
                    </a:lnTo>
                    <a:lnTo>
                      <a:pt x="23" y="66"/>
                    </a:lnTo>
                    <a:lnTo>
                      <a:pt x="16" y="63"/>
                    </a:lnTo>
                    <a:lnTo>
                      <a:pt x="11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1" y="41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85"/>
              <p:cNvSpPr>
                <a:spLocks/>
              </p:cNvSpPr>
              <p:nvPr/>
            </p:nvSpPr>
            <p:spPr bwMode="auto">
              <a:xfrm>
                <a:off x="3833" y="1536"/>
                <a:ext cx="11" cy="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5" y="2"/>
                  </a:cxn>
                  <a:cxn ang="0">
                    <a:pos x="54" y="9"/>
                  </a:cxn>
                  <a:cxn ang="0">
                    <a:pos x="61" y="18"/>
                  </a:cxn>
                  <a:cxn ang="0">
                    <a:pos x="63" y="29"/>
                  </a:cxn>
                  <a:cxn ang="0">
                    <a:pos x="61" y="41"/>
                  </a:cxn>
                  <a:cxn ang="0">
                    <a:pos x="54" y="51"/>
                  </a:cxn>
                  <a:cxn ang="0">
                    <a:pos x="45" y="58"/>
                  </a:cxn>
                  <a:cxn ang="0">
                    <a:pos x="33" y="60"/>
                  </a:cxn>
                  <a:cxn ang="0">
                    <a:pos x="26" y="59"/>
                  </a:cxn>
                  <a:cxn ang="0">
                    <a:pos x="20" y="58"/>
                  </a:cxn>
                  <a:cxn ang="0">
                    <a:pos x="14" y="54"/>
                  </a:cxn>
                  <a:cxn ang="0">
                    <a:pos x="10" y="51"/>
                  </a:cxn>
                  <a:cxn ang="0">
                    <a:pos x="6" y="46"/>
                  </a:cxn>
                  <a:cxn ang="0">
                    <a:pos x="2" y="41"/>
                  </a:cxn>
                  <a:cxn ang="0">
                    <a:pos x="1" y="36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2" y="18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6"/>
                  </a:cxn>
                  <a:cxn ang="0">
                    <a:pos x="20" y="2"/>
                  </a:cxn>
                  <a:cxn ang="0">
                    <a:pos x="26" y="1"/>
                  </a:cxn>
                  <a:cxn ang="0">
                    <a:pos x="33" y="0"/>
                  </a:cxn>
                </a:cxnLst>
                <a:rect l="0" t="0" r="r" b="b"/>
                <a:pathLst>
                  <a:path w="63" h="60">
                    <a:moveTo>
                      <a:pt x="33" y="0"/>
                    </a:moveTo>
                    <a:lnTo>
                      <a:pt x="45" y="2"/>
                    </a:lnTo>
                    <a:lnTo>
                      <a:pt x="54" y="9"/>
                    </a:lnTo>
                    <a:lnTo>
                      <a:pt x="61" y="18"/>
                    </a:lnTo>
                    <a:lnTo>
                      <a:pt x="63" y="29"/>
                    </a:lnTo>
                    <a:lnTo>
                      <a:pt x="61" y="41"/>
                    </a:lnTo>
                    <a:lnTo>
                      <a:pt x="54" y="51"/>
                    </a:lnTo>
                    <a:lnTo>
                      <a:pt x="45" y="58"/>
                    </a:lnTo>
                    <a:lnTo>
                      <a:pt x="33" y="60"/>
                    </a:lnTo>
                    <a:lnTo>
                      <a:pt x="26" y="59"/>
                    </a:lnTo>
                    <a:lnTo>
                      <a:pt x="20" y="58"/>
                    </a:lnTo>
                    <a:lnTo>
                      <a:pt x="14" y="54"/>
                    </a:lnTo>
                    <a:lnTo>
                      <a:pt x="10" y="51"/>
                    </a:lnTo>
                    <a:lnTo>
                      <a:pt x="6" y="46"/>
                    </a:lnTo>
                    <a:lnTo>
                      <a:pt x="2" y="41"/>
                    </a:lnTo>
                    <a:lnTo>
                      <a:pt x="1" y="36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86"/>
              <p:cNvSpPr>
                <a:spLocks/>
              </p:cNvSpPr>
              <p:nvPr/>
            </p:nvSpPr>
            <p:spPr bwMode="auto">
              <a:xfrm>
                <a:off x="3936" y="1521"/>
                <a:ext cx="26" cy="2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5" y="1"/>
                  </a:cxn>
                  <a:cxn ang="0">
                    <a:pos x="110" y="7"/>
                  </a:cxn>
                  <a:cxn ang="0">
                    <a:pos x="124" y="14"/>
                  </a:cxn>
                  <a:cxn ang="0">
                    <a:pos x="136" y="23"/>
                  </a:cxn>
                  <a:cxn ang="0">
                    <a:pos x="144" y="35"/>
                  </a:cxn>
                  <a:cxn ang="0">
                    <a:pos x="152" y="49"/>
                  </a:cxn>
                  <a:cxn ang="0">
                    <a:pos x="157" y="63"/>
                  </a:cxn>
                  <a:cxn ang="0">
                    <a:pos x="158" y="79"/>
                  </a:cxn>
                  <a:cxn ang="0">
                    <a:pos x="157" y="96"/>
                  </a:cxn>
                  <a:cxn ang="0">
                    <a:pos x="152" y="111"/>
                  </a:cxn>
                  <a:cxn ang="0">
                    <a:pos x="144" y="124"/>
                  </a:cxn>
                  <a:cxn ang="0">
                    <a:pos x="136" y="136"/>
                  </a:cxn>
                  <a:cxn ang="0">
                    <a:pos x="124" y="146"/>
                  </a:cxn>
                  <a:cxn ang="0">
                    <a:pos x="110" y="153"/>
                  </a:cxn>
                  <a:cxn ang="0">
                    <a:pos x="95" y="159"/>
                  </a:cxn>
                  <a:cxn ang="0">
                    <a:pos x="79" y="160"/>
                  </a:cxn>
                  <a:cxn ang="0">
                    <a:pos x="63" y="159"/>
                  </a:cxn>
                  <a:cxn ang="0">
                    <a:pos x="49" y="153"/>
                  </a:cxn>
                  <a:cxn ang="0">
                    <a:pos x="35" y="146"/>
                  </a:cxn>
                  <a:cxn ang="0">
                    <a:pos x="24" y="136"/>
                  </a:cxn>
                  <a:cxn ang="0">
                    <a:pos x="14" y="124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0" y="79"/>
                  </a:cxn>
                  <a:cxn ang="0">
                    <a:pos x="1" y="63"/>
                  </a:cxn>
                  <a:cxn ang="0">
                    <a:pos x="7" y="49"/>
                  </a:cxn>
                  <a:cxn ang="0">
                    <a:pos x="14" y="35"/>
                  </a:cxn>
                  <a:cxn ang="0">
                    <a:pos x="24" y="23"/>
                  </a:cxn>
                  <a:cxn ang="0">
                    <a:pos x="35" y="14"/>
                  </a:cxn>
                  <a:cxn ang="0">
                    <a:pos x="49" y="7"/>
                  </a:cxn>
                  <a:cxn ang="0">
                    <a:pos x="63" y="1"/>
                  </a:cxn>
                  <a:cxn ang="0">
                    <a:pos x="79" y="0"/>
                  </a:cxn>
                </a:cxnLst>
                <a:rect l="0" t="0" r="r" b="b"/>
                <a:pathLst>
                  <a:path w="158" h="160">
                    <a:moveTo>
                      <a:pt x="79" y="0"/>
                    </a:moveTo>
                    <a:lnTo>
                      <a:pt x="95" y="1"/>
                    </a:lnTo>
                    <a:lnTo>
                      <a:pt x="110" y="7"/>
                    </a:lnTo>
                    <a:lnTo>
                      <a:pt x="124" y="14"/>
                    </a:lnTo>
                    <a:lnTo>
                      <a:pt x="136" y="23"/>
                    </a:lnTo>
                    <a:lnTo>
                      <a:pt x="144" y="35"/>
                    </a:lnTo>
                    <a:lnTo>
                      <a:pt x="152" y="49"/>
                    </a:lnTo>
                    <a:lnTo>
                      <a:pt x="157" y="63"/>
                    </a:lnTo>
                    <a:lnTo>
                      <a:pt x="158" y="79"/>
                    </a:lnTo>
                    <a:lnTo>
                      <a:pt x="157" y="96"/>
                    </a:lnTo>
                    <a:lnTo>
                      <a:pt x="152" y="111"/>
                    </a:lnTo>
                    <a:lnTo>
                      <a:pt x="144" y="124"/>
                    </a:lnTo>
                    <a:lnTo>
                      <a:pt x="136" y="136"/>
                    </a:lnTo>
                    <a:lnTo>
                      <a:pt x="124" y="146"/>
                    </a:lnTo>
                    <a:lnTo>
                      <a:pt x="110" y="153"/>
                    </a:lnTo>
                    <a:lnTo>
                      <a:pt x="95" y="159"/>
                    </a:lnTo>
                    <a:lnTo>
                      <a:pt x="79" y="160"/>
                    </a:lnTo>
                    <a:lnTo>
                      <a:pt x="63" y="159"/>
                    </a:lnTo>
                    <a:lnTo>
                      <a:pt x="49" y="153"/>
                    </a:lnTo>
                    <a:lnTo>
                      <a:pt x="35" y="146"/>
                    </a:lnTo>
                    <a:lnTo>
                      <a:pt x="24" y="136"/>
                    </a:lnTo>
                    <a:lnTo>
                      <a:pt x="14" y="124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0" y="79"/>
                    </a:lnTo>
                    <a:lnTo>
                      <a:pt x="1" y="63"/>
                    </a:lnTo>
                    <a:lnTo>
                      <a:pt x="7" y="49"/>
                    </a:lnTo>
                    <a:lnTo>
                      <a:pt x="14" y="35"/>
                    </a:lnTo>
                    <a:lnTo>
                      <a:pt x="24" y="23"/>
                    </a:lnTo>
                    <a:lnTo>
                      <a:pt x="35" y="14"/>
                    </a:lnTo>
                    <a:lnTo>
                      <a:pt x="49" y="7"/>
                    </a:lnTo>
                    <a:lnTo>
                      <a:pt x="6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87"/>
              <p:cNvSpPr>
                <a:spLocks/>
              </p:cNvSpPr>
              <p:nvPr/>
            </p:nvSpPr>
            <p:spPr bwMode="auto">
              <a:xfrm>
                <a:off x="3936" y="1521"/>
                <a:ext cx="26" cy="2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9" y="22"/>
                  </a:cxn>
                  <a:cxn ang="0">
                    <a:pos x="138" y="33"/>
                  </a:cxn>
                  <a:cxn ang="0">
                    <a:pos x="146" y="46"/>
                  </a:cxn>
                  <a:cxn ang="0">
                    <a:pos x="150" y="60"/>
                  </a:cxn>
                  <a:cxn ang="0">
                    <a:pos x="151" y="75"/>
                  </a:cxn>
                  <a:cxn ang="0">
                    <a:pos x="150" y="90"/>
                  </a:cxn>
                  <a:cxn ang="0">
                    <a:pos x="146" y="104"/>
                  </a:cxn>
                  <a:cxn ang="0">
                    <a:pos x="138" y="117"/>
                  </a:cxn>
                  <a:cxn ang="0">
                    <a:pos x="129" y="128"/>
                  </a:cxn>
                  <a:cxn ang="0">
                    <a:pos x="117" y="137"/>
                  </a:cxn>
                  <a:cxn ang="0">
                    <a:pos x="104" y="145"/>
                  </a:cxn>
                  <a:cxn ang="0">
                    <a:pos x="90" y="149"/>
                  </a:cxn>
                  <a:cxn ang="0">
                    <a:pos x="75" y="150"/>
                  </a:cxn>
                  <a:cxn ang="0">
                    <a:pos x="60" y="149"/>
                  </a:cxn>
                  <a:cxn ang="0">
                    <a:pos x="46" y="145"/>
                  </a:cxn>
                  <a:cxn ang="0">
                    <a:pos x="33" y="137"/>
                  </a:cxn>
                  <a:cxn ang="0">
                    <a:pos x="22" y="128"/>
                  </a:cxn>
                  <a:cxn ang="0">
                    <a:pos x="13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1"/>
                  </a:cxn>
                  <a:cxn ang="0">
                    <a:pos x="75" y="0"/>
                  </a:cxn>
                </a:cxnLst>
                <a:rect l="0" t="0" r="r" b="b"/>
                <a:pathLst>
                  <a:path w="151" h="150">
                    <a:moveTo>
                      <a:pt x="75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9" y="22"/>
                    </a:lnTo>
                    <a:lnTo>
                      <a:pt x="138" y="33"/>
                    </a:lnTo>
                    <a:lnTo>
                      <a:pt x="146" y="46"/>
                    </a:lnTo>
                    <a:lnTo>
                      <a:pt x="150" y="60"/>
                    </a:lnTo>
                    <a:lnTo>
                      <a:pt x="151" y="75"/>
                    </a:lnTo>
                    <a:lnTo>
                      <a:pt x="150" y="90"/>
                    </a:lnTo>
                    <a:lnTo>
                      <a:pt x="146" y="104"/>
                    </a:lnTo>
                    <a:lnTo>
                      <a:pt x="138" y="117"/>
                    </a:lnTo>
                    <a:lnTo>
                      <a:pt x="129" y="128"/>
                    </a:lnTo>
                    <a:lnTo>
                      <a:pt x="117" y="137"/>
                    </a:lnTo>
                    <a:lnTo>
                      <a:pt x="104" y="145"/>
                    </a:lnTo>
                    <a:lnTo>
                      <a:pt x="90" y="149"/>
                    </a:lnTo>
                    <a:lnTo>
                      <a:pt x="75" y="150"/>
                    </a:lnTo>
                    <a:lnTo>
                      <a:pt x="60" y="149"/>
                    </a:lnTo>
                    <a:lnTo>
                      <a:pt x="46" y="145"/>
                    </a:lnTo>
                    <a:lnTo>
                      <a:pt x="33" y="137"/>
                    </a:lnTo>
                    <a:lnTo>
                      <a:pt x="22" y="128"/>
                    </a:lnTo>
                    <a:lnTo>
                      <a:pt x="13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88"/>
              <p:cNvSpPr>
                <a:spLocks/>
              </p:cNvSpPr>
              <p:nvPr/>
            </p:nvSpPr>
            <p:spPr bwMode="auto">
              <a:xfrm>
                <a:off x="3937" y="1521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5" y="1"/>
                  </a:cxn>
                  <a:cxn ang="0">
                    <a:pos x="98" y="6"/>
                  </a:cxn>
                  <a:cxn ang="0">
                    <a:pos x="110" y="12"/>
                  </a:cxn>
                  <a:cxn ang="0">
                    <a:pos x="121" y="21"/>
                  </a:cxn>
                  <a:cxn ang="0">
                    <a:pos x="130" y="32"/>
                  </a:cxn>
                  <a:cxn ang="0">
                    <a:pos x="136" y="44"/>
                  </a:cxn>
                  <a:cxn ang="0">
                    <a:pos x="141" y="57"/>
                  </a:cxn>
                  <a:cxn ang="0">
                    <a:pos x="142" y="71"/>
                  </a:cxn>
                  <a:cxn ang="0">
                    <a:pos x="141" y="85"/>
                  </a:cxn>
                  <a:cxn ang="0">
                    <a:pos x="136" y="98"/>
                  </a:cxn>
                  <a:cxn ang="0">
                    <a:pos x="130" y="110"/>
                  </a:cxn>
                  <a:cxn ang="0">
                    <a:pos x="121" y="121"/>
                  </a:cxn>
                  <a:cxn ang="0">
                    <a:pos x="110" y="129"/>
                  </a:cxn>
                  <a:cxn ang="0">
                    <a:pos x="98" y="136"/>
                  </a:cxn>
                  <a:cxn ang="0">
                    <a:pos x="85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6"/>
                  </a:cxn>
                  <a:cxn ang="0">
                    <a:pos x="31" y="129"/>
                  </a:cxn>
                  <a:cxn ang="0">
                    <a:pos x="21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1" y="21"/>
                  </a:cxn>
                  <a:cxn ang="0">
                    <a:pos x="31" y="12"/>
                  </a:cxn>
                  <a:cxn ang="0">
                    <a:pos x="44" y="6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5" y="1"/>
                    </a:lnTo>
                    <a:lnTo>
                      <a:pt x="98" y="6"/>
                    </a:lnTo>
                    <a:lnTo>
                      <a:pt x="110" y="12"/>
                    </a:lnTo>
                    <a:lnTo>
                      <a:pt x="121" y="21"/>
                    </a:lnTo>
                    <a:lnTo>
                      <a:pt x="130" y="32"/>
                    </a:lnTo>
                    <a:lnTo>
                      <a:pt x="136" y="44"/>
                    </a:lnTo>
                    <a:lnTo>
                      <a:pt x="141" y="57"/>
                    </a:lnTo>
                    <a:lnTo>
                      <a:pt x="142" y="71"/>
                    </a:lnTo>
                    <a:lnTo>
                      <a:pt x="141" y="85"/>
                    </a:lnTo>
                    <a:lnTo>
                      <a:pt x="136" y="98"/>
                    </a:lnTo>
                    <a:lnTo>
                      <a:pt x="130" y="110"/>
                    </a:lnTo>
                    <a:lnTo>
                      <a:pt x="121" y="121"/>
                    </a:lnTo>
                    <a:lnTo>
                      <a:pt x="110" y="129"/>
                    </a:lnTo>
                    <a:lnTo>
                      <a:pt x="98" y="136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29"/>
                    </a:lnTo>
                    <a:lnTo>
                      <a:pt x="21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1" y="12"/>
                    </a:lnTo>
                    <a:lnTo>
                      <a:pt x="44" y="6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89"/>
              <p:cNvSpPr>
                <a:spLocks/>
              </p:cNvSpPr>
              <p:nvPr/>
            </p:nvSpPr>
            <p:spPr bwMode="auto">
              <a:xfrm>
                <a:off x="3938" y="1521"/>
                <a:ext cx="22" cy="2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1"/>
                  </a:cxn>
                  <a:cxn ang="0">
                    <a:pos x="92" y="6"/>
                  </a:cxn>
                  <a:cxn ang="0">
                    <a:pos x="104" y="11"/>
                  </a:cxn>
                  <a:cxn ang="0">
                    <a:pos x="114" y="20"/>
                  </a:cxn>
                  <a:cxn ang="0">
                    <a:pos x="122" y="30"/>
                  </a:cxn>
                  <a:cxn ang="0">
                    <a:pos x="128" y="40"/>
                  </a:cxn>
                  <a:cxn ang="0">
                    <a:pos x="132" y="53"/>
                  </a:cxn>
                  <a:cxn ang="0">
                    <a:pos x="134" y="66"/>
                  </a:cxn>
                  <a:cxn ang="0">
                    <a:pos x="132" y="79"/>
                  </a:cxn>
                  <a:cxn ang="0">
                    <a:pos x="128" y="91"/>
                  </a:cxn>
                  <a:cxn ang="0">
                    <a:pos x="122" y="103"/>
                  </a:cxn>
                  <a:cxn ang="0">
                    <a:pos x="114" y="113"/>
                  </a:cxn>
                  <a:cxn ang="0">
                    <a:pos x="104" y="121"/>
                  </a:cxn>
                  <a:cxn ang="0">
                    <a:pos x="92" y="127"/>
                  </a:cxn>
                  <a:cxn ang="0">
                    <a:pos x="79" y="132"/>
                  </a:cxn>
                  <a:cxn ang="0">
                    <a:pos x="66" y="133"/>
                  </a:cxn>
                  <a:cxn ang="0">
                    <a:pos x="53" y="132"/>
                  </a:cxn>
                  <a:cxn ang="0">
                    <a:pos x="40" y="127"/>
                  </a:cxn>
                  <a:cxn ang="0">
                    <a:pos x="29" y="121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30"/>
                  </a:cxn>
                  <a:cxn ang="0">
                    <a:pos x="20" y="20"/>
                  </a:cxn>
                  <a:cxn ang="0">
                    <a:pos x="29" y="11"/>
                  </a:cxn>
                  <a:cxn ang="0">
                    <a:pos x="40" y="6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4" h="133">
                    <a:moveTo>
                      <a:pt x="66" y="0"/>
                    </a:moveTo>
                    <a:lnTo>
                      <a:pt x="79" y="1"/>
                    </a:lnTo>
                    <a:lnTo>
                      <a:pt x="92" y="6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2" y="30"/>
                    </a:lnTo>
                    <a:lnTo>
                      <a:pt x="128" y="40"/>
                    </a:lnTo>
                    <a:lnTo>
                      <a:pt x="132" y="53"/>
                    </a:lnTo>
                    <a:lnTo>
                      <a:pt x="134" y="66"/>
                    </a:lnTo>
                    <a:lnTo>
                      <a:pt x="132" y="79"/>
                    </a:lnTo>
                    <a:lnTo>
                      <a:pt x="128" y="91"/>
                    </a:lnTo>
                    <a:lnTo>
                      <a:pt x="122" y="103"/>
                    </a:lnTo>
                    <a:lnTo>
                      <a:pt x="114" y="113"/>
                    </a:lnTo>
                    <a:lnTo>
                      <a:pt x="104" y="121"/>
                    </a:lnTo>
                    <a:lnTo>
                      <a:pt x="92" y="127"/>
                    </a:lnTo>
                    <a:lnTo>
                      <a:pt x="79" y="132"/>
                    </a:lnTo>
                    <a:lnTo>
                      <a:pt x="66" y="133"/>
                    </a:lnTo>
                    <a:lnTo>
                      <a:pt x="53" y="132"/>
                    </a:lnTo>
                    <a:lnTo>
                      <a:pt x="40" y="127"/>
                    </a:lnTo>
                    <a:lnTo>
                      <a:pt x="29" y="121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30"/>
                    </a:lnTo>
                    <a:lnTo>
                      <a:pt x="20" y="20"/>
                    </a:lnTo>
                    <a:lnTo>
                      <a:pt x="29" y="11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90"/>
              <p:cNvSpPr>
                <a:spLocks/>
              </p:cNvSpPr>
              <p:nvPr/>
            </p:nvSpPr>
            <p:spPr bwMode="auto">
              <a:xfrm>
                <a:off x="3939" y="1521"/>
                <a:ext cx="21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5" y="1"/>
                  </a:cxn>
                  <a:cxn ang="0">
                    <a:pos x="87" y="5"/>
                  </a:cxn>
                  <a:cxn ang="0">
                    <a:pos x="98" y="11"/>
                  </a:cxn>
                  <a:cxn ang="0">
                    <a:pos x="107" y="18"/>
                  </a:cxn>
                  <a:cxn ang="0">
                    <a:pos x="114" y="27"/>
                  </a:cxn>
                  <a:cxn ang="0">
                    <a:pos x="120" y="38"/>
                  </a:cxn>
                  <a:cxn ang="0">
                    <a:pos x="124" y="49"/>
                  </a:cxn>
                  <a:cxn ang="0">
                    <a:pos x="125" y="62"/>
                  </a:cxn>
                  <a:cxn ang="0">
                    <a:pos x="124" y="74"/>
                  </a:cxn>
                  <a:cxn ang="0">
                    <a:pos x="120" y="86"/>
                  </a:cxn>
                  <a:cxn ang="0">
                    <a:pos x="114" y="96"/>
                  </a:cxn>
                  <a:cxn ang="0">
                    <a:pos x="107" y="106"/>
                  </a:cxn>
                  <a:cxn ang="0">
                    <a:pos x="98" y="112"/>
                  </a:cxn>
                  <a:cxn ang="0">
                    <a:pos x="87" y="119"/>
                  </a:cxn>
                  <a:cxn ang="0">
                    <a:pos x="75" y="122"/>
                  </a:cxn>
                  <a:cxn ang="0">
                    <a:pos x="63" y="123"/>
                  </a:cxn>
                  <a:cxn ang="0">
                    <a:pos x="50" y="122"/>
                  </a:cxn>
                  <a:cxn ang="0">
                    <a:pos x="38" y="119"/>
                  </a:cxn>
                  <a:cxn ang="0">
                    <a:pos x="29" y="112"/>
                  </a:cxn>
                  <a:cxn ang="0">
                    <a:pos x="19" y="106"/>
                  </a:cxn>
                  <a:cxn ang="0">
                    <a:pos x="11" y="96"/>
                  </a:cxn>
                  <a:cxn ang="0">
                    <a:pos x="6" y="86"/>
                  </a:cxn>
                  <a:cxn ang="0">
                    <a:pos x="2" y="74"/>
                  </a:cxn>
                  <a:cxn ang="0">
                    <a:pos x="0" y="62"/>
                  </a:cxn>
                  <a:cxn ang="0">
                    <a:pos x="2" y="49"/>
                  </a:cxn>
                  <a:cxn ang="0">
                    <a:pos x="6" y="38"/>
                  </a:cxn>
                  <a:cxn ang="0">
                    <a:pos x="11" y="27"/>
                  </a:cxn>
                  <a:cxn ang="0">
                    <a:pos x="19" y="18"/>
                  </a:cxn>
                  <a:cxn ang="0">
                    <a:pos x="29" y="11"/>
                  </a:cxn>
                  <a:cxn ang="0">
                    <a:pos x="38" y="5"/>
                  </a:cxn>
                  <a:cxn ang="0">
                    <a:pos x="50" y="1"/>
                  </a:cxn>
                  <a:cxn ang="0">
                    <a:pos x="63" y="0"/>
                  </a:cxn>
                </a:cxnLst>
                <a:rect l="0" t="0" r="r" b="b"/>
                <a:pathLst>
                  <a:path w="125" h="123">
                    <a:moveTo>
                      <a:pt x="63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7" y="18"/>
                    </a:lnTo>
                    <a:lnTo>
                      <a:pt x="114" y="27"/>
                    </a:lnTo>
                    <a:lnTo>
                      <a:pt x="120" y="38"/>
                    </a:lnTo>
                    <a:lnTo>
                      <a:pt x="124" y="49"/>
                    </a:lnTo>
                    <a:lnTo>
                      <a:pt x="125" y="62"/>
                    </a:lnTo>
                    <a:lnTo>
                      <a:pt x="124" y="74"/>
                    </a:lnTo>
                    <a:lnTo>
                      <a:pt x="120" y="86"/>
                    </a:lnTo>
                    <a:lnTo>
                      <a:pt x="114" y="96"/>
                    </a:lnTo>
                    <a:lnTo>
                      <a:pt x="107" y="106"/>
                    </a:lnTo>
                    <a:lnTo>
                      <a:pt x="98" y="112"/>
                    </a:lnTo>
                    <a:lnTo>
                      <a:pt x="87" y="119"/>
                    </a:lnTo>
                    <a:lnTo>
                      <a:pt x="75" y="122"/>
                    </a:lnTo>
                    <a:lnTo>
                      <a:pt x="63" y="123"/>
                    </a:lnTo>
                    <a:lnTo>
                      <a:pt x="50" y="122"/>
                    </a:lnTo>
                    <a:lnTo>
                      <a:pt x="38" y="119"/>
                    </a:lnTo>
                    <a:lnTo>
                      <a:pt x="29" y="112"/>
                    </a:lnTo>
                    <a:lnTo>
                      <a:pt x="19" y="106"/>
                    </a:lnTo>
                    <a:lnTo>
                      <a:pt x="11" y="96"/>
                    </a:lnTo>
                    <a:lnTo>
                      <a:pt x="6" y="86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2" y="49"/>
                    </a:lnTo>
                    <a:lnTo>
                      <a:pt x="6" y="38"/>
                    </a:lnTo>
                    <a:lnTo>
                      <a:pt x="11" y="27"/>
                    </a:lnTo>
                    <a:lnTo>
                      <a:pt x="19" y="18"/>
                    </a:lnTo>
                    <a:lnTo>
                      <a:pt x="29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91"/>
              <p:cNvSpPr>
                <a:spLocks/>
              </p:cNvSpPr>
              <p:nvPr/>
            </p:nvSpPr>
            <p:spPr bwMode="auto">
              <a:xfrm>
                <a:off x="3940" y="1521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9" y="17"/>
                  </a:cxn>
                  <a:cxn ang="0">
                    <a:pos x="106" y="25"/>
                  </a:cxn>
                  <a:cxn ang="0">
                    <a:pos x="112" y="35"/>
                  </a:cxn>
                  <a:cxn ang="0">
                    <a:pos x="115" y="45"/>
                  </a:cxn>
                  <a:cxn ang="0">
                    <a:pos x="116" y="57"/>
                  </a:cxn>
                  <a:cxn ang="0">
                    <a:pos x="115" y="69"/>
                  </a:cxn>
                  <a:cxn ang="0">
                    <a:pos x="112" y="79"/>
                  </a:cxn>
                  <a:cxn ang="0">
                    <a:pos x="106" y="89"/>
                  </a:cxn>
                  <a:cxn ang="0">
                    <a:pos x="99" y="97"/>
                  </a:cxn>
                  <a:cxn ang="0">
                    <a:pos x="90" y="104"/>
                  </a:cxn>
                  <a:cxn ang="0">
                    <a:pos x="80" y="110"/>
                  </a:cxn>
                  <a:cxn ang="0">
                    <a:pos x="69" y="113"/>
                  </a:cxn>
                  <a:cxn ang="0">
                    <a:pos x="57" y="114"/>
                  </a:cxn>
                  <a:cxn ang="0">
                    <a:pos x="45" y="113"/>
                  </a:cxn>
                  <a:cxn ang="0">
                    <a:pos x="35" y="110"/>
                  </a:cxn>
                  <a:cxn ang="0">
                    <a:pos x="25" y="104"/>
                  </a:cxn>
                  <a:cxn ang="0">
                    <a:pos x="17" y="97"/>
                  </a:cxn>
                  <a:cxn ang="0">
                    <a:pos x="10" y="89"/>
                  </a:cxn>
                  <a:cxn ang="0">
                    <a:pos x="4" y="79"/>
                  </a:cxn>
                  <a:cxn ang="0">
                    <a:pos x="1" y="69"/>
                  </a:cxn>
                  <a:cxn ang="0">
                    <a:pos x="0" y="57"/>
                  </a:cxn>
                  <a:cxn ang="0">
                    <a:pos x="1" y="45"/>
                  </a:cxn>
                  <a:cxn ang="0">
                    <a:pos x="4" y="35"/>
                  </a:cxn>
                  <a:cxn ang="0">
                    <a:pos x="10" y="25"/>
                  </a:cxn>
                  <a:cxn ang="0">
                    <a:pos x="17" y="17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6" h="114">
                    <a:moveTo>
                      <a:pt x="57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9" y="17"/>
                    </a:lnTo>
                    <a:lnTo>
                      <a:pt x="106" y="25"/>
                    </a:lnTo>
                    <a:lnTo>
                      <a:pt x="112" y="35"/>
                    </a:lnTo>
                    <a:lnTo>
                      <a:pt x="115" y="45"/>
                    </a:lnTo>
                    <a:lnTo>
                      <a:pt x="116" y="57"/>
                    </a:lnTo>
                    <a:lnTo>
                      <a:pt x="115" y="69"/>
                    </a:lnTo>
                    <a:lnTo>
                      <a:pt x="112" y="79"/>
                    </a:lnTo>
                    <a:lnTo>
                      <a:pt x="106" y="89"/>
                    </a:lnTo>
                    <a:lnTo>
                      <a:pt x="99" y="97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69" y="113"/>
                    </a:lnTo>
                    <a:lnTo>
                      <a:pt x="57" y="114"/>
                    </a:lnTo>
                    <a:lnTo>
                      <a:pt x="45" y="113"/>
                    </a:lnTo>
                    <a:lnTo>
                      <a:pt x="35" y="110"/>
                    </a:lnTo>
                    <a:lnTo>
                      <a:pt x="25" y="104"/>
                    </a:lnTo>
                    <a:lnTo>
                      <a:pt x="17" y="97"/>
                    </a:lnTo>
                    <a:lnTo>
                      <a:pt x="10" y="89"/>
                    </a:lnTo>
                    <a:lnTo>
                      <a:pt x="4" y="79"/>
                    </a:lnTo>
                    <a:lnTo>
                      <a:pt x="1" y="69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4" y="35"/>
                    </a:lnTo>
                    <a:lnTo>
                      <a:pt x="10" y="25"/>
                    </a:lnTo>
                    <a:lnTo>
                      <a:pt x="17" y="17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92"/>
              <p:cNvSpPr>
                <a:spLocks/>
              </p:cNvSpPr>
              <p:nvPr/>
            </p:nvSpPr>
            <p:spPr bwMode="auto">
              <a:xfrm>
                <a:off x="3940" y="1521"/>
                <a:ext cx="18" cy="1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4" y="1"/>
                  </a:cxn>
                  <a:cxn ang="0">
                    <a:pos x="75" y="5"/>
                  </a:cxn>
                  <a:cxn ang="0">
                    <a:pos x="84" y="9"/>
                  </a:cxn>
                  <a:cxn ang="0">
                    <a:pos x="92" y="16"/>
                  </a:cxn>
                  <a:cxn ang="0">
                    <a:pos x="99" y="23"/>
                  </a:cxn>
                  <a:cxn ang="0">
                    <a:pos x="103" y="33"/>
                  </a:cxn>
                  <a:cxn ang="0">
                    <a:pos x="107" y="42"/>
                  </a:cxn>
                  <a:cxn ang="0">
                    <a:pos x="108" y="52"/>
                  </a:cxn>
                  <a:cxn ang="0">
                    <a:pos x="107" y="63"/>
                  </a:cxn>
                  <a:cxn ang="0">
                    <a:pos x="103" y="73"/>
                  </a:cxn>
                  <a:cxn ang="0">
                    <a:pos x="99" y="82"/>
                  </a:cxn>
                  <a:cxn ang="0">
                    <a:pos x="92" y="89"/>
                  </a:cxn>
                  <a:cxn ang="0">
                    <a:pos x="84" y="96"/>
                  </a:cxn>
                  <a:cxn ang="0">
                    <a:pos x="75" y="100"/>
                  </a:cxn>
                  <a:cxn ang="0">
                    <a:pos x="64" y="103"/>
                  </a:cxn>
                  <a:cxn ang="0">
                    <a:pos x="53" y="104"/>
                  </a:cxn>
                  <a:cxn ang="0">
                    <a:pos x="43" y="103"/>
                  </a:cxn>
                  <a:cxn ang="0">
                    <a:pos x="33" y="100"/>
                  </a:cxn>
                  <a:cxn ang="0">
                    <a:pos x="24" y="96"/>
                  </a:cxn>
                  <a:cxn ang="0">
                    <a:pos x="15" y="89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3"/>
                  </a:cxn>
                  <a:cxn ang="0">
                    <a:pos x="15" y="16"/>
                  </a:cxn>
                  <a:cxn ang="0">
                    <a:pos x="24" y="9"/>
                  </a:cxn>
                  <a:cxn ang="0">
                    <a:pos x="33" y="5"/>
                  </a:cxn>
                  <a:cxn ang="0">
                    <a:pos x="43" y="1"/>
                  </a:cxn>
                  <a:cxn ang="0">
                    <a:pos x="53" y="0"/>
                  </a:cxn>
                </a:cxnLst>
                <a:rect l="0" t="0" r="r" b="b"/>
                <a:pathLst>
                  <a:path w="108" h="104">
                    <a:moveTo>
                      <a:pt x="53" y="0"/>
                    </a:moveTo>
                    <a:lnTo>
                      <a:pt x="64" y="1"/>
                    </a:lnTo>
                    <a:lnTo>
                      <a:pt x="75" y="5"/>
                    </a:lnTo>
                    <a:lnTo>
                      <a:pt x="84" y="9"/>
                    </a:lnTo>
                    <a:lnTo>
                      <a:pt x="92" y="16"/>
                    </a:lnTo>
                    <a:lnTo>
                      <a:pt x="99" y="23"/>
                    </a:lnTo>
                    <a:lnTo>
                      <a:pt x="103" y="33"/>
                    </a:lnTo>
                    <a:lnTo>
                      <a:pt x="107" y="42"/>
                    </a:lnTo>
                    <a:lnTo>
                      <a:pt x="108" y="52"/>
                    </a:lnTo>
                    <a:lnTo>
                      <a:pt x="107" y="63"/>
                    </a:lnTo>
                    <a:lnTo>
                      <a:pt x="103" y="73"/>
                    </a:lnTo>
                    <a:lnTo>
                      <a:pt x="99" y="82"/>
                    </a:lnTo>
                    <a:lnTo>
                      <a:pt x="92" y="89"/>
                    </a:lnTo>
                    <a:lnTo>
                      <a:pt x="84" y="96"/>
                    </a:lnTo>
                    <a:lnTo>
                      <a:pt x="75" y="100"/>
                    </a:lnTo>
                    <a:lnTo>
                      <a:pt x="64" y="103"/>
                    </a:lnTo>
                    <a:lnTo>
                      <a:pt x="53" y="104"/>
                    </a:lnTo>
                    <a:lnTo>
                      <a:pt x="43" y="103"/>
                    </a:lnTo>
                    <a:lnTo>
                      <a:pt x="33" y="100"/>
                    </a:lnTo>
                    <a:lnTo>
                      <a:pt x="24" y="96"/>
                    </a:lnTo>
                    <a:lnTo>
                      <a:pt x="15" y="89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3"/>
                    </a:lnTo>
                    <a:lnTo>
                      <a:pt x="15" y="16"/>
                    </a:lnTo>
                    <a:lnTo>
                      <a:pt x="24" y="9"/>
                    </a:lnTo>
                    <a:lnTo>
                      <a:pt x="33" y="5"/>
                    </a:lnTo>
                    <a:lnTo>
                      <a:pt x="43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93"/>
              <p:cNvSpPr>
                <a:spLocks/>
              </p:cNvSpPr>
              <p:nvPr/>
            </p:nvSpPr>
            <p:spPr bwMode="auto">
              <a:xfrm>
                <a:off x="3941" y="1521"/>
                <a:ext cx="17" cy="1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8" y="1"/>
                  </a:cxn>
                  <a:cxn ang="0">
                    <a:pos x="68" y="4"/>
                  </a:cxn>
                  <a:cxn ang="0">
                    <a:pos x="76" y="9"/>
                  </a:cxn>
                  <a:cxn ang="0">
                    <a:pos x="83" y="14"/>
                  </a:cxn>
                  <a:cxn ang="0">
                    <a:pos x="89" y="22"/>
                  </a:cxn>
                  <a:cxn ang="0">
                    <a:pos x="93" y="30"/>
                  </a:cxn>
                  <a:cxn ang="0">
                    <a:pos x="96" y="38"/>
                  </a:cxn>
                  <a:cxn ang="0">
                    <a:pos x="97" y="48"/>
                  </a:cxn>
                  <a:cxn ang="0">
                    <a:pos x="96" y="58"/>
                  </a:cxn>
                  <a:cxn ang="0">
                    <a:pos x="93" y="66"/>
                  </a:cxn>
                  <a:cxn ang="0">
                    <a:pos x="89" y="74"/>
                  </a:cxn>
                  <a:cxn ang="0">
                    <a:pos x="83" y="82"/>
                  </a:cxn>
                  <a:cxn ang="0">
                    <a:pos x="76" y="87"/>
                  </a:cxn>
                  <a:cxn ang="0">
                    <a:pos x="68" y="91"/>
                  </a:cxn>
                  <a:cxn ang="0">
                    <a:pos x="58" y="95"/>
                  </a:cxn>
                  <a:cxn ang="0">
                    <a:pos x="48" y="96"/>
                  </a:cxn>
                  <a:cxn ang="0">
                    <a:pos x="39" y="95"/>
                  </a:cxn>
                  <a:cxn ang="0">
                    <a:pos x="29" y="91"/>
                  </a:cxn>
                  <a:cxn ang="0">
                    <a:pos x="21" y="87"/>
                  </a:cxn>
                  <a:cxn ang="0">
                    <a:pos x="14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8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14" y="14"/>
                  </a:cxn>
                  <a:cxn ang="0">
                    <a:pos x="21" y="9"/>
                  </a:cxn>
                  <a:cxn ang="0">
                    <a:pos x="29" y="4"/>
                  </a:cxn>
                  <a:cxn ang="0">
                    <a:pos x="39" y="1"/>
                  </a:cxn>
                  <a:cxn ang="0">
                    <a:pos x="48" y="0"/>
                  </a:cxn>
                </a:cxnLst>
                <a:rect l="0" t="0" r="r" b="b"/>
                <a:pathLst>
                  <a:path w="97" h="96">
                    <a:moveTo>
                      <a:pt x="48" y="0"/>
                    </a:moveTo>
                    <a:lnTo>
                      <a:pt x="58" y="1"/>
                    </a:lnTo>
                    <a:lnTo>
                      <a:pt x="68" y="4"/>
                    </a:lnTo>
                    <a:lnTo>
                      <a:pt x="76" y="9"/>
                    </a:lnTo>
                    <a:lnTo>
                      <a:pt x="83" y="14"/>
                    </a:lnTo>
                    <a:lnTo>
                      <a:pt x="89" y="22"/>
                    </a:lnTo>
                    <a:lnTo>
                      <a:pt x="93" y="30"/>
                    </a:lnTo>
                    <a:lnTo>
                      <a:pt x="96" y="38"/>
                    </a:lnTo>
                    <a:lnTo>
                      <a:pt x="97" y="48"/>
                    </a:lnTo>
                    <a:lnTo>
                      <a:pt x="96" y="58"/>
                    </a:lnTo>
                    <a:lnTo>
                      <a:pt x="93" y="66"/>
                    </a:lnTo>
                    <a:lnTo>
                      <a:pt x="89" y="74"/>
                    </a:lnTo>
                    <a:lnTo>
                      <a:pt x="83" y="82"/>
                    </a:lnTo>
                    <a:lnTo>
                      <a:pt x="76" y="87"/>
                    </a:lnTo>
                    <a:lnTo>
                      <a:pt x="68" y="91"/>
                    </a:lnTo>
                    <a:lnTo>
                      <a:pt x="58" y="95"/>
                    </a:lnTo>
                    <a:lnTo>
                      <a:pt x="48" y="96"/>
                    </a:lnTo>
                    <a:lnTo>
                      <a:pt x="39" y="95"/>
                    </a:lnTo>
                    <a:lnTo>
                      <a:pt x="29" y="91"/>
                    </a:lnTo>
                    <a:lnTo>
                      <a:pt x="21" y="87"/>
                    </a:lnTo>
                    <a:lnTo>
                      <a:pt x="14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1" y="9"/>
                    </a:lnTo>
                    <a:lnTo>
                      <a:pt x="29" y="4"/>
                    </a:lnTo>
                    <a:lnTo>
                      <a:pt x="39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94"/>
              <p:cNvSpPr>
                <a:spLocks/>
              </p:cNvSpPr>
              <p:nvPr/>
            </p:nvSpPr>
            <p:spPr bwMode="auto">
              <a:xfrm>
                <a:off x="3942" y="1521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2" y="4"/>
                  </a:cxn>
                  <a:cxn ang="0">
                    <a:pos x="69" y="8"/>
                  </a:cxn>
                  <a:cxn ang="0">
                    <a:pos x="76" y="13"/>
                  </a:cxn>
                  <a:cxn ang="0">
                    <a:pos x="81" y="20"/>
                  </a:cxn>
                  <a:cxn ang="0">
                    <a:pos x="86" y="26"/>
                  </a:cxn>
                  <a:cxn ang="0">
                    <a:pos x="88" y="35"/>
                  </a:cxn>
                  <a:cxn ang="0">
                    <a:pos x="89" y="44"/>
                  </a:cxn>
                  <a:cxn ang="0">
                    <a:pos x="88" y="52"/>
                  </a:cxn>
                  <a:cxn ang="0">
                    <a:pos x="86" y="61"/>
                  </a:cxn>
                  <a:cxn ang="0">
                    <a:pos x="81" y="68"/>
                  </a:cxn>
                  <a:cxn ang="0">
                    <a:pos x="76" y="74"/>
                  </a:cxn>
                  <a:cxn ang="0">
                    <a:pos x="69" y="79"/>
                  </a:cxn>
                  <a:cxn ang="0">
                    <a:pos x="62" y="84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6" y="86"/>
                  </a:cxn>
                  <a:cxn ang="0">
                    <a:pos x="27" y="84"/>
                  </a:cxn>
                  <a:cxn ang="0">
                    <a:pos x="20" y="79"/>
                  </a:cxn>
                  <a:cxn ang="0">
                    <a:pos x="13" y="74"/>
                  </a:cxn>
                  <a:cxn ang="0">
                    <a:pos x="8" y="68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4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20" y="8"/>
                  </a:cxn>
                  <a:cxn ang="0">
                    <a:pos x="27" y="4"/>
                  </a:cxn>
                  <a:cxn ang="0">
                    <a:pos x="36" y="1"/>
                  </a:cxn>
                  <a:cxn ang="0">
                    <a:pos x="44" y="0"/>
                  </a:cxn>
                </a:cxnLst>
                <a:rect l="0" t="0" r="r" b="b"/>
                <a:pathLst>
                  <a:path w="89" h="87">
                    <a:moveTo>
                      <a:pt x="44" y="0"/>
                    </a:moveTo>
                    <a:lnTo>
                      <a:pt x="53" y="1"/>
                    </a:lnTo>
                    <a:lnTo>
                      <a:pt x="62" y="4"/>
                    </a:lnTo>
                    <a:lnTo>
                      <a:pt x="69" y="8"/>
                    </a:lnTo>
                    <a:lnTo>
                      <a:pt x="76" y="13"/>
                    </a:lnTo>
                    <a:lnTo>
                      <a:pt x="81" y="20"/>
                    </a:lnTo>
                    <a:lnTo>
                      <a:pt x="86" y="26"/>
                    </a:lnTo>
                    <a:lnTo>
                      <a:pt x="88" y="35"/>
                    </a:lnTo>
                    <a:lnTo>
                      <a:pt x="89" y="44"/>
                    </a:lnTo>
                    <a:lnTo>
                      <a:pt x="88" y="52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6" y="74"/>
                    </a:lnTo>
                    <a:lnTo>
                      <a:pt x="69" y="79"/>
                    </a:lnTo>
                    <a:lnTo>
                      <a:pt x="62" y="84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6" y="86"/>
                    </a:lnTo>
                    <a:lnTo>
                      <a:pt x="27" y="84"/>
                    </a:lnTo>
                    <a:lnTo>
                      <a:pt x="20" y="79"/>
                    </a:lnTo>
                    <a:lnTo>
                      <a:pt x="13" y="74"/>
                    </a:lnTo>
                    <a:lnTo>
                      <a:pt x="8" y="68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6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95"/>
              <p:cNvSpPr>
                <a:spLocks/>
              </p:cNvSpPr>
              <p:nvPr/>
            </p:nvSpPr>
            <p:spPr bwMode="auto">
              <a:xfrm>
                <a:off x="3943" y="1521"/>
                <a:ext cx="13" cy="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9" y="1"/>
                  </a:cxn>
                  <a:cxn ang="0">
                    <a:pos x="57" y="4"/>
                  </a:cxn>
                  <a:cxn ang="0">
                    <a:pos x="63" y="7"/>
                  </a:cxn>
                  <a:cxn ang="0">
                    <a:pos x="70" y="11"/>
                  </a:cxn>
                  <a:cxn ang="0">
                    <a:pos x="75" y="18"/>
                  </a:cxn>
                  <a:cxn ang="0">
                    <a:pos x="78" y="24"/>
                  </a:cxn>
                  <a:cxn ang="0">
                    <a:pos x="81" y="32"/>
                  </a:cxn>
                  <a:cxn ang="0">
                    <a:pos x="82" y="39"/>
                  </a:cxn>
                  <a:cxn ang="0">
                    <a:pos x="81" y="47"/>
                  </a:cxn>
                  <a:cxn ang="0">
                    <a:pos x="78" y="53"/>
                  </a:cxn>
                  <a:cxn ang="0">
                    <a:pos x="75" y="60"/>
                  </a:cxn>
                  <a:cxn ang="0">
                    <a:pos x="70" y="66"/>
                  </a:cxn>
                  <a:cxn ang="0">
                    <a:pos x="63" y="71"/>
                  </a:cxn>
                  <a:cxn ang="0">
                    <a:pos x="57" y="74"/>
                  </a:cxn>
                  <a:cxn ang="0">
                    <a:pos x="49" y="76"/>
                  </a:cxn>
                  <a:cxn ang="0">
                    <a:pos x="42" y="77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1"/>
                  </a:cxn>
                  <a:cxn ang="0">
                    <a:pos x="12" y="66"/>
                  </a:cxn>
                  <a:cxn ang="0">
                    <a:pos x="7" y="60"/>
                  </a:cxn>
                  <a:cxn ang="0">
                    <a:pos x="4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2"/>
                  </a:cxn>
                  <a:cxn ang="0">
                    <a:pos x="4" y="24"/>
                  </a:cxn>
                  <a:cxn ang="0">
                    <a:pos x="7" y="18"/>
                  </a:cxn>
                  <a:cxn ang="0">
                    <a:pos x="12" y="11"/>
                  </a:cxn>
                  <a:cxn ang="0">
                    <a:pos x="19" y="7"/>
                  </a:cxn>
                  <a:cxn ang="0">
                    <a:pos x="25" y="4"/>
                  </a:cxn>
                  <a:cxn ang="0">
                    <a:pos x="33" y="1"/>
                  </a:cxn>
                  <a:cxn ang="0">
                    <a:pos x="42" y="0"/>
                  </a:cxn>
                </a:cxnLst>
                <a:rect l="0" t="0" r="r" b="b"/>
                <a:pathLst>
                  <a:path w="82" h="77">
                    <a:moveTo>
                      <a:pt x="42" y="0"/>
                    </a:moveTo>
                    <a:lnTo>
                      <a:pt x="49" y="1"/>
                    </a:lnTo>
                    <a:lnTo>
                      <a:pt x="57" y="4"/>
                    </a:lnTo>
                    <a:lnTo>
                      <a:pt x="63" y="7"/>
                    </a:lnTo>
                    <a:lnTo>
                      <a:pt x="70" y="11"/>
                    </a:lnTo>
                    <a:lnTo>
                      <a:pt x="75" y="18"/>
                    </a:lnTo>
                    <a:lnTo>
                      <a:pt x="78" y="24"/>
                    </a:lnTo>
                    <a:lnTo>
                      <a:pt x="81" y="32"/>
                    </a:lnTo>
                    <a:lnTo>
                      <a:pt x="82" y="39"/>
                    </a:lnTo>
                    <a:lnTo>
                      <a:pt x="81" y="47"/>
                    </a:lnTo>
                    <a:lnTo>
                      <a:pt x="78" y="53"/>
                    </a:lnTo>
                    <a:lnTo>
                      <a:pt x="75" y="60"/>
                    </a:lnTo>
                    <a:lnTo>
                      <a:pt x="70" y="66"/>
                    </a:lnTo>
                    <a:lnTo>
                      <a:pt x="63" y="71"/>
                    </a:lnTo>
                    <a:lnTo>
                      <a:pt x="57" y="74"/>
                    </a:lnTo>
                    <a:lnTo>
                      <a:pt x="49" y="76"/>
                    </a:lnTo>
                    <a:lnTo>
                      <a:pt x="42" y="77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1"/>
                    </a:lnTo>
                    <a:lnTo>
                      <a:pt x="12" y="66"/>
                    </a:lnTo>
                    <a:lnTo>
                      <a:pt x="7" y="60"/>
                    </a:lnTo>
                    <a:lnTo>
                      <a:pt x="4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2"/>
                    </a:lnTo>
                    <a:lnTo>
                      <a:pt x="4" y="24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9" y="7"/>
                    </a:lnTo>
                    <a:lnTo>
                      <a:pt x="25" y="4"/>
                    </a:lnTo>
                    <a:lnTo>
                      <a:pt x="33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96"/>
              <p:cNvSpPr>
                <a:spLocks/>
              </p:cNvSpPr>
              <p:nvPr/>
            </p:nvSpPr>
            <p:spPr bwMode="auto">
              <a:xfrm>
                <a:off x="3944" y="1521"/>
                <a:ext cx="12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1"/>
                  </a:cxn>
                  <a:cxn ang="0">
                    <a:pos x="49" y="3"/>
                  </a:cxn>
                  <a:cxn ang="0">
                    <a:pos x="54" y="6"/>
                  </a:cxn>
                  <a:cxn ang="0">
                    <a:pos x="59" y="10"/>
                  </a:cxn>
                  <a:cxn ang="0">
                    <a:pos x="64" y="16"/>
                  </a:cxn>
                  <a:cxn ang="0">
                    <a:pos x="67" y="21"/>
                  </a:cxn>
                  <a:cxn ang="0">
                    <a:pos x="69" y="27"/>
                  </a:cxn>
                  <a:cxn ang="0">
                    <a:pos x="70" y="34"/>
                  </a:cxn>
                  <a:cxn ang="0">
                    <a:pos x="69" y="42"/>
                  </a:cxn>
                  <a:cxn ang="0">
                    <a:pos x="67" y="48"/>
                  </a:cxn>
                  <a:cxn ang="0">
                    <a:pos x="64" y="53"/>
                  </a:cxn>
                  <a:cxn ang="0">
                    <a:pos x="59" y="59"/>
                  </a:cxn>
                  <a:cxn ang="0">
                    <a:pos x="54" y="63"/>
                  </a:cxn>
                  <a:cxn ang="0">
                    <a:pos x="49" y="66"/>
                  </a:cxn>
                  <a:cxn ang="0">
                    <a:pos x="42" y="68"/>
                  </a:cxn>
                  <a:cxn ang="0">
                    <a:pos x="35" y="69"/>
                  </a:cxn>
                  <a:cxn ang="0">
                    <a:pos x="27" y="68"/>
                  </a:cxn>
                  <a:cxn ang="0">
                    <a:pos x="20" y="66"/>
                  </a:cxn>
                  <a:cxn ang="0">
                    <a:pos x="15" y="63"/>
                  </a:cxn>
                  <a:cxn ang="0">
                    <a:pos x="10" y="59"/>
                  </a:cxn>
                  <a:cxn ang="0">
                    <a:pos x="5" y="53"/>
                  </a:cxn>
                  <a:cxn ang="0">
                    <a:pos x="2" y="48"/>
                  </a:cxn>
                  <a:cxn ang="0">
                    <a:pos x="1" y="42"/>
                  </a:cxn>
                  <a:cxn ang="0">
                    <a:pos x="0" y="34"/>
                  </a:cxn>
                  <a:cxn ang="0">
                    <a:pos x="1" y="27"/>
                  </a:cxn>
                  <a:cxn ang="0">
                    <a:pos x="2" y="21"/>
                  </a:cxn>
                  <a:cxn ang="0">
                    <a:pos x="5" y="16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0" y="3"/>
                  </a:cxn>
                  <a:cxn ang="0">
                    <a:pos x="27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69">
                    <a:moveTo>
                      <a:pt x="35" y="0"/>
                    </a:moveTo>
                    <a:lnTo>
                      <a:pt x="42" y="1"/>
                    </a:lnTo>
                    <a:lnTo>
                      <a:pt x="49" y="3"/>
                    </a:lnTo>
                    <a:lnTo>
                      <a:pt x="54" y="6"/>
                    </a:lnTo>
                    <a:lnTo>
                      <a:pt x="59" y="10"/>
                    </a:lnTo>
                    <a:lnTo>
                      <a:pt x="64" y="16"/>
                    </a:lnTo>
                    <a:lnTo>
                      <a:pt x="67" y="21"/>
                    </a:lnTo>
                    <a:lnTo>
                      <a:pt x="69" y="27"/>
                    </a:lnTo>
                    <a:lnTo>
                      <a:pt x="70" y="34"/>
                    </a:lnTo>
                    <a:lnTo>
                      <a:pt x="69" y="42"/>
                    </a:lnTo>
                    <a:lnTo>
                      <a:pt x="67" y="48"/>
                    </a:lnTo>
                    <a:lnTo>
                      <a:pt x="64" y="53"/>
                    </a:lnTo>
                    <a:lnTo>
                      <a:pt x="59" y="59"/>
                    </a:lnTo>
                    <a:lnTo>
                      <a:pt x="54" y="63"/>
                    </a:lnTo>
                    <a:lnTo>
                      <a:pt x="49" y="66"/>
                    </a:lnTo>
                    <a:lnTo>
                      <a:pt x="42" y="68"/>
                    </a:lnTo>
                    <a:lnTo>
                      <a:pt x="35" y="69"/>
                    </a:lnTo>
                    <a:lnTo>
                      <a:pt x="27" y="68"/>
                    </a:lnTo>
                    <a:lnTo>
                      <a:pt x="20" y="66"/>
                    </a:lnTo>
                    <a:lnTo>
                      <a:pt x="15" y="63"/>
                    </a:lnTo>
                    <a:lnTo>
                      <a:pt x="10" y="59"/>
                    </a:lnTo>
                    <a:lnTo>
                      <a:pt x="5" y="53"/>
                    </a:lnTo>
                    <a:lnTo>
                      <a:pt x="2" y="48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1"/>
                    </a:lnTo>
                    <a:lnTo>
                      <a:pt x="5" y="16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97"/>
              <p:cNvSpPr>
                <a:spLocks/>
              </p:cNvSpPr>
              <p:nvPr/>
            </p:nvSpPr>
            <p:spPr bwMode="auto">
              <a:xfrm>
                <a:off x="3944" y="1521"/>
                <a:ext cx="11" cy="1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8" y="1"/>
                  </a:cxn>
                  <a:cxn ang="0">
                    <a:pos x="43" y="3"/>
                  </a:cxn>
                  <a:cxn ang="0">
                    <a:pos x="50" y="6"/>
                  </a:cxn>
                  <a:cxn ang="0">
                    <a:pos x="54" y="9"/>
                  </a:cxn>
                  <a:cxn ang="0">
                    <a:pos x="59" y="13"/>
                  </a:cxn>
                  <a:cxn ang="0">
                    <a:pos x="62" y="18"/>
                  </a:cxn>
                  <a:cxn ang="0">
                    <a:pos x="63" y="24"/>
                  </a:cxn>
                  <a:cxn ang="0">
                    <a:pos x="64" y="30"/>
                  </a:cxn>
                  <a:cxn ang="0">
                    <a:pos x="63" y="36"/>
                  </a:cxn>
                  <a:cxn ang="0">
                    <a:pos x="62" y="42"/>
                  </a:cxn>
                  <a:cxn ang="0">
                    <a:pos x="59" y="46"/>
                  </a:cxn>
                  <a:cxn ang="0">
                    <a:pos x="54" y="51"/>
                  </a:cxn>
                  <a:cxn ang="0">
                    <a:pos x="50" y="55"/>
                  </a:cxn>
                  <a:cxn ang="0">
                    <a:pos x="43" y="58"/>
                  </a:cxn>
                  <a:cxn ang="0">
                    <a:pos x="38" y="59"/>
                  </a:cxn>
                  <a:cxn ang="0">
                    <a:pos x="32" y="60"/>
                  </a:cxn>
                  <a:cxn ang="0">
                    <a:pos x="20" y="58"/>
                  </a:cxn>
                  <a:cxn ang="0">
                    <a:pos x="10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10" y="9"/>
                  </a:cxn>
                  <a:cxn ang="0">
                    <a:pos x="20" y="3"/>
                  </a:cxn>
                  <a:cxn ang="0">
                    <a:pos x="32" y="0"/>
                  </a:cxn>
                </a:cxnLst>
                <a:rect l="0" t="0" r="r" b="b"/>
                <a:pathLst>
                  <a:path w="64" h="60">
                    <a:moveTo>
                      <a:pt x="32" y="0"/>
                    </a:moveTo>
                    <a:lnTo>
                      <a:pt x="38" y="1"/>
                    </a:lnTo>
                    <a:lnTo>
                      <a:pt x="43" y="3"/>
                    </a:lnTo>
                    <a:lnTo>
                      <a:pt x="50" y="6"/>
                    </a:lnTo>
                    <a:lnTo>
                      <a:pt x="54" y="9"/>
                    </a:lnTo>
                    <a:lnTo>
                      <a:pt x="59" y="13"/>
                    </a:lnTo>
                    <a:lnTo>
                      <a:pt x="62" y="18"/>
                    </a:lnTo>
                    <a:lnTo>
                      <a:pt x="63" y="24"/>
                    </a:lnTo>
                    <a:lnTo>
                      <a:pt x="64" y="30"/>
                    </a:lnTo>
                    <a:lnTo>
                      <a:pt x="63" y="36"/>
                    </a:lnTo>
                    <a:lnTo>
                      <a:pt x="62" y="42"/>
                    </a:lnTo>
                    <a:lnTo>
                      <a:pt x="59" y="46"/>
                    </a:lnTo>
                    <a:lnTo>
                      <a:pt x="54" y="51"/>
                    </a:lnTo>
                    <a:lnTo>
                      <a:pt x="50" y="55"/>
                    </a:lnTo>
                    <a:lnTo>
                      <a:pt x="43" y="58"/>
                    </a:lnTo>
                    <a:lnTo>
                      <a:pt x="38" y="59"/>
                    </a:lnTo>
                    <a:lnTo>
                      <a:pt x="32" y="60"/>
                    </a:lnTo>
                    <a:lnTo>
                      <a:pt x="20" y="58"/>
                    </a:lnTo>
                    <a:lnTo>
                      <a:pt x="10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10" y="9"/>
                    </a:lnTo>
                    <a:lnTo>
                      <a:pt x="20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98"/>
              <p:cNvSpPr>
                <a:spLocks/>
              </p:cNvSpPr>
              <p:nvPr/>
            </p:nvSpPr>
            <p:spPr bwMode="auto">
              <a:xfrm>
                <a:off x="3966" y="1512"/>
                <a:ext cx="27" cy="26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5" y="1"/>
                  </a:cxn>
                  <a:cxn ang="0">
                    <a:pos x="109" y="7"/>
                  </a:cxn>
                  <a:cxn ang="0">
                    <a:pos x="123" y="13"/>
                  </a:cxn>
                  <a:cxn ang="0">
                    <a:pos x="135" y="23"/>
                  </a:cxn>
                  <a:cxn ang="0">
                    <a:pos x="144" y="35"/>
                  </a:cxn>
                  <a:cxn ang="0">
                    <a:pos x="151" y="48"/>
                  </a:cxn>
                  <a:cxn ang="0">
                    <a:pos x="157" y="63"/>
                  </a:cxn>
                  <a:cxn ang="0">
                    <a:pos x="158" y="79"/>
                  </a:cxn>
                  <a:cxn ang="0">
                    <a:pos x="157" y="95"/>
                  </a:cxn>
                  <a:cxn ang="0">
                    <a:pos x="151" y="110"/>
                  </a:cxn>
                  <a:cxn ang="0">
                    <a:pos x="144" y="124"/>
                  </a:cxn>
                  <a:cxn ang="0">
                    <a:pos x="135" y="134"/>
                  </a:cxn>
                  <a:cxn ang="0">
                    <a:pos x="123" y="144"/>
                  </a:cxn>
                  <a:cxn ang="0">
                    <a:pos x="109" y="152"/>
                  </a:cxn>
                  <a:cxn ang="0">
                    <a:pos x="95" y="157"/>
                  </a:cxn>
                  <a:cxn ang="0">
                    <a:pos x="78" y="158"/>
                  </a:cxn>
                  <a:cxn ang="0">
                    <a:pos x="62" y="157"/>
                  </a:cxn>
                  <a:cxn ang="0">
                    <a:pos x="48" y="152"/>
                  </a:cxn>
                  <a:cxn ang="0">
                    <a:pos x="35" y="144"/>
                  </a:cxn>
                  <a:cxn ang="0">
                    <a:pos x="23" y="134"/>
                  </a:cxn>
                  <a:cxn ang="0">
                    <a:pos x="13" y="124"/>
                  </a:cxn>
                  <a:cxn ang="0">
                    <a:pos x="7" y="110"/>
                  </a:cxn>
                  <a:cxn ang="0">
                    <a:pos x="1" y="95"/>
                  </a:cxn>
                  <a:cxn ang="0">
                    <a:pos x="0" y="79"/>
                  </a:cxn>
                  <a:cxn ang="0">
                    <a:pos x="1" y="63"/>
                  </a:cxn>
                  <a:cxn ang="0">
                    <a:pos x="7" y="48"/>
                  </a:cxn>
                  <a:cxn ang="0">
                    <a:pos x="13" y="35"/>
                  </a:cxn>
                  <a:cxn ang="0">
                    <a:pos x="23" y="23"/>
                  </a:cxn>
                  <a:cxn ang="0">
                    <a:pos x="35" y="13"/>
                  </a:cxn>
                  <a:cxn ang="0">
                    <a:pos x="48" y="7"/>
                  </a:cxn>
                  <a:cxn ang="0">
                    <a:pos x="62" y="1"/>
                  </a:cxn>
                  <a:cxn ang="0">
                    <a:pos x="78" y="0"/>
                  </a:cxn>
                </a:cxnLst>
                <a:rect l="0" t="0" r="r" b="b"/>
                <a:pathLst>
                  <a:path w="158" h="158">
                    <a:moveTo>
                      <a:pt x="78" y="0"/>
                    </a:moveTo>
                    <a:lnTo>
                      <a:pt x="95" y="1"/>
                    </a:lnTo>
                    <a:lnTo>
                      <a:pt x="109" y="7"/>
                    </a:lnTo>
                    <a:lnTo>
                      <a:pt x="123" y="13"/>
                    </a:lnTo>
                    <a:lnTo>
                      <a:pt x="135" y="23"/>
                    </a:lnTo>
                    <a:lnTo>
                      <a:pt x="144" y="35"/>
                    </a:lnTo>
                    <a:lnTo>
                      <a:pt x="151" y="48"/>
                    </a:lnTo>
                    <a:lnTo>
                      <a:pt x="157" y="63"/>
                    </a:lnTo>
                    <a:lnTo>
                      <a:pt x="158" y="79"/>
                    </a:lnTo>
                    <a:lnTo>
                      <a:pt x="157" y="95"/>
                    </a:lnTo>
                    <a:lnTo>
                      <a:pt x="151" y="110"/>
                    </a:lnTo>
                    <a:lnTo>
                      <a:pt x="144" y="124"/>
                    </a:lnTo>
                    <a:lnTo>
                      <a:pt x="135" y="134"/>
                    </a:lnTo>
                    <a:lnTo>
                      <a:pt x="123" y="144"/>
                    </a:lnTo>
                    <a:lnTo>
                      <a:pt x="109" y="152"/>
                    </a:lnTo>
                    <a:lnTo>
                      <a:pt x="95" y="157"/>
                    </a:lnTo>
                    <a:lnTo>
                      <a:pt x="78" y="158"/>
                    </a:lnTo>
                    <a:lnTo>
                      <a:pt x="62" y="157"/>
                    </a:lnTo>
                    <a:lnTo>
                      <a:pt x="48" y="152"/>
                    </a:lnTo>
                    <a:lnTo>
                      <a:pt x="35" y="144"/>
                    </a:lnTo>
                    <a:lnTo>
                      <a:pt x="23" y="134"/>
                    </a:lnTo>
                    <a:lnTo>
                      <a:pt x="13" y="124"/>
                    </a:lnTo>
                    <a:lnTo>
                      <a:pt x="7" y="110"/>
                    </a:lnTo>
                    <a:lnTo>
                      <a:pt x="1" y="95"/>
                    </a:lnTo>
                    <a:lnTo>
                      <a:pt x="0" y="79"/>
                    </a:lnTo>
                    <a:lnTo>
                      <a:pt x="1" y="63"/>
                    </a:lnTo>
                    <a:lnTo>
                      <a:pt x="7" y="48"/>
                    </a:lnTo>
                    <a:lnTo>
                      <a:pt x="13" y="35"/>
                    </a:lnTo>
                    <a:lnTo>
                      <a:pt x="23" y="23"/>
                    </a:lnTo>
                    <a:lnTo>
                      <a:pt x="35" y="13"/>
                    </a:lnTo>
                    <a:lnTo>
                      <a:pt x="48" y="7"/>
                    </a:lnTo>
                    <a:lnTo>
                      <a:pt x="62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99"/>
              <p:cNvSpPr>
                <a:spLocks/>
              </p:cNvSpPr>
              <p:nvPr/>
            </p:nvSpPr>
            <p:spPr bwMode="auto">
              <a:xfrm>
                <a:off x="3967" y="1512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90" y="1"/>
                  </a:cxn>
                  <a:cxn ang="0">
                    <a:pos x="104" y="5"/>
                  </a:cxn>
                  <a:cxn ang="0">
                    <a:pos x="117" y="12"/>
                  </a:cxn>
                  <a:cxn ang="0">
                    <a:pos x="129" y="22"/>
                  </a:cxn>
                  <a:cxn ang="0">
                    <a:pos x="137" y="33"/>
                  </a:cxn>
                  <a:cxn ang="0">
                    <a:pos x="145" y="44"/>
                  </a:cxn>
                  <a:cxn ang="0">
                    <a:pos x="149" y="59"/>
                  </a:cxn>
                  <a:cxn ang="0">
                    <a:pos x="150" y="74"/>
                  </a:cxn>
                  <a:cxn ang="0">
                    <a:pos x="149" y="89"/>
                  </a:cxn>
                  <a:cxn ang="0">
                    <a:pos x="145" y="103"/>
                  </a:cxn>
                  <a:cxn ang="0">
                    <a:pos x="137" y="116"/>
                  </a:cxn>
                  <a:cxn ang="0">
                    <a:pos x="129" y="128"/>
                  </a:cxn>
                  <a:cxn ang="0">
                    <a:pos x="117" y="137"/>
                  </a:cxn>
                  <a:cxn ang="0">
                    <a:pos x="104" y="144"/>
                  </a:cxn>
                  <a:cxn ang="0">
                    <a:pos x="90" y="149"/>
                  </a:cxn>
                  <a:cxn ang="0">
                    <a:pos x="74" y="150"/>
                  </a:cxn>
                  <a:cxn ang="0">
                    <a:pos x="59" y="149"/>
                  </a:cxn>
                  <a:cxn ang="0">
                    <a:pos x="45" y="144"/>
                  </a:cxn>
                  <a:cxn ang="0">
                    <a:pos x="32" y="137"/>
                  </a:cxn>
                  <a:cxn ang="0">
                    <a:pos x="21" y="128"/>
                  </a:cxn>
                  <a:cxn ang="0">
                    <a:pos x="13" y="116"/>
                  </a:cxn>
                  <a:cxn ang="0">
                    <a:pos x="5" y="103"/>
                  </a:cxn>
                  <a:cxn ang="0">
                    <a:pos x="1" y="89"/>
                  </a:cxn>
                  <a:cxn ang="0">
                    <a:pos x="0" y="74"/>
                  </a:cxn>
                  <a:cxn ang="0">
                    <a:pos x="1" y="59"/>
                  </a:cxn>
                  <a:cxn ang="0">
                    <a:pos x="5" y="44"/>
                  </a:cxn>
                  <a:cxn ang="0">
                    <a:pos x="13" y="33"/>
                  </a:cxn>
                  <a:cxn ang="0">
                    <a:pos x="21" y="22"/>
                  </a:cxn>
                  <a:cxn ang="0">
                    <a:pos x="32" y="12"/>
                  </a:cxn>
                  <a:cxn ang="0">
                    <a:pos x="45" y="5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50" h="150">
                    <a:moveTo>
                      <a:pt x="74" y="0"/>
                    </a:moveTo>
                    <a:lnTo>
                      <a:pt x="90" y="1"/>
                    </a:lnTo>
                    <a:lnTo>
                      <a:pt x="104" y="5"/>
                    </a:lnTo>
                    <a:lnTo>
                      <a:pt x="117" y="12"/>
                    </a:lnTo>
                    <a:lnTo>
                      <a:pt x="129" y="22"/>
                    </a:lnTo>
                    <a:lnTo>
                      <a:pt x="137" y="33"/>
                    </a:lnTo>
                    <a:lnTo>
                      <a:pt x="145" y="44"/>
                    </a:lnTo>
                    <a:lnTo>
                      <a:pt x="149" y="59"/>
                    </a:lnTo>
                    <a:lnTo>
                      <a:pt x="150" y="74"/>
                    </a:lnTo>
                    <a:lnTo>
                      <a:pt x="149" y="89"/>
                    </a:lnTo>
                    <a:lnTo>
                      <a:pt x="145" y="103"/>
                    </a:lnTo>
                    <a:lnTo>
                      <a:pt x="137" y="116"/>
                    </a:lnTo>
                    <a:lnTo>
                      <a:pt x="129" y="128"/>
                    </a:lnTo>
                    <a:lnTo>
                      <a:pt x="117" y="137"/>
                    </a:lnTo>
                    <a:lnTo>
                      <a:pt x="104" y="144"/>
                    </a:lnTo>
                    <a:lnTo>
                      <a:pt x="90" y="149"/>
                    </a:lnTo>
                    <a:lnTo>
                      <a:pt x="74" y="150"/>
                    </a:lnTo>
                    <a:lnTo>
                      <a:pt x="59" y="149"/>
                    </a:lnTo>
                    <a:lnTo>
                      <a:pt x="45" y="144"/>
                    </a:lnTo>
                    <a:lnTo>
                      <a:pt x="32" y="137"/>
                    </a:lnTo>
                    <a:lnTo>
                      <a:pt x="21" y="128"/>
                    </a:lnTo>
                    <a:lnTo>
                      <a:pt x="13" y="116"/>
                    </a:lnTo>
                    <a:lnTo>
                      <a:pt x="5" y="103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1" y="59"/>
                    </a:lnTo>
                    <a:lnTo>
                      <a:pt x="5" y="44"/>
                    </a:lnTo>
                    <a:lnTo>
                      <a:pt x="13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5" y="5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0"/>
              <p:cNvSpPr>
                <a:spLocks/>
              </p:cNvSpPr>
              <p:nvPr/>
            </p:nvSpPr>
            <p:spPr bwMode="auto">
              <a:xfrm>
                <a:off x="3968" y="1512"/>
                <a:ext cx="23" cy="23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6" y="1"/>
                  </a:cxn>
                  <a:cxn ang="0">
                    <a:pos x="99" y="5"/>
                  </a:cxn>
                  <a:cxn ang="0">
                    <a:pos x="111" y="12"/>
                  </a:cxn>
                  <a:cxn ang="0">
                    <a:pos x="121" y="20"/>
                  </a:cxn>
                  <a:cxn ang="0">
                    <a:pos x="130" y="30"/>
                  </a:cxn>
                  <a:cxn ang="0">
                    <a:pos x="137" y="42"/>
                  </a:cxn>
                  <a:cxn ang="0">
                    <a:pos x="141" y="55"/>
                  </a:cxn>
                  <a:cxn ang="0">
                    <a:pos x="142" y="69"/>
                  </a:cxn>
                  <a:cxn ang="0">
                    <a:pos x="141" y="84"/>
                  </a:cxn>
                  <a:cxn ang="0">
                    <a:pos x="137" y="97"/>
                  </a:cxn>
                  <a:cxn ang="0">
                    <a:pos x="130" y="108"/>
                  </a:cxn>
                  <a:cxn ang="0">
                    <a:pos x="121" y="119"/>
                  </a:cxn>
                  <a:cxn ang="0">
                    <a:pos x="111" y="128"/>
                  </a:cxn>
                  <a:cxn ang="0">
                    <a:pos x="99" y="134"/>
                  </a:cxn>
                  <a:cxn ang="0">
                    <a:pos x="86" y="139"/>
                  </a:cxn>
                  <a:cxn ang="0">
                    <a:pos x="72" y="140"/>
                  </a:cxn>
                  <a:cxn ang="0">
                    <a:pos x="57" y="139"/>
                  </a:cxn>
                  <a:cxn ang="0">
                    <a:pos x="44" y="134"/>
                  </a:cxn>
                  <a:cxn ang="0">
                    <a:pos x="31" y="128"/>
                  </a:cxn>
                  <a:cxn ang="0">
                    <a:pos x="22" y="119"/>
                  </a:cxn>
                  <a:cxn ang="0">
                    <a:pos x="12" y="108"/>
                  </a:cxn>
                  <a:cxn ang="0">
                    <a:pos x="5" y="97"/>
                  </a:cxn>
                  <a:cxn ang="0">
                    <a:pos x="1" y="84"/>
                  </a:cxn>
                  <a:cxn ang="0">
                    <a:pos x="0" y="69"/>
                  </a:cxn>
                  <a:cxn ang="0">
                    <a:pos x="1" y="55"/>
                  </a:cxn>
                  <a:cxn ang="0">
                    <a:pos x="5" y="42"/>
                  </a:cxn>
                  <a:cxn ang="0">
                    <a:pos x="12" y="30"/>
                  </a:cxn>
                  <a:cxn ang="0">
                    <a:pos x="22" y="20"/>
                  </a:cxn>
                  <a:cxn ang="0">
                    <a:pos x="31" y="12"/>
                  </a:cxn>
                  <a:cxn ang="0">
                    <a:pos x="44" y="5"/>
                  </a:cxn>
                  <a:cxn ang="0">
                    <a:pos x="57" y="1"/>
                  </a:cxn>
                  <a:cxn ang="0">
                    <a:pos x="72" y="0"/>
                  </a:cxn>
                </a:cxnLst>
                <a:rect l="0" t="0" r="r" b="b"/>
                <a:pathLst>
                  <a:path w="142" h="140">
                    <a:moveTo>
                      <a:pt x="72" y="0"/>
                    </a:moveTo>
                    <a:lnTo>
                      <a:pt x="86" y="1"/>
                    </a:lnTo>
                    <a:lnTo>
                      <a:pt x="99" y="5"/>
                    </a:lnTo>
                    <a:lnTo>
                      <a:pt x="111" y="12"/>
                    </a:lnTo>
                    <a:lnTo>
                      <a:pt x="121" y="20"/>
                    </a:lnTo>
                    <a:lnTo>
                      <a:pt x="130" y="30"/>
                    </a:lnTo>
                    <a:lnTo>
                      <a:pt x="137" y="42"/>
                    </a:lnTo>
                    <a:lnTo>
                      <a:pt x="141" y="55"/>
                    </a:lnTo>
                    <a:lnTo>
                      <a:pt x="142" y="69"/>
                    </a:lnTo>
                    <a:lnTo>
                      <a:pt x="141" y="84"/>
                    </a:lnTo>
                    <a:lnTo>
                      <a:pt x="137" y="97"/>
                    </a:lnTo>
                    <a:lnTo>
                      <a:pt x="130" y="108"/>
                    </a:lnTo>
                    <a:lnTo>
                      <a:pt x="121" y="119"/>
                    </a:lnTo>
                    <a:lnTo>
                      <a:pt x="111" y="128"/>
                    </a:lnTo>
                    <a:lnTo>
                      <a:pt x="99" y="134"/>
                    </a:lnTo>
                    <a:lnTo>
                      <a:pt x="86" y="139"/>
                    </a:lnTo>
                    <a:lnTo>
                      <a:pt x="72" y="140"/>
                    </a:lnTo>
                    <a:lnTo>
                      <a:pt x="57" y="139"/>
                    </a:lnTo>
                    <a:lnTo>
                      <a:pt x="44" y="134"/>
                    </a:lnTo>
                    <a:lnTo>
                      <a:pt x="31" y="128"/>
                    </a:lnTo>
                    <a:lnTo>
                      <a:pt x="22" y="119"/>
                    </a:lnTo>
                    <a:lnTo>
                      <a:pt x="12" y="108"/>
                    </a:lnTo>
                    <a:lnTo>
                      <a:pt x="5" y="97"/>
                    </a:lnTo>
                    <a:lnTo>
                      <a:pt x="1" y="84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5" y="42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1" y="12"/>
                    </a:lnTo>
                    <a:lnTo>
                      <a:pt x="44" y="5"/>
                    </a:lnTo>
                    <a:lnTo>
                      <a:pt x="57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"/>
              <p:cNvSpPr>
                <a:spLocks/>
              </p:cNvSpPr>
              <p:nvPr/>
            </p:nvSpPr>
            <p:spPr bwMode="auto">
              <a:xfrm>
                <a:off x="3969" y="1512"/>
                <a:ext cx="22" cy="22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0" y="1"/>
                  </a:cxn>
                  <a:cxn ang="0">
                    <a:pos x="93" y="5"/>
                  </a:cxn>
                  <a:cxn ang="0">
                    <a:pos x="104" y="11"/>
                  </a:cxn>
                  <a:cxn ang="0">
                    <a:pos x="114" y="20"/>
                  </a:cxn>
                  <a:cxn ang="0">
                    <a:pos x="122" y="29"/>
                  </a:cxn>
                  <a:cxn ang="0">
                    <a:pos x="128" y="40"/>
                  </a:cxn>
                  <a:cxn ang="0">
                    <a:pos x="133" y="52"/>
                  </a:cxn>
                  <a:cxn ang="0">
                    <a:pos x="134" y="65"/>
                  </a:cxn>
                  <a:cxn ang="0">
                    <a:pos x="133" y="78"/>
                  </a:cxn>
                  <a:cxn ang="0">
                    <a:pos x="128" y="91"/>
                  </a:cxn>
                  <a:cxn ang="0">
                    <a:pos x="122" y="102"/>
                  </a:cxn>
                  <a:cxn ang="0">
                    <a:pos x="114" y="112"/>
                  </a:cxn>
                  <a:cxn ang="0">
                    <a:pos x="104" y="120"/>
                  </a:cxn>
                  <a:cxn ang="0">
                    <a:pos x="93" y="126"/>
                  </a:cxn>
                  <a:cxn ang="0">
                    <a:pos x="80" y="130"/>
                  </a:cxn>
                  <a:cxn ang="0">
                    <a:pos x="67" y="131"/>
                  </a:cxn>
                  <a:cxn ang="0">
                    <a:pos x="54" y="130"/>
                  </a:cxn>
                  <a:cxn ang="0">
                    <a:pos x="41" y="126"/>
                  </a:cxn>
                  <a:cxn ang="0">
                    <a:pos x="30" y="120"/>
                  </a:cxn>
                  <a:cxn ang="0">
                    <a:pos x="20" y="112"/>
                  </a:cxn>
                  <a:cxn ang="0">
                    <a:pos x="11" y="102"/>
                  </a:cxn>
                  <a:cxn ang="0">
                    <a:pos x="6" y="91"/>
                  </a:cxn>
                  <a:cxn ang="0">
                    <a:pos x="1" y="78"/>
                  </a:cxn>
                  <a:cxn ang="0">
                    <a:pos x="0" y="65"/>
                  </a:cxn>
                  <a:cxn ang="0">
                    <a:pos x="1" y="52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30" y="11"/>
                  </a:cxn>
                  <a:cxn ang="0">
                    <a:pos x="41" y="5"/>
                  </a:cxn>
                  <a:cxn ang="0">
                    <a:pos x="54" y="1"/>
                  </a:cxn>
                  <a:cxn ang="0">
                    <a:pos x="67" y="0"/>
                  </a:cxn>
                </a:cxnLst>
                <a:rect l="0" t="0" r="r" b="b"/>
                <a:pathLst>
                  <a:path w="134" h="131">
                    <a:moveTo>
                      <a:pt x="67" y="0"/>
                    </a:moveTo>
                    <a:lnTo>
                      <a:pt x="80" y="1"/>
                    </a:lnTo>
                    <a:lnTo>
                      <a:pt x="93" y="5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2" y="29"/>
                    </a:lnTo>
                    <a:lnTo>
                      <a:pt x="128" y="40"/>
                    </a:lnTo>
                    <a:lnTo>
                      <a:pt x="133" y="52"/>
                    </a:lnTo>
                    <a:lnTo>
                      <a:pt x="134" y="65"/>
                    </a:lnTo>
                    <a:lnTo>
                      <a:pt x="133" y="78"/>
                    </a:lnTo>
                    <a:lnTo>
                      <a:pt x="128" y="91"/>
                    </a:lnTo>
                    <a:lnTo>
                      <a:pt x="122" y="102"/>
                    </a:lnTo>
                    <a:lnTo>
                      <a:pt x="114" y="112"/>
                    </a:lnTo>
                    <a:lnTo>
                      <a:pt x="104" y="120"/>
                    </a:lnTo>
                    <a:lnTo>
                      <a:pt x="93" y="126"/>
                    </a:lnTo>
                    <a:lnTo>
                      <a:pt x="80" y="130"/>
                    </a:lnTo>
                    <a:lnTo>
                      <a:pt x="67" y="131"/>
                    </a:lnTo>
                    <a:lnTo>
                      <a:pt x="54" y="130"/>
                    </a:lnTo>
                    <a:lnTo>
                      <a:pt x="41" y="126"/>
                    </a:lnTo>
                    <a:lnTo>
                      <a:pt x="30" y="120"/>
                    </a:lnTo>
                    <a:lnTo>
                      <a:pt x="20" y="112"/>
                    </a:lnTo>
                    <a:lnTo>
                      <a:pt x="11" y="102"/>
                    </a:lnTo>
                    <a:lnTo>
                      <a:pt x="6" y="91"/>
                    </a:lnTo>
                    <a:lnTo>
                      <a:pt x="1" y="78"/>
                    </a:lnTo>
                    <a:lnTo>
                      <a:pt x="0" y="65"/>
                    </a:lnTo>
                    <a:lnTo>
                      <a:pt x="1" y="52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30" y="11"/>
                    </a:lnTo>
                    <a:lnTo>
                      <a:pt x="41" y="5"/>
                    </a:lnTo>
                    <a:lnTo>
                      <a:pt x="54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2"/>
              <p:cNvSpPr>
                <a:spLocks/>
              </p:cNvSpPr>
              <p:nvPr/>
            </p:nvSpPr>
            <p:spPr bwMode="auto">
              <a:xfrm>
                <a:off x="3969" y="1512"/>
                <a:ext cx="21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5" y="1"/>
                  </a:cxn>
                  <a:cxn ang="0">
                    <a:pos x="86" y="4"/>
                  </a:cxn>
                  <a:cxn ang="0">
                    <a:pos x="97" y="11"/>
                  </a:cxn>
                  <a:cxn ang="0">
                    <a:pos x="106" y="17"/>
                  </a:cxn>
                  <a:cxn ang="0">
                    <a:pos x="114" y="27"/>
                  </a:cxn>
                  <a:cxn ang="0">
                    <a:pos x="119" y="37"/>
                  </a:cxn>
                  <a:cxn ang="0">
                    <a:pos x="123" y="49"/>
                  </a:cxn>
                  <a:cxn ang="0">
                    <a:pos x="124" y="61"/>
                  </a:cxn>
                  <a:cxn ang="0">
                    <a:pos x="123" y="73"/>
                  </a:cxn>
                  <a:cxn ang="0">
                    <a:pos x="119" y="85"/>
                  </a:cxn>
                  <a:cxn ang="0">
                    <a:pos x="114" y="94"/>
                  </a:cxn>
                  <a:cxn ang="0">
                    <a:pos x="106" y="104"/>
                  </a:cxn>
                  <a:cxn ang="0">
                    <a:pos x="97" y="111"/>
                  </a:cxn>
                  <a:cxn ang="0">
                    <a:pos x="86" y="117"/>
                  </a:cxn>
                  <a:cxn ang="0">
                    <a:pos x="75" y="120"/>
                  </a:cxn>
                  <a:cxn ang="0">
                    <a:pos x="63" y="121"/>
                  </a:cxn>
                  <a:cxn ang="0">
                    <a:pos x="50" y="120"/>
                  </a:cxn>
                  <a:cxn ang="0">
                    <a:pos x="38" y="117"/>
                  </a:cxn>
                  <a:cxn ang="0">
                    <a:pos x="28" y="111"/>
                  </a:cxn>
                  <a:cxn ang="0">
                    <a:pos x="18" y="104"/>
                  </a:cxn>
                  <a:cxn ang="0">
                    <a:pos x="11" y="94"/>
                  </a:cxn>
                  <a:cxn ang="0">
                    <a:pos x="5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9"/>
                  </a:cxn>
                  <a:cxn ang="0">
                    <a:pos x="5" y="37"/>
                  </a:cxn>
                  <a:cxn ang="0">
                    <a:pos x="11" y="27"/>
                  </a:cxn>
                  <a:cxn ang="0">
                    <a:pos x="18" y="17"/>
                  </a:cxn>
                  <a:cxn ang="0">
                    <a:pos x="28" y="11"/>
                  </a:cxn>
                  <a:cxn ang="0">
                    <a:pos x="38" y="4"/>
                  </a:cxn>
                  <a:cxn ang="0">
                    <a:pos x="50" y="1"/>
                  </a:cxn>
                  <a:cxn ang="0">
                    <a:pos x="63" y="0"/>
                  </a:cxn>
                </a:cxnLst>
                <a:rect l="0" t="0" r="r" b="b"/>
                <a:pathLst>
                  <a:path w="124" h="121">
                    <a:moveTo>
                      <a:pt x="63" y="0"/>
                    </a:moveTo>
                    <a:lnTo>
                      <a:pt x="75" y="1"/>
                    </a:lnTo>
                    <a:lnTo>
                      <a:pt x="86" y="4"/>
                    </a:lnTo>
                    <a:lnTo>
                      <a:pt x="97" y="11"/>
                    </a:lnTo>
                    <a:lnTo>
                      <a:pt x="106" y="17"/>
                    </a:lnTo>
                    <a:lnTo>
                      <a:pt x="114" y="27"/>
                    </a:lnTo>
                    <a:lnTo>
                      <a:pt x="119" y="37"/>
                    </a:lnTo>
                    <a:lnTo>
                      <a:pt x="123" y="49"/>
                    </a:lnTo>
                    <a:lnTo>
                      <a:pt x="124" y="61"/>
                    </a:lnTo>
                    <a:lnTo>
                      <a:pt x="123" y="73"/>
                    </a:lnTo>
                    <a:lnTo>
                      <a:pt x="119" y="85"/>
                    </a:lnTo>
                    <a:lnTo>
                      <a:pt x="114" y="94"/>
                    </a:lnTo>
                    <a:lnTo>
                      <a:pt x="106" y="104"/>
                    </a:lnTo>
                    <a:lnTo>
                      <a:pt x="97" y="111"/>
                    </a:lnTo>
                    <a:lnTo>
                      <a:pt x="86" y="117"/>
                    </a:lnTo>
                    <a:lnTo>
                      <a:pt x="75" y="120"/>
                    </a:lnTo>
                    <a:lnTo>
                      <a:pt x="63" y="121"/>
                    </a:lnTo>
                    <a:lnTo>
                      <a:pt x="50" y="120"/>
                    </a:lnTo>
                    <a:lnTo>
                      <a:pt x="38" y="117"/>
                    </a:lnTo>
                    <a:lnTo>
                      <a:pt x="28" y="111"/>
                    </a:lnTo>
                    <a:lnTo>
                      <a:pt x="18" y="104"/>
                    </a:lnTo>
                    <a:lnTo>
                      <a:pt x="11" y="94"/>
                    </a:lnTo>
                    <a:lnTo>
                      <a:pt x="5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1" y="27"/>
                    </a:lnTo>
                    <a:lnTo>
                      <a:pt x="18" y="17"/>
                    </a:lnTo>
                    <a:lnTo>
                      <a:pt x="28" y="11"/>
                    </a:lnTo>
                    <a:lnTo>
                      <a:pt x="38" y="4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3"/>
              <p:cNvSpPr>
                <a:spLocks/>
              </p:cNvSpPr>
              <p:nvPr/>
            </p:nvSpPr>
            <p:spPr bwMode="auto">
              <a:xfrm>
                <a:off x="3970" y="1512"/>
                <a:ext cx="19" cy="1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79" y="4"/>
                  </a:cxn>
                  <a:cxn ang="0">
                    <a:pos x="89" y="10"/>
                  </a:cxn>
                  <a:cxn ang="0">
                    <a:pos x="98" y="16"/>
                  </a:cxn>
                  <a:cxn ang="0">
                    <a:pos x="104" y="25"/>
                  </a:cxn>
                  <a:cxn ang="0">
                    <a:pos x="110" y="35"/>
                  </a:cxn>
                  <a:cxn ang="0">
                    <a:pos x="113" y="44"/>
                  </a:cxn>
                  <a:cxn ang="0">
                    <a:pos x="114" y="56"/>
                  </a:cxn>
                  <a:cxn ang="0">
                    <a:pos x="113" y="68"/>
                  </a:cxn>
                  <a:cxn ang="0">
                    <a:pos x="110" y="78"/>
                  </a:cxn>
                  <a:cxn ang="0">
                    <a:pos x="104" y="88"/>
                  </a:cxn>
                  <a:cxn ang="0">
                    <a:pos x="98" y="97"/>
                  </a:cxn>
                  <a:cxn ang="0">
                    <a:pos x="89" y="103"/>
                  </a:cxn>
                  <a:cxn ang="0">
                    <a:pos x="79" y="108"/>
                  </a:cxn>
                  <a:cxn ang="0">
                    <a:pos x="69" y="112"/>
                  </a:cxn>
                  <a:cxn ang="0">
                    <a:pos x="57" y="113"/>
                  </a:cxn>
                  <a:cxn ang="0">
                    <a:pos x="45" y="112"/>
                  </a:cxn>
                  <a:cxn ang="0">
                    <a:pos x="35" y="108"/>
                  </a:cxn>
                  <a:cxn ang="0">
                    <a:pos x="25" y="103"/>
                  </a:cxn>
                  <a:cxn ang="0">
                    <a:pos x="17" y="97"/>
                  </a:cxn>
                  <a:cxn ang="0">
                    <a:pos x="10" y="88"/>
                  </a:cxn>
                  <a:cxn ang="0">
                    <a:pos x="5" y="78"/>
                  </a:cxn>
                  <a:cxn ang="0">
                    <a:pos x="1" y="68"/>
                  </a:cxn>
                  <a:cxn ang="0">
                    <a:pos x="0" y="56"/>
                  </a:cxn>
                  <a:cxn ang="0">
                    <a:pos x="1" y="44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7" y="16"/>
                  </a:cxn>
                  <a:cxn ang="0">
                    <a:pos x="25" y="10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lnTo>
                      <a:pt x="69" y="1"/>
                    </a:lnTo>
                    <a:lnTo>
                      <a:pt x="79" y="4"/>
                    </a:lnTo>
                    <a:lnTo>
                      <a:pt x="89" y="10"/>
                    </a:lnTo>
                    <a:lnTo>
                      <a:pt x="98" y="16"/>
                    </a:lnTo>
                    <a:lnTo>
                      <a:pt x="104" y="25"/>
                    </a:lnTo>
                    <a:lnTo>
                      <a:pt x="110" y="35"/>
                    </a:lnTo>
                    <a:lnTo>
                      <a:pt x="113" y="44"/>
                    </a:lnTo>
                    <a:lnTo>
                      <a:pt x="114" y="56"/>
                    </a:lnTo>
                    <a:lnTo>
                      <a:pt x="113" y="68"/>
                    </a:lnTo>
                    <a:lnTo>
                      <a:pt x="110" y="78"/>
                    </a:lnTo>
                    <a:lnTo>
                      <a:pt x="104" y="88"/>
                    </a:lnTo>
                    <a:lnTo>
                      <a:pt x="98" y="97"/>
                    </a:lnTo>
                    <a:lnTo>
                      <a:pt x="89" y="103"/>
                    </a:lnTo>
                    <a:lnTo>
                      <a:pt x="79" y="108"/>
                    </a:lnTo>
                    <a:lnTo>
                      <a:pt x="69" y="112"/>
                    </a:lnTo>
                    <a:lnTo>
                      <a:pt x="57" y="113"/>
                    </a:lnTo>
                    <a:lnTo>
                      <a:pt x="45" y="112"/>
                    </a:lnTo>
                    <a:lnTo>
                      <a:pt x="35" y="108"/>
                    </a:lnTo>
                    <a:lnTo>
                      <a:pt x="25" y="103"/>
                    </a:lnTo>
                    <a:lnTo>
                      <a:pt x="17" y="97"/>
                    </a:lnTo>
                    <a:lnTo>
                      <a:pt x="10" y="88"/>
                    </a:lnTo>
                    <a:lnTo>
                      <a:pt x="5" y="78"/>
                    </a:lnTo>
                    <a:lnTo>
                      <a:pt x="1" y="68"/>
                    </a:lnTo>
                    <a:lnTo>
                      <a:pt x="0" y="56"/>
                    </a:lnTo>
                    <a:lnTo>
                      <a:pt x="1" y="44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6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4"/>
              <p:cNvSpPr>
                <a:spLocks/>
              </p:cNvSpPr>
              <p:nvPr/>
            </p:nvSpPr>
            <p:spPr bwMode="auto">
              <a:xfrm>
                <a:off x="3971" y="1512"/>
                <a:ext cx="18" cy="1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4" y="1"/>
                  </a:cxn>
                  <a:cxn ang="0">
                    <a:pos x="75" y="4"/>
                  </a:cxn>
                  <a:cxn ang="0">
                    <a:pos x="84" y="9"/>
                  </a:cxn>
                  <a:cxn ang="0">
                    <a:pos x="93" y="15"/>
                  </a:cxn>
                  <a:cxn ang="0">
                    <a:pos x="99" y="23"/>
                  </a:cxn>
                  <a:cxn ang="0">
                    <a:pos x="105" y="31"/>
                  </a:cxn>
                  <a:cxn ang="0">
                    <a:pos x="108" y="41"/>
                  </a:cxn>
                  <a:cxn ang="0">
                    <a:pos x="109" y="51"/>
                  </a:cxn>
                  <a:cxn ang="0">
                    <a:pos x="108" y="62"/>
                  </a:cxn>
                  <a:cxn ang="0">
                    <a:pos x="105" y="72"/>
                  </a:cxn>
                  <a:cxn ang="0">
                    <a:pos x="99" y="80"/>
                  </a:cxn>
                  <a:cxn ang="0">
                    <a:pos x="93" y="89"/>
                  </a:cxn>
                  <a:cxn ang="0">
                    <a:pos x="84" y="95"/>
                  </a:cxn>
                  <a:cxn ang="0">
                    <a:pos x="75" y="100"/>
                  </a:cxn>
                  <a:cxn ang="0">
                    <a:pos x="64" y="103"/>
                  </a:cxn>
                  <a:cxn ang="0">
                    <a:pos x="54" y="104"/>
                  </a:cxn>
                  <a:cxn ang="0">
                    <a:pos x="43" y="103"/>
                  </a:cxn>
                  <a:cxn ang="0">
                    <a:pos x="33" y="100"/>
                  </a:cxn>
                  <a:cxn ang="0">
                    <a:pos x="24" y="95"/>
                  </a:cxn>
                  <a:cxn ang="0">
                    <a:pos x="16" y="89"/>
                  </a:cxn>
                  <a:cxn ang="0">
                    <a:pos x="9" y="80"/>
                  </a:cxn>
                  <a:cxn ang="0">
                    <a:pos x="5" y="72"/>
                  </a:cxn>
                  <a:cxn ang="0">
                    <a:pos x="2" y="62"/>
                  </a:cxn>
                  <a:cxn ang="0">
                    <a:pos x="0" y="51"/>
                  </a:cxn>
                  <a:cxn ang="0">
                    <a:pos x="2" y="41"/>
                  </a:cxn>
                  <a:cxn ang="0">
                    <a:pos x="5" y="31"/>
                  </a:cxn>
                  <a:cxn ang="0">
                    <a:pos x="9" y="23"/>
                  </a:cxn>
                  <a:cxn ang="0">
                    <a:pos x="16" y="15"/>
                  </a:cxn>
                  <a:cxn ang="0">
                    <a:pos x="24" y="9"/>
                  </a:cxn>
                  <a:cxn ang="0">
                    <a:pos x="33" y="4"/>
                  </a:cxn>
                  <a:cxn ang="0">
                    <a:pos x="43" y="1"/>
                  </a:cxn>
                  <a:cxn ang="0">
                    <a:pos x="54" y="0"/>
                  </a:cxn>
                </a:cxnLst>
                <a:rect l="0" t="0" r="r" b="b"/>
                <a:pathLst>
                  <a:path w="109" h="104">
                    <a:moveTo>
                      <a:pt x="54" y="0"/>
                    </a:moveTo>
                    <a:lnTo>
                      <a:pt x="64" y="1"/>
                    </a:lnTo>
                    <a:lnTo>
                      <a:pt x="75" y="4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99" y="23"/>
                    </a:lnTo>
                    <a:lnTo>
                      <a:pt x="105" y="31"/>
                    </a:lnTo>
                    <a:lnTo>
                      <a:pt x="108" y="41"/>
                    </a:lnTo>
                    <a:lnTo>
                      <a:pt x="109" y="51"/>
                    </a:lnTo>
                    <a:lnTo>
                      <a:pt x="108" y="62"/>
                    </a:lnTo>
                    <a:lnTo>
                      <a:pt x="105" y="72"/>
                    </a:lnTo>
                    <a:lnTo>
                      <a:pt x="99" y="80"/>
                    </a:lnTo>
                    <a:lnTo>
                      <a:pt x="93" y="89"/>
                    </a:lnTo>
                    <a:lnTo>
                      <a:pt x="84" y="95"/>
                    </a:lnTo>
                    <a:lnTo>
                      <a:pt x="75" y="100"/>
                    </a:lnTo>
                    <a:lnTo>
                      <a:pt x="64" y="103"/>
                    </a:lnTo>
                    <a:lnTo>
                      <a:pt x="54" y="104"/>
                    </a:lnTo>
                    <a:lnTo>
                      <a:pt x="43" y="103"/>
                    </a:lnTo>
                    <a:lnTo>
                      <a:pt x="33" y="100"/>
                    </a:lnTo>
                    <a:lnTo>
                      <a:pt x="24" y="95"/>
                    </a:lnTo>
                    <a:lnTo>
                      <a:pt x="16" y="89"/>
                    </a:lnTo>
                    <a:lnTo>
                      <a:pt x="9" y="80"/>
                    </a:lnTo>
                    <a:lnTo>
                      <a:pt x="5" y="72"/>
                    </a:lnTo>
                    <a:lnTo>
                      <a:pt x="2" y="62"/>
                    </a:lnTo>
                    <a:lnTo>
                      <a:pt x="0" y="51"/>
                    </a:lnTo>
                    <a:lnTo>
                      <a:pt x="2" y="41"/>
                    </a:lnTo>
                    <a:lnTo>
                      <a:pt x="5" y="31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3" y="4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5"/>
              <p:cNvSpPr>
                <a:spLocks/>
              </p:cNvSpPr>
              <p:nvPr/>
            </p:nvSpPr>
            <p:spPr bwMode="auto">
              <a:xfrm>
                <a:off x="3972" y="1512"/>
                <a:ext cx="16" cy="1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8" y="1"/>
                  </a:cxn>
                  <a:cxn ang="0">
                    <a:pos x="68" y="3"/>
                  </a:cxn>
                  <a:cxn ang="0">
                    <a:pos x="76" y="8"/>
                  </a:cxn>
                  <a:cxn ang="0">
                    <a:pos x="83" y="13"/>
                  </a:cxn>
                  <a:cxn ang="0">
                    <a:pos x="89" y="21"/>
                  </a:cxn>
                  <a:cxn ang="0">
                    <a:pos x="93" y="28"/>
                  </a:cxn>
                  <a:cxn ang="0">
                    <a:pos x="96" y="37"/>
                  </a:cxn>
                  <a:cxn ang="0">
                    <a:pos x="98" y="47"/>
                  </a:cxn>
                  <a:cxn ang="0">
                    <a:pos x="96" y="56"/>
                  </a:cxn>
                  <a:cxn ang="0">
                    <a:pos x="93" y="65"/>
                  </a:cxn>
                  <a:cxn ang="0">
                    <a:pos x="89" y="74"/>
                  </a:cxn>
                  <a:cxn ang="0">
                    <a:pos x="83" y="80"/>
                  </a:cxn>
                  <a:cxn ang="0">
                    <a:pos x="76" y="87"/>
                  </a:cxn>
                  <a:cxn ang="0">
                    <a:pos x="68" y="91"/>
                  </a:cxn>
                  <a:cxn ang="0">
                    <a:pos x="58" y="93"/>
                  </a:cxn>
                  <a:cxn ang="0">
                    <a:pos x="49" y="94"/>
                  </a:cxn>
                  <a:cxn ang="0">
                    <a:pos x="39" y="93"/>
                  </a:cxn>
                  <a:cxn ang="0">
                    <a:pos x="29" y="91"/>
                  </a:cxn>
                  <a:cxn ang="0">
                    <a:pos x="22" y="87"/>
                  </a:cxn>
                  <a:cxn ang="0">
                    <a:pos x="14" y="80"/>
                  </a:cxn>
                  <a:cxn ang="0">
                    <a:pos x="9" y="74"/>
                  </a:cxn>
                  <a:cxn ang="0">
                    <a:pos x="4" y="65"/>
                  </a:cxn>
                  <a:cxn ang="0">
                    <a:pos x="1" y="56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8"/>
                  </a:cxn>
                  <a:cxn ang="0">
                    <a:pos x="9" y="21"/>
                  </a:cxn>
                  <a:cxn ang="0">
                    <a:pos x="14" y="13"/>
                  </a:cxn>
                  <a:cxn ang="0">
                    <a:pos x="22" y="8"/>
                  </a:cxn>
                  <a:cxn ang="0">
                    <a:pos x="29" y="3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94">
                    <a:moveTo>
                      <a:pt x="49" y="0"/>
                    </a:moveTo>
                    <a:lnTo>
                      <a:pt x="58" y="1"/>
                    </a:lnTo>
                    <a:lnTo>
                      <a:pt x="68" y="3"/>
                    </a:lnTo>
                    <a:lnTo>
                      <a:pt x="76" y="8"/>
                    </a:lnTo>
                    <a:lnTo>
                      <a:pt x="83" y="13"/>
                    </a:lnTo>
                    <a:lnTo>
                      <a:pt x="89" y="21"/>
                    </a:lnTo>
                    <a:lnTo>
                      <a:pt x="93" y="28"/>
                    </a:lnTo>
                    <a:lnTo>
                      <a:pt x="96" y="37"/>
                    </a:lnTo>
                    <a:lnTo>
                      <a:pt x="98" y="47"/>
                    </a:lnTo>
                    <a:lnTo>
                      <a:pt x="96" y="56"/>
                    </a:lnTo>
                    <a:lnTo>
                      <a:pt x="93" y="65"/>
                    </a:lnTo>
                    <a:lnTo>
                      <a:pt x="89" y="74"/>
                    </a:lnTo>
                    <a:lnTo>
                      <a:pt x="83" y="80"/>
                    </a:lnTo>
                    <a:lnTo>
                      <a:pt x="76" y="87"/>
                    </a:lnTo>
                    <a:lnTo>
                      <a:pt x="68" y="91"/>
                    </a:lnTo>
                    <a:lnTo>
                      <a:pt x="58" y="93"/>
                    </a:lnTo>
                    <a:lnTo>
                      <a:pt x="49" y="94"/>
                    </a:lnTo>
                    <a:lnTo>
                      <a:pt x="39" y="93"/>
                    </a:lnTo>
                    <a:lnTo>
                      <a:pt x="29" y="91"/>
                    </a:lnTo>
                    <a:lnTo>
                      <a:pt x="22" y="87"/>
                    </a:lnTo>
                    <a:lnTo>
                      <a:pt x="14" y="80"/>
                    </a:lnTo>
                    <a:lnTo>
                      <a:pt x="9" y="74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8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22" y="8"/>
                    </a:lnTo>
                    <a:lnTo>
                      <a:pt x="29" y="3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6"/>
              <p:cNvSpPr>
                <a:spLocks/>
              </p:cNvSpPr>
              <p:nvPr/>
            </p:nvSpPr>
            <p:spPr bwMode="auto">
              <a:xfrm>
                <a:off x="3973" y="1512"/>
                <a:ext cx="14" cy="14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3" y="1"/>
                  </a:cxn>
                  <a:cxn ang="0">
                    <a:pos x="62" y="3"/>
                  </a:cxn>
                  <a:cxn ang="0">
                    <a:pos x="70" y="8"/>
                  </a:cxn>
                  <a:cxn ang="0">
                    <a:pos x="76" y="12"/>
                  </a:cxn>
                  <a:cxn ang="0">
                    <a:pos x="82" y="18"/>
                  </a:cxn>
                  <a:cxn ang="0">
                    <a:pos x="86" y="26"/>
                  </a:cxn>
                  <a:cxn ang="0">
                    <a:pos x="88" y="34"/>
                  </a:cxn>
                  <a:cxn ang="0">
                    <a:pos x="89" y="42"/>
                  </a:cxn>
                  <a:cxn ang="0">
                    <a:pos x="88" y="51"/>
                  </a:cxn>
                  <a:cxn ang="0">
                    <a:pos x="86" y="60"/>
                  </a:cxn>
                  <a:cxn ang="0">
                    <a:pos x="82" y="66"/>
                  </a:cxn>
                  <a:cxn ang="0">
                    <a:pos x="76" y="73"/>
                  </a:cxn>
                  <a:cxn ang="0">
                    <a:pos x="70" y="78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5" y="86"/>
                  </a:cxn>
                  <a:cxn ang="0">
                    <a:pos x="36" y="85"/>
                  </a:cxn>
                  <a:cxn ang="0">
                    <a:pos x="27" y="82"/>
                  </a:cxn>
                  <a:cxn ang="0">
                    <a:pos x="20" y="78"/>
                  </a:cxn>
                  <a:cxn ang="0">
                    <a:pos x="13" y="73"/>
                  </a:cxn>
                  <a:cxn ang="0">
                    <a:pos x="8" y="66"/>
                  </a:cxn>
                  <a:cxn ang="0">
                    <a:pos x="4" y="60"/>
                  </a:cxn>
                  <a:cxn ang="0">
                    <a:pos x="1" y="51"/>
                  </a:cxn>
                  <a:cxn ang="0">
                    <a:pos x="0" y="42"/>
                  </a:cxn>
                  <a:cxn ang="0">
                    <a:pos x="1" y="34"/>
                  </a:cxn>
                  <a:cxn ang="0">
                    <a:pos x="4" y="26"/>
                  </a:cxn>
                  <a:cxn ang="0">
                    <a:pos x="8" y="18"/>
                  </a:cxn>
                  <a:cxn ang="0">
                    <a:pos x="13" y="12"/>
                  </a:cxn>
                  <a:cxn ang="0">
                    <a:pos x="20" y="8"/>
                  </a:cxn>
                  <a:cxn ang="0">
                    <a:pos x="27" y="3"/>
                  </a:cxn>
                  <a:cxn ang="0">
                    <a:pos x="36" y="1"/>
                  </a:cxn>
                  <a:cxn ang="0">
                    <a:pos x="45" y="0"/>
                  </a:cxn>
                </a:cxnLst>
                <a:rect l="0" t="0" r="r" b="b"/>
                <a:pathLst>
                  <a:path w="89" h="86">
                    <a:moveTo>
                      <a:pt x="45" y="0"/>
                    </a:moveTo>
                    <a:lnTo>
                      <a:pt x="53" y="1"/>
                    </a:lnTo>
                    <a:lnTo>
                      <a:pt x="62" y="3"/>
                    </a:lnTo>
                    <a:lnTo>
                      <a:pt x="70" y="8"/>
                    </a:lnTo>
                    <a:lnTo>
                      <a:pt x="76" y="12"/>
                    </a:lnTo>
                    <a:lnTo>
                      <a:pt x="82" y="18"/>
                    </a:lnTo>
                    <a:lnTo>
                      <a:pt x="86" y="26"/>
                    </a:lnTo>
                    <a:lnTo>
                      <a:pt x="88" y="34"/>
                    </a:lnTo>
                    <a:lnTo>
                      <a:pt x="89" y="42"/>
                    </a:lnTo>
                    <a:lnTo>
                      <a:pt x="88" y="51"/>
                    </a:lnTo>
                    <a:lnTo>
                      <a:pt x="86" y="60"/>
                    </a:lnTo>
                    <a:lnTo>
                      <a:pt x="82" y="66"/>
                    </a:lnTo>
                    <a:lnTo>
                      <a:pt x="76" y="73"/>
                    </a:lnTo>
                    <a:lnTo>
                      <a:pt x="70" y="78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5" y="86"/>
                    </a:lnTo>
                    <a:lnTo>
                      <a:pt x="36" y="85"/>
                    </a:lnTo>
                    <a:lnTo>
                      <a:pt x="27" y="82"/>
                    </a:lnTo>
                    <a:lnTo>
                      <a:pt x="20" y="78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4" y="60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1" y="34"/>
                    </a:lnTo>
                    <a:lnTo>
                      <a:pt x="4" y="26"/>
                    </a:lnTo>
                    <a:lnTo>
                      <a:pt x="8" y="18"/>
                    </a:lnTo>
                    <a:lnTo>
                      <a:pt x="13" y="12"/>
                    </a:lnTo>
                    <a:lnTo>
                      <a:pt x="20" y="8"/>
                    </a:lnTo>
                    <a:lnTo>
                      <a:pt x="27" y="3"/>
                    </a:lnTo>
                    <a:lnTo>
                      <a:pt x="36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7"/>
              <p:cNvSpPr>
                <a:spLocks/>
              </p:cNvSpPr>
              <p:nvPr/>
            </p:nvSpPr>
            <p:spPr bwMode="auto">
              <a:xfrm>
                <a:off x="3973" y="1512"/>
                <a:ext cx="14" cy="1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8" y="1"/>
                  </a:cxn>
                  <a:cxn ang="0">
                    <a:pos x="56" y="3"/>
                  </a:cxn>
                  <a:cxn ang="0">
                    <a:pos x="62" y="7"/>
                  </a:cxn>
                  <a:cxn ang="0">
                    <a:pos x="69" y="11"/>
                  </a:cxn>
                  <a:cxn ang="0">
                    <a:pos x="74" y="16"/>
                  </a:cxn>
                  <a:cxn ang="0">
                    <a:pos x="78" y="23"/>
                  </a:cxn>
                  <a:cxn ang="0">
                    <a:pos x="80" y="30"/>
                  </a:cxn>
                  <a:cxn ang="0">
                    <a:pos x="81" y="38"/>
                  </a:cxn>
                  <a:cxn ang="0">
                    <a:pos x="80" y="46"/>
                  </a:cxn>
                  <a:cxn ang="0">
                    <a:pos x="78" y="53"/>
                  </a:cxn>
                  <a:cxn ang="0">
                    <a:pos x="74" y="60"/>
                  </a:cxn>
                  <a:cxn ang="0">
                    <a:pos x="69" y="65"/>
                  </a:cxn>
                  <a:cxn ang="0">
                    <a:pos x="62" y="71"/>
                  </a:cxn>
                  <a:cxn ang="0">
                    <a:pos x="56" y="74"/>
                  </a:cxn>
                  <a:cxn ang="0">
                    <a:pos x="48" y="76"/>
                  </a:cxn>
                  <a:cxn ang="0">
                    <a:pos x="41" y="77"/>
                  </a:cxn>
                  <a:cxn ang="0">
                    <a:pos x="32" y="76"/>
                  </a:cxn>
                  <a:cxn ang="0">
                    <a:pos x="25" y="74"/>
                  </a:cxn>
                  <a:cxn ang="0">
                    <a:pos x="18" y="71"/>
                  </a:cxn>
                  <a:cxn ang="0">
                    <a:pos x="12" y="65"/>
                  </a:cxn>
                  <a:cxn ang="0">
                    <a:pos x="6" y="60"/>
                  </a:cxn>
                  <a:cxn ang="0">
                    <a:pos x="3" y="53"/>
                  </a:cxn>
                  <a:cxn ang="0">
                    <a:pos x="1" y="46"/>
                  </a:cxn>
                  <a:cxn ang="0">
                    <a:pos x="0" y="38"/>
                  </a:cxn>
                  <a:cxn ang="0">
                    <a:pos x="1" y="30"/>
                  </a:cxn>
                  <a:cxn ang="0">
                    <a:pos x="3" y="23"/>
                  </a:cxn>
                  <a:cxn ang="0">
                    <a:pos x="6" y="16"/>
                  </a:cxn>
                  <a:cxn ang="0">
                    <a:pos x="12" y="11"/>
                  </a:cxn>
                  <a:cxn ang="0">
                    <a:pos x="18" y="7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77">
                    <a:moveTo>
                      <a:pt x="41" y="0"/>
                    </a:moveTo>
                    <a:lnTo>
                      <a:pt x="48" y="1"/>
                    </a:lnTo>
                    <a:lnTo>
                      <a:pt x="56" y="3"/>
                    </a:lnTo>
                    <a:lnTo>
                      <a:pt x="62" y="7"/>
                    </a:lnTo>
                    <a:lnTo>
                      <a:pt x="69" y="11"/>
                    </a:lnTo>
                    <a:lnTo>
                      <a:pt x="74" y="16"/>
                    </a:lnTo>
                    <a:lnTo>
                      <a:pt x="78" y="23"/>
                    </a:lnTo>
                    <a:lnTo>
                      <a:pt x="80" y="30"/>
                    </a:lnTo>
                    <a:lnTo>
                      <a:pt x="81" y="38"/>
                    </a:lnTo>
                    <a:lnTo>
                      <a:pt x="80" y="46"/>
                    </a:lnTo>
                    <a:lnTo>
                      <a:pt x="78" y="53"/>
                    </a:lnTo>
                    <a:lnTo>
                      <a:pt x="74" y="60"/>
                    </a:lnTo>
                    <a:lnTo>
                      <a:pt x="69" y="65"/>
                    </a:lnTo>
                    <a:lnTo>
                      <a:pt x="62" y="71"/>
                    </a:lnTo>
                    <a:lnTo>
                      <a:pt x="56" y="74"/>
                    </a:lnTo>
                    <a:lnTo>
                      <a:pt x="48" y="76"/>
                    </a:lnTo>
                    <a:lnTo>
                      <a:pt x="41" y="77"/>
                    </a:lnTo>
                    <a:lnTo>
                      <a:pt x="32" y="76"/>
                    </a:lnTo>
                    <a:lnTo>
                      <a:pt x="25" y="74"/>
                    </a:lnTo>
                    <a:lnTo>
                      <a:pt x="18" y="71"/>
                    </a:lnTo>
                    <a:lnTo>
                      <a:pt x="12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8"/>
              <p:cNvSpPr>
                <a:spLocks/>
              </p:cNvSpPr>
              <p:nvPr/>
            </p:nvSpPr>
            <p:spPr bwMode="auto">
              <a:xfrm>
                <a:off x="3974" y="1512"/>
                <a:ext cx="12" cy="1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3" y="1"/>
                  </a:cxn>
                  <a:cxn ang="0">
                    <a:pos x="50" y="2"/>
                  </a:cxn>
                  <a:cxn ang="0">
                    <a:pos x="55" y="5"/>
                  </a:cxn>
                  <a:cxn ang="0">
                    <a:pos x="61" y="10"/>
                  </a:cxn>
                  <a:cxn ang="0">
                    <a:pos x="65" y="14"/>
                  </a:cxn>
                  <a:cxn ang="0">
                    <a:pos x="68" y="21"/>
                  </a:cxn>
                  <a:cxn ang="0">
                    <a:pos x="70" y="26"/>
                  </a:cxn>
                  <a:cxn ang="0">
                    <a:pos x="72" y="34"/>
                  </a:cxn>
                  <a:cxn ang="0">
                    <a:pos x="70" y="40"/>
                  </a:cxn>
                  <a:cxn ang="0">
                    <a:pos x="68" y="47"/>
                  </a:cxn>
                  <a:cxn ang="0">
                    <a:pos x="65" y="52"/>
                  </a:cxn>
                  <a:cxn ang="0">
                    <a:pos x="61" y="58"/>
                  </a:cxn>
                  <a:cxn ang="0">
                    <a:pos x="55" y="62"/>
                  </a:cxn>
                  <a:cxn ang="0">
                    <a:pos x="50" y="65"/>
                  </a:cxn>
                  <a:cxn ang="0">
                    <a:pos x="43" y="66"/>
                  </a:cxn>
                  <a:cxn ang="0">
                    <a:pos x="36" y="67"/>
                  </a:cxn>
                  <a:cxn ang="0">
                    <a:pos x="28" y="66"/>
                  </a:cxn>
                  <a:cxn ang="0">
                    <a:pos x="22" y="65"/>
                  </a:cxn>
                  <a:cxn ang="0">
                    <a:pos x="16" y="62"/>
                  </a:cxn>
                  <a:cxn ang="0">
                    <a:pos x="11" y="58"/>
                  </a:cxn>
                  <a:cxn ang="0">
                    <a:pos x="7" y="52"/>
                  </a:cxn>
                  <a:cxn ang="0">
                    <a:pos x="3" y="47"/>
                  </a:cxn>
                  <a:cxn ang="0">
                    <a:pos x="1" y="40"/>
                  </a:cxn>
                  <a:cxn ang="0">
                    <a:pos x="0" y="34"/>
                  </a:cxn>
                  <a:cxn ang="0">
                    <a:pos x="1" y="26"/>
                  </a:cxn>
                  <a:cxn ang="0">
                    <a:pos x="3" y="21"/>
                  </a:cxn>
                  <a:cxn ang="0">
                    <a:pos x="7" y="14"/>
                  </a:cxn>
                  <a:cxn ang="0">
                    <a:pos x="11" y="10"/>
                  </a:cxn>
                  <a:cxn ang="0">
                    <a:pos x="16" y="5"/>
                  </a:cxn>
                  <a:cxn ang="0">
                    <a:pos x="22" y="2"/>
                  </a:cxn>
                  <a:cxn ang="0">
                    <a:pos x="28" y="1"/>
                  </a:cxn>
                  <a:cxn ang="0">
                    <a:pos x="36" y="0"/>
                  </a:cxn>
                </a:cxnLst>
                <a:rect l="0" t="0" r="r" b="b"/>
                <a:pathLst>
                  <a:path w="72" h="67">
                    <a:moveTo>
                      <a:pt x="36" y="0"/>
                    </a:moveTo>
                    <a:lnTo>
                      <a:pt x="43" y="1"/>
                    </a:lnTo>
                    <a:lnTo>
                      <a:pt x="50" y="2"/>
                    </a:lnTo>
                    <a:lnTo>
                      <a:pt x="55" y="5"/>
                    </a:lnTo>
                    <a:lnTo>
                      <a:pt x="61" y="10"/>
                    </a:lnTo>
                    <a:lnTo>
                      <a:pt x="65" y="14"/>
                    </a:lnTo>
                    <a:lnTo>
                      <a:pt x="68" y="21"/>
                    </a:lnTo>
                    <a:lnTo>
                      <a:pt x="70" y="26"/>
                    </a:lnTo>
                    <a:lnTo>
                      <a:pt x="72" y="34"/>
                    </a:lnTo>
                    <a:lnTo>
                      <a:pt x="70" y="40"/>
                    </a:lnTo>
                    <a:lnTo>
                      <a:pt x="68" y="47"/>
                    </a:lnTo>
                    <a:lnTo>
                      <a:pt x="65" y="52"/>
                    </a:lnTo>
                    <a:lnTo>
                      <a:pt x="61" y="58"/>
                    </a:lnTo>
                    <a:lnTo>
                      <a:pt x="55" y="62"/>
                    </a:lnTo>
                    <a:lnTo>
                      <a:pt x="50" y="65"/>
                    </a:lnTo>
                    <a:lnTo>
                      <a:pt x="43" y="66"/>
                    </a:lnTo>
                    <a:lnTo>
                      <a:pt x="36" y="67"/>
                    </a:lnTo>
                    <a:lnTo>
                      <a:pt x="28" y="66"/>
                    </a:lnTo>
                    <a:lnTo>
                      <a:pt x="22" y="65"/>
                    </a:lnTo>
                    <a:lnTo>
                      <a:pt x="16" y="62"/>
                    </a:lnTo>
                    <a:lnTo>
                      <a:pt x="11" y="58"/>
                    </a:lnTo>
                    <a:lnTo>
                      <a:pt x="7" y="52"/>
                    </a:lnTo>
                    <a:lnTo>
                      <a:pt x="3" y="47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1" y="26"/>
                    </a:lnTo>
                    <a:lnTo>
                      <a:pt x="3" y="21"/>
                    </a:lnTo>
                    <a:lnTo>
                      <a:pt x="7" y="14"/>
                    </a:lnTo>
                    <a:lnTo>
                      <a:pt x="11" y="10"/>
                    </a:lnTo>
                    <a:lnTo>
                      <a:pt x="16" y="5"/>
                    </a:lnTo>
                    <a:lnTo>
                      <a:pt x="22" y="2"/>
                    </a:lnTo>
                    <a:lnTo>
                      <a:pt x="28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9"/>
              <p:cNvSpPr>
                <a:spLocks/>
              </p:cNvSpPr>
              <p:nvPr/>
            </p:nvSpPr>
            <p:spPr bwMode="auto">
              <a:xfrm>
                <a:off x="3975" y="1512"/>
                <a:ext cx="11" cy="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4"/>
                  </a:cxn>
                  <a:cxn ang="0">
                    <a:pos x="55" y="8"/>
                  </a:cxn>
                  <a:cxn ang="0">
                    <a:pos x="59" y="12"/>
                  </a:cxn>
                  <a:cxn ang="0">
                    <a:pos x="62" y="17"/>
                  </a:cxn>
                  <a:cxn ang="0">
                    <a:pos x="63" y="23"/>
                  </a:cxn>
                  <a:cxn ang="0">
                    <a:pos x="64" y="28"/>
                  </a:cxn>
                  <a:cxn ang="0">
                    <a:pos x="63" y="35"/>
                  </a:cxn>
                  <a:cxn ang="0">
                    <a:pos x="62" y="40"/>
                  </a:cxn>
                  <a:cxn ang="0">
                    <a:pos x="59" y="46"/>
                  </a:cxn>
                  <a:cxn ang="0">
                    <a:pos x="55" y="50"/>
                  </a:cxn>
                  <a:cxn ang="0">
                    <a:pos x="50" y="53"/>
                  </a:cxn>
                  <a:cxn ang="0">
                    <a:pos x="44" y="56"/>
                  </a:cxn>
                  <a:cxn ang="0">
                    <a:pos x="38" y="58"/>
                  </a:cxn>
                  <a:cxn ang="0">
                    <a:pos x="32" y="59"/>
                  </a:cxn>
                  <a:cxn ang="0">
                    <a:pos x="20" y="56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8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20" y="2"/>
                  </a:cxn>
                  <a:cxn ang="0">
                    <a:pos x="32" y="0"/>
                  </a:cxn>
                </a:cxnLst>
                <a:rect l="0" t="0" r="r" b="b"/>
                <a:pathLst>
                  <a:path w="64" h="59">
                    <a:moveTo>
                      <a:pt x="32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5" y="8"/>
                    </a:lnTo>
                    <a:lnTo>
                      <a:pt x="59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4" y="28"/>
                    </a:lnTo>
                    <a:lnTo>
                      <a:pt x="63" y="35"/>
                    </a:lnTo>
                    <a:lnTo>
                      <a:pt x="62" y="40"/>
                    </a:lnTo>
                    <a:lnTo>
                      <a:pt x="59" y="46"/>
                    </a:lnTo>
                    <a:lnTo>
                      <a:pt x="55" y="50"/>
                    </a:lnTo>
                    <a:lnTo>
                      <a:pt x="50" y="53"/>
                    </a:lnTo>
                    <a:lnTo>
                      <a:pt x="44" y="56"/>
                    </a:lnTo>
                    <a:lnTo>
                      <a:pt x="38" y="58"/>
                    </a:lnTo>
                    <a:lnTo>
                      <a:pt x="32" y="59"/>
                    </a:lnTo>
                    <a:lnTo>
                      <a:pt x="20" y="56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10"/>
              <p:cNvSpPr>
                <a:spLocks/>
              </p:cNvSpPr>
              <p:nvPr/>
            </p:nvSpPr>
            <p:spPr bwMode="auto">
              <a:xfrm>
                <a:off x="3895" y="1528"/>
                <a:ext cx="31" cy="3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2" y="16"/>
                  </a:cxn>
                  <a:cxn ang="0">
                    <a:pos x="155" y="27"/>
                  </a:cxn>
                  <a:cxn ang="0">
                    <a:pos x="167" y="41"/>
                  </a:cxn>
                  <a:cxn ang="0">
                    <a:pos x="175" y="57"/>
                  </a:cxn>
                  <a:cxn ang="0">
                    <a:pos x="180" y="75"/>
                  </a:cxn>
                  <a:cxn ang="0">
                    <a:pos x="182" y="94"/>
                  </a:cxn>
                  <a:cxn ang="0">
                    <a:pos x="180" y="114"/>
                  </a:cxn>
                  <a:cxn ang="0">
                    <a:pos x="175" y="131"/>
                  </a:cxn>
                  <a:cxn ang="0">
                    <a:pos x="167" y="147"/>
                  </a:cxn>
                  <a:cxn ang="0">
                    <a:pos x="155" y="160"/>
                  </a:cxn>
                  <a:cxn ang="0">
                    <a:pos x="142" y="172"/>
                  </a:cxn>
                  <a:cxn ang="0">
                    <a:pos x="127" y="181"/>
                  </a:cxn>
                  <a:cxn ang="0">
                    <a:pos x="110" y="186"/>
                  </a:cxn>
                  <a:cxn ang="0">
                    <a:pos x="92" y="189"/>
                  </a:cxn>
                  <a:cxn ang="0">
                    <a:pos x="74" y="186"/>
                  </a:cxn>
                  <a:cxn ang="0">
                    <a:pos x="57" y="181"/>
                  </a:cxn>
                  <a:cxn ang="0">
                    <a:pos x="40" y="172"/>
                  </a:cxn>
                  <a:cxn ang="0">
                    <a:pos x="27" y="160"/>
                  </a:cxn>
                  <a:cxn ang="0">
                    <a:pos x="17" y="147"/>
                  </a:cxn>
                  <a:cxn ang="0">
                    <a:pos x="8" y="131"/>
                  </a:cxn>
                  <a:cxn ang="0">
                    <a:pos x="2" y="114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8" y="57"/>
                  </a:cxn>
                  <a:cxn ang="0">
                    <a:pos x="17" y="41"/>
                  </a:cxn>
                  <a:cxn ang="0">
                    <a:pos x="27" y="27"/>
                  </a:cxn>
                  <a:cxn ang="0">
                    <a:pos x="40" y="16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2" h="189">
                    <a:moveTo>
                      <a:pt x="92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2" y="16"/>
                    </a:lnTo>
                    <a:lnTo>
                      <a:pt x="155" y="27"/>
                    </a:lnTo>
                    <a:lnTo>
                      <a:pt x="167" y="41"/>
                    </a:lnTo>
                    <a:lnTo>
                      <a:pt x="175" y="57"/>
                    </a:lnTo>
                    <a:lnTo>
                      <a:pt x="180" y="75"/>
                    </a:lnTo>
                    <a:lnTo>
                      <a:pt x="182" y="94"/>
                    </a:lnTo>
                    <a:lnTo>
                      <a:pt x="180" y="114"/>
                    </a:lnTo>
                    <a:lnTo>
                      <a:pt x="175" y="131"/>
                    </a:lnTo>
                    <a:lnTo>
                      <a:pt x="167" y="147"/>
                    </a:lnTo>
                    <a:lnTo>
                      <a:pt x="155" y="160"/>
                    </a:lnTo>
                    <a:lnTo>
                      <a:pt x="142" y="172"/>
                    </a:lnTo>
                    <a:lnTo>
                      <a:pt x="127" y="181"/>
                    </a:lnTo>
                    <a:lnTo>
                      <a:pt x="110" y="186"/>
                    </a:lnTo>
                    <a:lnTo>
                      <a:pt x="92" y="189"/>
                    </a:lnTo>
                    <a:lnTo>
                      <a:pt x="74" y="186"/>
                    </a:lnTo>
                    <a:lnTo>
                      <a:pt x="57" y="181"/>
                    </a:lnTo>
                    <a:lnTo>
                      <a:pt x="40" y="172"/>
                    </a:lnTo>
                    <a:lnTo>
                      <a:pt x="27" y="160"/>
                    </a:lnTo>
                    <a:lnTo>
                      <a:pt x="17" y="147"/>
                    </a:lnTo>
                    <a:lnTo>
                      <a:pt x="8" y="131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8" y="57"/>
                    </a:lnTo>
                    <a:lnTo>
                      <a:pt x="17" y="41"/>
                    </a:lnTo>
                    <a:lnTo>
                      <a:pt x="27" y="27"/>
                    </a:lnTo>
                    <a:lnTo>
                      <a:pt x="40" y="16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11"/>
              <p:cNvSpPr>
                <a:spLocks/>
              </p:cNvSpPr>
              <p:nvPr/>
            </p:nvSpPr>
            <p:spPr bwMode="auto">
              <a:xfrm>
                <a:off x="3895" y="1528"/>
                <a:ext cx="31" cy="3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2" y="16"/>
                  </a:cxn>
                  <a:cxn ang="0">
                    <a:pos x="155" y="27"/>
                  </a:cxn>
                  <a:cxn ang="0">
                    <a:pos x="167" y="41"/>
                  </a:cxn>
                  <a:cxn ang="0">
                    <a:pos x="175" y="57"/>
                  </a:cxn>
                  <a:cxn ang="0">
                    <a:pos x="180" y="75"/>
                  </a:cxn>
                  <a:cxn ang="0">
                    <a:pos x="182" y="94"/>
                  </a:cxn>
                  <a:cxn ang="0">
                    <a:pos x="182" y="94"/>
                  </a:cxn>
                  <a:cxn ang="0">
                    <a:pos x="180" y="114"/>
                  </a:cxn>
                  <a:cxn ang="0">
                    <a:pos x="175" y="131"/>
                  </a:cxn>
                  <a:cxn ang="0">
                    <a:pos x="167" y="147"/>
                  </a:cxn>
                  <a:cxn ang="0">
                    <a:pos x="155" y="160"/>
                  </a:cxn>
                  <a:cxn ang="0">
                    <a:pos x="142" y="172"/>
                  </a:cxn>
                  <a:cxn ang="0">
                    <a:pos x="127" y="181"/>
                  </a:cxn>
                  <a:cxn ang="0">
                    <a:pos x="110" y="186"/>
                  </a:cxn>
                  <a:cxn ang="0">
                    <a:pos x="92" y="189"/>
                  </a:cxn>
                  <a:cxn ang="0">
                    <a:pos x="92" y="189"/>
                  </a:cxn>
                  <a:cxn ang="0">
                    <a:pos x="74" y="186"/>
                  </a:cxn>
                  <a:cxn ang="0">
                    <a:pos x="57" y="181"/>
                  </a:cxn>
                  <a:cxn ang="0">
                    <a:pos x="40" y="172"/>
                  </a:cxn>
                  <a:cxn ang="0">
                    <a:pos x="27" y="160"/>
                  </a:cxn>
                  <a:cxn ang="0">
                    <a:pos x="17" y="147"/>
                  </a:cxn>
                  <a:cxn ang="0">
                    <a:pos x="8" y="131"/>
                  </a:cxn>
                  <a:cxn ang="0">
                    <a:pos x="2" y="11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8" y="57"/>
                  </a:cxn>
                  <a:cxn ang="0">
                    <a:pos x="17" y="41"/>
                  </a:cxn>
                  <a:cxn ang="0">
                    <a:pos x="27" y="27"/>
                  </a:cxn>
                  <a:cxn ang="0">
                    <a:pos x="40" y="16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2" h="189">
                    <a:moveTo>
                      <a:pt x="92" y="0"/>
                    </a:moveTo>
                    <a:lnTo>
                      <a:pt x="92" y="0"/>
                    </a:lnTo>
                    <a:lnTo>
                      <a:pt x="110" y="2"/>
                    </a:lnTo>
                    <a:lnTo>
                      <a:pt x="127" y="7"/>
                    </a:lnTo>
                    <a:lnTo>
                      <a:pt x="142" y="16"/>
                    </a:lnTo>
                    <a:lnTo>
                      <a:pt x="155" y="27"/>
                    </a:lnTo>
                    <a:lnTo>
                      <a:pt x="167" y="41"/>
                    </a:lnTo>
                    <a:lnTo>
                      <a:pt x="175" y="57"/>
                    </a:lnTo>
                    <a:lnTo>
                      <a:pt x="180" y="75"/>
                    </a:lnTo>
                    <a:lnTo>
                      <a:pt x="182" y="94"/>
                    </a:lnTo>
                    <a:lnTo>
                      <a:pt x="182" y="94"/>
                    </a:lnTo>
                    <a:lnTo>
                      <a:pt x="180" y="114"/>
                    </a:lnTo>
                    <a:lnTo>
                      <a:pt x="175" y="131"/>
                    </a:lnTo>
                    <a:lnTo>
                      <a:pt x="167" y="147"/>
                    </a:lnTo>
                    <a:lnTo>
                      <a:pt x="155" y="160"/>
                    </a:lnTo>
                    <a:lnTo>
                      <a:pt x="142" y="172"/>
                    </a:lnTo>
                    <a:lnTo>
                      <a:pt x="127" y="181"/>
                    </a:lnTo>
                    <a:lnTo>
                      <a:pt x="110" y="186"/>
                    </a:lnTo>
                    <a:lnTo>
                      <a:pt x="92" y="189"/>
                    </a:lnTo>
                    <a:lnTo>
                      <a:pt x="92" y="189"/>
                    </a:lnTo>
                    <a:lnTo>
                      <a:pt x="74" y="186"/>
                    </a:lnTo>
                    <a:lnTo>
                      <a:pt x="57" y="181"/>
                    </a:lnTo>
                    <a:lnTo>
                      <a:pt x="40" y="172"/>
                    </a:lnTo>
                    <a:lnTo>
                      <a:pt x="27" y="160"/>
                    </a:lnTo>
                    <a:lnTo>
                      <a:pt x="17" y="147"/>
                    </a:lnTo>
                    <a:lnTo>
                      <a:pt x="8" y="131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8" y="57"/>
                    </a:lnTo>
                    <a:lnTo>
                      <a:pt x="17" y="41"/>
                    </a:lnTo>
                    <a:lnTo>
                      <a:pt x="27" y="27"/>
                    </a:lnTo>
                    <a:lnTo>
                      <a:pt x="40" y="16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12"/>
              <p:cNvSpPr>
                <a:spLocks/>
              </p:cNvSpPr>
              <p:nvPr/>
            </p:nvSpPr>
            <p:spPr bwMode="auto">
              <a:xfrm>
                <a:off x="3862" y="1536"/>
                <a:ext cx="19" cy="2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2"/>
                  </a:cxn>
                  <a:cxn ang="0">
                    <a:pos x="80" y="5"/>
                  </a:cxn>
                  <a:cxn ang="0">
                    <a:pos x="89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3" y="47"/>
                  </a:cxn>
                  <a:cxn ang="0">
                    <a:pos x="114" y="59"/>
                  </a:cxn>
                  <a:cxn ang="0">
                    <a:pos x="113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8" y="100"/>
                  </a:cxn>
                  <a:cxn ang="0">
                    <a:pos x="89" y="108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8"/>
                  </a:cxn>
                  <a:cxn ang="0">
                    <a:pos x="45" y="116"/>
                  </a:cxn>
                  <a:cxn ang="0">
                    <a:pos x="34" y="113"/>
                  </a:cxn>
                  <a:cxn ang="0">
                    <a:pos x="24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5" y="82"/>
                  </a:cxn>
                  <a:cxn ang="0">
                    <a:pos x="2" y="71"/>
                  </a:cxn>
                  <a:cxn ang="0">
                    <a:pos x="0" y="59"/>
                  </a:cxn>
                  <a:cxn ang="0">
                    <a:pos x="2" y="47"/>
                  </a:cxn>
                  <a:cxn ang="0">
                    <a:pos x="5" y="36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4" y="10"/>
                  </a:cxn>
                  <a:cxn ang="0">
                    <a:pos x="34" y="5"/>
                  </a:cxn>
                  <a:cxn ang="0">
                    <a:pos x="45" y="2"/>
                  </a:cxn>
                  <a:cxn ang="0">
                    <a:pos x="57" y="0"/>
                  </a:cxn>
                </a:cxnLst>
                <a:rect l="0" t="0" r="r" b="b"/>
                <a:pathLst>
                  <a:path w="114" h="118">
                    <a:moveTo>
                      <a:pt x="57" y="0"/>
                    </a:moveTo>
                    <a:lnTo>
                      <a:pt x="69" y="2"/>
                    </a:lnTo>
                    <a:lnTo>
                      <a:pt x="80" y="5"/>
                    </a:lnTo>
                    <a:lnTo>
                      <a:pt x="89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3" y="47"/>
                    </a:lnTo>
                    <a:lnTo>
                      <a:pt x="114" y="59"/>
                    </a:lnTo>
                    <a:lnTo>
                      <a:pt x="113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8" y="100"/>
                    </a:lnTo>
                    <a:lnTo>
                      <a:pt x="89" y="108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8"/>
                    </a:lnTo>
                    <a:lnTo>
                      <a:pt x="45" y="116"/>
                    </a:lnTo>
                    <a:lnTo>
                      <a:pt x="34" y="113"/>
                    </a:lnTo>
                    <a:lnTo>
                      <a:pt x="24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5" y="82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2" y="47"/>
                    </a:lnTo>
                    <a:lnTo>
                      <a:pt x="5" y="36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5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13"/>
              <p:cNvSpPr>
                <a:spLocks/>
              </p:cNvSpPr>
              <p:nvPr/>
            </p:nvSpPr>
            <p:spPr bwMode="auto">
              <a:xfrm>
                <a:off x="3862" y="1536"/>
                <a:ext cx="19" cy="2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2"/>
                  </a:cxn>
                  <a:cxn ang="0">
                    <a:pos x="80" y="5"/>
                  </a:cxn>
                  <a:cxn ang="0">
                    <a:pos x="89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3" y="47"/>
                  </a:cxn>
                  <a:cxn ang="0">
                    <a:pos x="114" y="59"/>
                  </a:cxn>
                  <a:cxn ang="0">
                    <a:pos x="114" y="59"/>
                  </a:cxn>
                  <a:cxn ang="0">
                    <a:pos x="113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8" y="100"/>
                  </a:cxn>
                  <a:cxn ang="0">
                    <a:pos x="89" y="108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8"/>
                  </a:cxn>
                  <a:cxn ang="0">
                    <a:pos x="57" y="118"/>
                  </a:cxn>
                  <a:cxn ang="0">
                    <a:pos x="45" y="116"/>
                  </a:cxn>
                  <a:cxn ang="0">
                    <a:pos x="34" y="113"/>
                  </a:cxn>
                  <a:cxn ang="0">
                    <a:pos x="24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5" y="82"/>
                  </a:cxn>
                  <a:cxn ang="0">
                    <a:pos x="2" y="71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2" y="47"/>
                  </a:cxn>
                  <a:cxn ang="0">
                    <a:pos x="5" y="36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4" y="10"/>
                  </a:cxn>
                  <a:cxn ang="0">
                    <a:pos x="34" y="5"/>
                  </a:cxn>
                  <a:cxn ang="0">
                    <a:pos x="45" y="2"/>
                  </a:cxn>
                  <a:cxn ang="0">
                    <a:pos x="57" y="0"/>
                  </a:cxn>
                </a:cxnLst>
                <a:rect l="0" t="0" r="r" b="b"/>
                <a:pathLst>
                  <a:path w="114" h="118">
                    <a:moveTo>
                      <a:pt x="57" y="0"/>
                    </a:moveTo>
                    <a:lnTo>
                      <a:pt x="57" y="0"/>
                    </a:lnTo>
                    <a:lnTo>
                      <a:pt x="69" y="2"/>
                    </a:lnTo>
                    <a:lnTo>
                      <a:pt x="80" y="5"/>
                    </a:lnTo>
                    <a:lnTo>
                      <a:pt x="89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3" y="47"/>
                    </a:lnTo>
                    <a:lnTo>
                      <a:pt x="114" y="59"/>
                    </a:lnTo>
                    <a:lnTo>
                      <a:pt x="114" y="59"/>
                    </a:lnTo>
                    <a:lnTo>
                      <a:pt x="113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8" y="100"/>
                    </a:lnTo>
                    <a:lnTo>
                      <a:pt x="89" y="108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45" y="116"/>
                    </a:lnTo>
                    <a:lnTo>
                      <a:pt x="34" y="113"/>
                    </a:lnTo>
                    <a:lnTo>
                      <a:pt x="24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5" y="82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2" y="47"/>
                    </a:lnTo>
                    <a:lnTo>
                      <a:pt x="5" y="36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5" y="2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14"/>
              <p:cNvSpPr>
                <a:spLocks/>
              </p:cNvSpPr>
              <p:nvPr/>
            </p:nvSpPr>
            <p:spPr bwMode="auto">
              <a:xfrm>
                <a:off x="3828" y="1539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9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7"/>
                  </a:cxn>
                  <a:cxn ang="0">
                    <a:pos x="115" y="59"/>
                  </a:cxn>
                  <a:cxn ang="0">
                    <a:pos x="114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7" y="100"/>
                  </a:cxn>
                  <a:cxn ang="0">
                    <a:pos x="90" y="108"/>
                  </a:cxn>
                  <a:cxn ang="0">
                    <a:pos x="80" y="113"/>
                  </a:cxn>
                  <a:cxn ang="0">
                    <a:pos x="69" y="117"/>
                  </a:cxn>
                  <a:cxn ang="0">
                    <a:pos x="57" y="118"/>
                  </a:cxn>
                  <a:cxn ang="0">
                    <a:pos x="45" y="117"/>
                  </a:cxn>
                  <a:cxn ang="0">
                    <a:pos x="35" y="113"/>
                  </a:cxn>
                  <a:cxn ang="0">
                    <a:pos x="25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1" y="71"/>
                  </a:cxn>
                  <a:cxn ang="0">
                    <a:pos x="0" y="59"/>
                  </a:cxn>
                  <a:cxn ang="0">
                    <a:pos x="1" y="47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7" y="17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8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9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7"/>
                    </a:lnTo>
                    <a:lnTo>
                      <a:pt x="115" y="59"/>
                    </a:lnTo>
                    <a:lnTo>
                      <a:pt x="114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7" y="100"/>
                    </a:lnTo>
                    <a:lnTo>
                      <a:pt x="90" y="108"/>
                    </a:lnTo>
                    <a:lnTo>
                      <a:pt x="80" y="113"/>
                    </a:lnTo>
                    <a:lnTo>
                      <a:pt x="69" y="117"/>
                    </a:lnTo>
                    <a:lnTo>
                      <a:pt x="57" y="118"/>
                    </a:lnTo>
                    <a:lnTo>
                      <a:pt x="45" y="117"/>
                    </a:lnTo>
                    <a:lnTo>
                      <a:pt x="35" y="113"/>
                    </a:lnTo>
                    <a:lnTo>
                      <a:pt x="25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1" y="71"/>
                    </a:lnTo>
                    <a:lnTo>
                      <a:pt x="0" y="59"/>
                    </a:lnTo>
                    <a:lnTo>
                      <a:pt x="1" y="47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15"/>
              <p:cNvSpPr>
                <a:spLocks/>
              </p:cNvSpPr>
              <p:nvPr/>
            </p:nvSpPr>
            <p:spPr bwMode="auto">
              <a:xfrm>
                <a:off x="3828" y="1539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9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7"/>
                  </a:cxn>
                  <a:cxn ang="0">
                    <a:pos x="115" y="59"/>
                  </a:cxn>
                  <a:cxn ang="0">
                    <a:pos x="115" y="59"/>
                  </a:cxn>
                  <a:cxn ang="0">
                    <a:pos x="114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7" y="100"/>
                  </a:cxn>
                  <a:cxn ang="0">
                    <a:pos x="90" y="108"/>
                  </a:cxn>
                  <a:cxn ang="0">
                    <a:pos x="80" y="113"/>
                  </a:cxn>
                  <a:cxn ang="0">
                    <a:pos x="69" y="117"/>
                  </a:cxn>
                  <a:cxn ang="0">
                    <a:pos x="57" y="118"/>
                  </a:cxn>
                  <a:cxn ang="0">
                    <a:pos x="57" y="118"/>
                  </a:cxn>
                  <a:cxn ang="0">
                    <a:pos x="45" y="117"/>
                  </a:cxn>
                  <a:cxn ang="0">
                    <a:pos x="35" y="113"/>
                  </a:cxn>
                  <a:cxn ang="0">
                    <a:pos x="25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1" y="71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1" y="47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7" y="17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8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4"/>
                    </a:lnTo>
                    <a:lnTo>
                      <a:pt x="90" y="9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7"/>
                    </a:lnTo>
                    <a:lnTo>
                      <a:pt x="115" y="59"/>
                    </a:lnTo>
                    <a:lnTo>
                      <a:pt x="115" y="59"/>
                    </a:lnTo>
                    <a:lnTo>
                      <a:pt x="114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7" y="100"/>
                    </a:lnTo>
                    <a:lnTo>
                      <a:pt x="90" y="108"/>
                    </a:lnTo>
                    <a:lnTo>
                      <a:pt x="80" y="113"/>
                    </a:lnTo>
                    <a:lnTo>
                      <a:pt x="69" y="117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45" y="117"/>
                    </a:lnTo>
                    <a:lnTo>
                      <a:pt x="35" y="113"/>
                    </a:lnTo>
                    <a:lnTo>
                      <a:pt x="25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1" y="7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47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16"/>
              <p:cNvSpPr>
                <a:spLocks/>
              </p:cNvSpPr>
              <p:nvPr/>
            </p:nvSpPr>
            <p:spPr bwMode="auto">
              <a:xfrm>
                <a:off x="3939" y="1524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10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4" y="70"/>
                  </a:cxn>
                  <a:cxn ang="0">
                    <a:pos x="110" y="81"/>
                  </a:cxn>
                  <a:cxn ang="0">
                    <a:pos x="105" y="91"/>
                  </a:cxn>
                  <a:cxn ang="0">
                    <a:pos x="97" y="100"/>
                  </a:cxn>
                  <a:cxn ang="0">
                    <a:pos x="90" y="107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7"/>
                  </a:cxn>
                  <a:cxn ang="0">
                    <a:pos x="46" y="116"/>
                  </a:cxn>
                  <a:cxn ang="0">
                    <a:pos x="36" y="113"/>
                  </a:cxn>
                  <a:cxn ang="0">
                    <a:pos x="26" y="107"/>
                  </a:cxn>
                  <a:cxn ang="0">
                    <a:pos x="17" y="100"/>
                  </a:cxn>
                  <a:cxn ang="0">
                    <a:pos x="9" y="91"/>
                  </a:cxn>
                  <a:cxn ang="0">
                    <a:pos x="4" y="81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6"/>
                  </a:cxn>
                  <a:cxn ang="0">
                    <a:pos x="9" y="26"/>
                  </a:cxn>
                  <a:cxn ang="0">
                    <a:pos x="17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7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1"/>
                    </a:lnTo>
                    <a:lnTo>
                      <a:pt x="97" y="100"/>
                    </a:lnTo>
                    <a:lnTo>
                      <a:pt x="90" y="107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7"/>
                    </a:lnTo>
                    <a:lnTo>
                      <a:pt x="46" y="116"/>
                    </a:lnTo>
                    <a:lnTo>
                      <a:pt x="36" y="113"/>
                    </a:lnTo>
                    <a:lnTo>
                      <a:pt x="26" y="107"/>
                    </a:lnTo>
                    <a:lnTo>
                      <a:pt x="17" y="100"/>
                    </a:lnTo>
                    <a:lnTo>
                      <a:pt x="9" y="91"/>
                    </a:lnTo>
                    <a:lnTo>
                      <a:pt x="4" y="81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6"/>
                    </a:lnTo>
                    <a:lnTo>
                      <a:pt x="9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17"/>
              <p:cNvSpPr>
                <a:spLocks/>
              </p:cNvSpPr>
              <p:nvPr/>
            </p:nvSpPr>
            <p:spPr bwMode="auto">
              <a:xfrm>
                <a:off x="3939" y="1524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10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5" y="58"/>
                  </a:cxn>
                  <a:cxn ang="0">
                    <a:pos x="114" y="70"/>
                  </a:cxn>
                  <a:cxn ang="0">
                    <a:pos x="110" y="81"/>
                  </a:cxn>
                  <a:cxn ang="0">
                    <a:pos x="105" y="91"/>
                  </a:cxn>
                  <a:cxn ang="0">
                    <a:pos x="97" y="100"/>
                  </a:cxn>
                  <a:cxn ang="0">
                    <a:pos x="90" y="107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7"/>
                  </a:cxn>
                  <a:cxn ang="0">
                    <a:pos x="57" y="117"/>
                  </a:cxn>
                  <a:cxn ang="0">
                    <a:pos x="46" y="116"/>
                  </a:cxn>
                  <a:cxn ang="0">
                    <a:pos x="36" y="113"/>
                  </a:cxn>
                  <a:cxn ang="0">
                    <a:pos x="26" y="107"/>
                  </a:cxn>
                  <a:cxn ang="0">
                    <a:pos x="17" y="100"/>
                  </a:cxn>
                  <a:cxn ang="0">
                    <a:pos x="9" y="91"/>
                  </a:cxn>
                  <a:cxn ang="0">
                    <a:pos x="4" y="81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6"/>
                  </a:cxn>
                  <a:cxn ang="0">
                    <a:pos x="9" y="26"/>
                  </a:cxn>
                  <a:cxn ang="0">
                    <a:pos x="17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7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5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1"/>
                    </a:lnTo>
                    <a:lnTo>
                      <a:pt x="97" y="100"/>
                    </a:lnTo>
                    <a:lnTo>
                      <a:pt x="90" y="107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7"/>
                    </a:lnTo>
                    <a:lnTo>
                      <a:pt x="57" y="117"/>
                    </a:lnTo>
                    <a:lnTo>
                      <a:pt x="46" y="116"/>
                    </a:lnTo>
                    <a:lnTo>
                      <a:pt x="36" y="113"/>
                    </a:lnTo>
                    <a:lnTo>
                      <a:pt x="26" y="107"/>
                    </a:lnTo>
                    <a:lnTo>
                      <a:pt x="17" y="100"/>
                    </a:lnTo>
                    <a:lnTo>
                      <a:pt x="9" y="91"/>
                    </a:lnTo>
                    <a:lnTo>
                      <a:pt x="4" y="81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6"/>
                    </a:lnTo>
                    <a:lnTo>
                      <a:pt x="9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18"/>
              <p:cNvSpPr>
                <a:spLocks/>
              </p:cNvSpPr>
              <p:nvPr/>
            </p:nvSpPr>
            <p:spPr bwMode="auto">
              <a:xfrm>
                <a:off x="3970" y="1515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1" y="37"/>
                  </a:cxn>
                  <a:cxn ang="0">
                    <a:pos x="114" y="48"/>
                  </a:cxn>
                  <a:cxn ang="0">
                    <a:pos x="115" y="60"/>
                  </a:cxn>
                  <a:cxn ang="0">
                    <a:pos x="114" y="72"/>
                  </a:cxn>
                  <a:cxn ang="0">
                    <a:pos x="111" y="83"/>
                  </a:cxn>
                  <a:cxn ang="0">
                    <a:pos x="105" y="93"/>
                  </a:cxn>
                  <a:cxn ang="0">
                    <a:pos x="98" y="101"/>
                  </a:cxn>
                  <a:cxn ang="0">
                    <a:pos x="90" y="109"/>
                  </a:cxn>
                  <a:cxn ang="0">
                    <a:pos x="80" y="114"/>
                  </a:cxn>
                  <a:cxn ang="0">
                    <a:pos x="69" y="117"/>
                  </a:cxn>
                  <a:cxn ang="0">
                    <a:pos x="57" y="119"/>
                  </a:cxn>
                  <a:cxn ang="0">
                    <a:pos x="46" y="117"/>
                  </a:cxn>
                  <a:cxn ang="0">
                    <a:pos x="35" y="114"/>
                  </a:cxn>
                  <a:cxn ang="0">
                    <a:pos x="25" y="109"/>
                  </a:cxn>
                  <a:cxn ang="0">
                    <a:pos x="17" y="101"/>
                  </a:cxn>
                  <a:cxn ang="0">
                    <a:pos x="10" y="93"/>
                  </a:cxn>
                  <a:cxn ang="0">
                    <a:pos x="4" y="83"/>
                  </a:cxn>
                  <a:cxn ang="0">
                    <a:pos x="1" y="72"/>
                  </a:cxn>
                  <a:cxn ang="0">
                    <a:pos x="0" y="60"/>
                  </a:cxn>
                  <a:cxn ang="0">
                    <a:pos x="1" y="48"/>
                  </a:cxn>
                  <a:cxn ang="0">
                    <a:pos x="4" y="37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9">
                    <a:moveTo>
                      <a:pt x="57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1" y="37"/>
                    </a:lnTo>
                    <a:lnTo>
                      <a:pt x="114" y="48"/>
                    </a:lnTo>
                    <a:lnTo>
                      <a:pt x="115" y="60"/>
                    </a:lnTo>
                    <a:lnTo>
                      <a:pt x="114" y="72"/>
                    </a:lnTo>
                    <a:lnTo>
                      <a:pt x="111" y="83"/>
                    </a:lnTo>
                    <a:lnTo>
                      <a:pt x="105" y="93"/>
                    </a:lnTo>
                    <a:lnTo>
                      <a:pt x="98" y="101"/>
                    </a:lnTo>
                    <a:lnTo>
                      <a:pt x="90" y="109"/>
                    </a:lnTo>
                    <a:lnTo>
                      <a:pt x="80" y="114"/>
                    </a:lnTo>
                    <a:lnTo>
                      <a:pt x="69" y="117"/>
                    </a:lnTo>
                    <a:lnTo>
                      <a:pt x="57" y="119"/>
                    </a:lnTo>
                    <a:lnTo>
                      <a:pt x="46" y="117"/>
                    </a:lnTo>
                    <a:lnTo>
                      <a:pt x="35" y="114"/>
                    </a:lnTo>
                    <a:lnTo>
                      <a:pt x="25" y="109"/>
                    </a:lnTo>
                    <a:lnTo>
                      <a:pt x="17" y="101"/>
                    </a:lnTo>
                    <a:lnTo>
                      <a:pt x="10" y="93"/>
                    </a:lnTo>
                    <a:lnTo>
                      <a:pt x="4" y="83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1" y="48"/>
                    </a:lnTo>
                    <a:lnTo>
                      <a:pt x="4" y="37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19"/>
              <p:cNvSpPr>
                <a:spLocks/>
              </p:cNvSpPr>
              <p:nvPr/>
            </p:nvSpPr>
            <p:spPr bwMode="auto">
              <a:xfrm>
                <a:off x="3970" y="1515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1" y="37"/>
                  </a:cxn>
                  <a:cxn ang="0">
                    <a:pos x="114" y="48"/>
                  </a:cxn>
                  <a:cxn ang="0">
                    <a:pos x="115" y="60"/>
                  </a:cxn>
                  <a:cxn ang="0">
                    <a:pos x="115" y="60"/>
                  </a:cxn>
                  <a:cxn ang="0">
                    <a:pos x="114" y="72"/>
                  </a:cxn>
                  <a:cxn ang="0">
                    <a:pos x="111" y="83"/>
                  </a:cxn>
                  <a:cxn ang="0">
                    <a:pos x="105" y="93"/>
                  </a:cxn>
                  <a:cxn ang="0">
                    <a:pos x="98" y="101"/>
                  </a:cxn>
                  <a:cxn ang="0">
                    <a:pos x="90" y="109"/>
                  </a:cxn>
                  <a:cxn ang="0">
                    <a:pos x="80" y="114"/>
                  </a:cxn>
                  <a:cxn ang="0">
                    <a:pos x="69" y="117"/>
                  </a:cxn>
                  <a:cxn ang="0">
                    <a:pos x="57" y="119"/>
                  </a:cxn>
                  <a:cxn ang="0">
                    <a:pos x="57" y="119"/>
                  </a:cxn>
                  <a:cxn ang="0">
                    <a:pos x="46" y="117"/>
                  </a:cxn>
                  <a:cxn ang="0">
                    <a:pos x="35" y="114"/>
                  </a:cxn>
                  <a:cxn ang="0">
                    <a:pos x="25" y="109"/>
                  </a:cxn>
                  <a:cxn ang="0">
                    <a:pos x="17" y="101"/>
                  </a:cxn>
                  <a:cxn ang="0">
                    <a:pos x="10" y="93"/>
                  </a:cxn>
                  <a:cxn ang="0">
                    <a:pos x="4" y="83"/>
                  </a:cxn>
                  <a:cxn ang="0">
                    <a:pos x="1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1" y="48"/>
                  </a:cxn>
                  <a:cxn ang="0">
                    <a:pos x="4" y="37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9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1" y="37"/>
                    </a:lnTo>
                    <a:lnTo>
                      <a:pt x="114" y="48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4" y="72"/>
                    </a:lnTo>
                    <a:lnTo>
                      <a:pt x="111" y="83"/>
                    </a:lnTo>
                    <a:lnTo>
                      <a:pt x="105" y="93"/>
                    </a:lnTo>
                    <a:lnTo>
                      <a:pt x="98" y="101"/>
                    </a:lnTo>
                    <a:lnTo>
                      <a:pt x="90" y="109"/>
                    </a:lnTo>
                    <a:lnTo>
                      <a:pt x="80" y="114"/>
                    </a:lnTo>
                    <a:lnTo>
                      <a:pt x="69" y="117"/>
                    </a:lnTo>
                    <a:lnTo>
                      <a:pt x="57" y="119"/>
                    </a:lnTo>
                    <a:lnTo>
                      <a:pt x="57" y="119"/>
                    </a:lnTo>
                    <a:lnTo>
                      <a:pt x="46" y="117"/>
                    </a:lnTo>
                    <a:lnTo>
                      <a:pt x="35" y="114"/>
                    </a:lnTo>
                    <a:lnTo>
                      <a:pt x="25" y="109"/>
                    </a:lnTo>
                    <a:lnTo>
                      <a:pt x="17" y="101"/>
                    </a:lnTo>
                    <a:lnTo>
                      <a:pt x="10" y="93"/>
                    </a:lnTo>
                    <a:lnTo>
                      <a:pt x="4" y="83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48"/>
                    </a:lnTo>
                    <a:lnTo>
                      <a:pt x="4" y="37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20"/>
              <p:cNvSpPr>
                <a:spLocks/>
              </p:cNvSpPr>
              <p:nvPr/>
            </p:nvSpPr>
            <p:spPr bwMode="auto">
              <a:xfrm>
                <a:off x="3897" y="1530"/>
                <a:ext cx="27" cy="2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99" y="2"/>
                  </a:cxn>
                  <a:cxn ang="0">
                    <a:pos x="113" y="6"/>
                  </a:cxn>
                  <a:cxn ang="0">
                    <a:pos x="127" y="14"/>
                  </a:cxn>
                  <a:cxn ang="0">
                    <a:pos x="139" y="25"/>
                  </a:cxn>
                  <a:cxn ang="0">
                    <a:pos x="149" y="37"/>
                  </a:cxn>
                  <a:cxn ang="0">
                    <a:pos x="156" y="52"/>
                  </a:cxn>
                  <a:cxn ang="0">
                    <a:pos x="160" y="67"/>
                  </a:cxn>
                  <a:cxn ang="0">
                    <a:pos x="163" y="84"/>
                  </a:cxn>
                  <a:cxn ang="0">
                    <a:pos x="160" y="102"/>
                  </a:cxn>
                  <a:cxn ang="0">
                    <a:pos x="156" y="117"/>
                  </a:cxn>
                  <a:cxn ang="0">
                    <a:pos x="149" y="132"/>
                  </a:cxn>
                  <a:cxn ang="0">
                    <a:pos x="139" y="144"/>
                  </a:cxn>
                  <a:cxn ang="0">
                    <a:pos x="127" y="155"/>
                  </a:cxn>
                  <a:cxn ang="0">
                    <a:pos x="113" y="162"/>
                  </a:cxn>
                  <a:cxn ang="0">
                    <a:pos x="99" y="167"/>
                  </a:cxn>
                  <a:cxn ang="0">
                    <a:pos x="82" y="169"/>
                  </a:cxn>
                  <a:cxn ang="0">
                    <a:pos x="66" y="167"/>
                  </a:cxn>
                  <a:cxn ang="0">
                    <a:pos x="50" y="162"/>
                  </a:cxn>
                  <a:cxn ang="0">
                    <a:pos x="36" y="155"/>
                  </a:cxn>
                  <a:cxn ang="0">
                    <a:pos x="24" y="144"/>
                  </a:cxn>
                  <a:cxn ang="0">
                    <a:pos x="14" y="132"/>
                  </a:cxn>
                  <a:cxn ang="0">
                    <a:pos x="7" y="117"/>
                  </a:cxn>
                  <a:cxn ang="0">
                    <a:pos x="2" y="102"/>
                  </a:cxn>
                  <a:cxn ang="0">
                    <a:pos x="0" y="84"/>
                  </a:cxn>
                  <a:cxn ang="0">
                    <a:pos x="2" y="67"/>
                  </a:cxn>
                  <a:cxn ang="0">
                    <a:pos x="7" y="52"/>
                  </a:cxn>
                  <a:cxn ang="0">
                    <a:pos x="14" y="37"/>
                  </a:cxn>
                  <a:cxn ang="0">
                    <a:pos x="24" y="25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6" y="2"/>
                  </a:cxn>
                  <a:cxn ang="0">
                    <a:pos x="82" y="0"/>
                  </a:cxn>
                </a:cxnLst>
                <a:rect l="0" t="0" r="r" b="b"/>
                <a:pathLst>
                  <a:path w="163" h="169">
                    <a:moveTo>
                      <a:pt x="82" y="0"/>
                    </a:moveTo>
                    <a:lnTo>
                      <a:pt x="99" y="2"/>
                    </a:lnTo>
                    <a:lnTo>
                      <a:pt x="113" y="6"/>
                    </a:lnTo>
                    <a:lnTo>
                      <a:pt x="127" y="14"/>
                    </a:lnTo>
                    <a:lnTo>
                      <a:pt x="139" y="25"/>
                    </a:lnTo>
                    <a:lnTo>
                      <a:pt x="149" y="37"/>
                    </a:lnTo>
                    <a:lnTo>
                      <a:pt x="156" y="52"/>
                    </a:lnTo>
                    <a:lnTo>
                      <a:pt x="160" y="67"/>
                    </a:lnTo>
                    <a:lnTo>
                      <a:pt x="163" y="84"/>
                    </a:lnTo>
                    <a:lnTo>
                      <a:pt x="160" y="102"/>
                    </a:lnTo>
                    <a:lnTo>
                      <a:pt x="156" y="117"/>
                    </a:lnTo>
                    <a:lnTo>
                      <a:pt x="149" y="132"/>
                    </a:lnTo>
                    <a:lnTo>
                      <a:pt x="139" y="144"/>
                    </a:lnTo>
                    <a:lnTo>
                      <a:pt x="127" y="155"/>
                    </a:lnTo>
                    <a:lnTo>
                      <a:pt x="113" y="162"/>
                    </a:lnTo>
                    <a:lnTo>
                      <a:pt x="99" y="167"/>
                    </a:lnTo>
                    <a:lnTo>
                      <a:pt x="82" y="169"/>
                    </a:lnTo>
                    <a:lnTo>
                      <a:pt x="66" y="167"/>
                    </a:lnTo>
                    <a:lnTo>
                      <a:pt x="50" y="162"/>
                    </a:lnTo>
                    <a:lnTo>
                      <a:pt x="36" y="155"/>
                    </a:lnTo>
                    <a:lnTo>
                      <a:pt x="24" y="144"/>
                    </a:lnTo>
                    <a:lnTo>
                      <a:pt x="14" y="132"/>
                    </a:lnTo>
                    <a:lnTo>
                      <a:pt x="7" y="117"/>
                    </a:lnTo>
                    <a:lnTo>
                      <a:pt x="2" y="102"/>
                    </a:lnTo>
                    <a:lnTo>
                      <a:pt x="0" y="84"/>
                    </a:lnTo>
                    <a:lnTo>
                      <a:pt x="2" y="67"/>
                    </a:lnTo>
                    <a:lnTo>
                      <a:pt x="7" y="52"/>
                    </a:lnTo>
                    <a:lnTo>
                      <a:pt x="14" y="37"/>
                    </a:lnTo>
                    <a:lnTo>
                      <a:pt x="24" y="25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21"/>
              <p:cNvSpPr>
                <a:spLocks/>
              </p:cNvSpPr>
              <p:nvPr/>
            </p:nvSpPr>
            <p:spPr bwMode="auto">
              <a:xfrm>
                <a:off x="3897" y="1530"/>
                <a:ext cx="27" cy="2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99" y="2"/>
                  </a:cxn>
                  <a:cxn ang="0">
                    <a:pos x="113" y="6"/>
                  </a:cxn>
                  <a:cxn ang="0">
                    <a:pos x="127" y="14"/>
                  </a:cxn>
                  <a:cxn ang="0">
                    <a:pos x="139" y="25"/>
                  </a:cxn>
                  <a:cxn ang="0">
                    <a:pos x="149" y="37"/>
                  </a:cxn>
                  <a:cxn ang="0">
                    <a:pos x="156" y="52"/>
                  </a:cxn>
                  <a:cxn ang="0">
                    <a:pos x="160" y="67"/>
                  </a:cxn>
                  <a:cxn ang="0">
                    <a:pos x="163" y="84"/>
                  </a:cxn>
                  <a:cxn ang="0">
                    <a:pos x="163" y="84"/>
                  </a:cxn>
                  <a:cxn ang="0">
                    <a:pos x="160" y="102"/>
                  </a:cxn>
                  <a:cxn ang="0">
                    <a:pos x="156" y="117"/>
                  </a:cxn>
                  <a:cxn ang="0">
                    <a:pos x="149" y="132"/>
                  </a:cxn>
                  <a:cxn ang="0">
                    <a:pos x="139" y="144"/>
                  </a:cxn>
                  <a:cxn ang="0">
                    <a:pos x="127" y="155"/>
                  </a:cxn>
                  <a:cxn ang="0">
                    <a:pos x="113" y="162"/>
                  </a:cxn>
                  <a:cxn ang="0">
                    <a:pos x="99" y="167"/>
                  </a:cxn>
                  <a:cxn ang="0">
                    <a:pos x="82" y="169"/>
                  </a:cxn>
                  <a:cxn ang="0">
                    <a:pos x="82" y="169"/>
                  </a:cxn>
                  <a:cxn ang="0">
                    <a:pos x="66" y="167"/>
                  </a:cxn>
                  <a:cxn ang="0">
                    <a:pos x="50" y="162"/>
                  </a:cxn>
                  <a:cxn ang="0">
                    <a:pos x="36" y="155"/>
                  </a:cxn>
                  <a:cxn ang="0">
                    <a:pos x="24" y="144"/>
                  </a:cxn>
                  <a:cxn ang="0">
                    <a:pos x="14" y="132"/>
                  </a:cxn>
                  <a:cxn ang="0">
                    <a:pos x="7" y="117"/>
                  </a:cxn>
                  <a:cxn ang="0">
                    <a:pos x="2" y="102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67"/>
                  </a:cxn>
                  <a:cxn ang="0">
                    <a:pos x="7" y="52"/>
                  </a:cxn>
                  <a:cxn ang="0">
                    <a:pos x="14" y="37"/>
                  </a:cxn>
                  <a:cxn ang="0">
                    <a:pos x="24" y="25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6" y="2"/>
                  </a:cxn>
                  <a:cxn ang="0">
                    <a:pos x="82" y="0"/>
                  </a:cxn>
                </a:cxnLst>
                <a:rect l="0" t="0" r="r" b="b"/>
                <a:pathLst>
                  <a:path w="163" h="169">
                    <a:moveTo>
                      <a:pt x="82" y="0"/>
                    </a:moveTo>
                    <a:lnTo>
                      <a:pt x="82" y="0"/>
                    </a:lnTo>
                    <a:lnTo>
                      <a:pt x="99" y="2"/>
                    </a:lnTo>
                    <a:lnTo>
                      <a:pt x="113" y="6"/>
                    </a:lnTo>
                    <a:lnTo>
                      <a:pt x="127" y="14"/>
                    </a:lnTo>
                    <a:lnTo>
                      <a:pt x="139" y="25"/>
                    </a:lnTo>
                    <a:lnTo>
                      <a:pt x="149" y="37"/>
                    </a:lnTo>
                    <a:lnTo>
                      <a:pt x="156" y="52"/>
                    </a:lnTo>
                    <a:lnTo>
                      <a:pt x="160" y="67"/>
                    </a:lnTo>
                    <a:lnTo>
                      <a:pt x="163" y="84"/>
                    </a:lnTo>
                    <a:lnTo>
                      <a:pt x="163" y="84"/>
                    </a:lnTo>
                    <a:lnTo>
                      <a:pt x="160" y="102"/>
                    </a:lnTo>
                    <a:lnTo>
                      <a:pt x="156" y="117"/>
                    </a:lnTo>
                    <a:lnTo>
                      <a:pt x="149" y="132"/>
                    </a:lnTo>
                    <a:lnTo>
                      <a:pt x="139" y="144"/>
                    </a:lnTo>
                    <a:lnTo>
                      <a:pt x="127" y="155"/>
                    </a:lnTo>
                    <a:lnTo>
                      <a:pt x="113" y="162"/>
                    </a:lnTo>
                    <a:lnTo>
                      <a:pt x="99" y="167"/>
                    </a:lnTo>
                    <a:lnTo>
                      <a:pt x="82" y="169"/>
                    </a:lnTo>
                    <a:lnTo>
                      <a:pt x="82" y="169"/>
                    </a:lnTo>
                    <a:lnTo>
                      <a:pt x="66" y="167"/>
                    </a:lnTo>
                    <a:lnTo>
                      <a:pt x="50" y="162"/>
                    </a:lnTo>
                    <a:lnTo>
                      <a:pt x="36" y="155"/>
                    </a:lnTo>
                    <a:lnTo>
                      <a:pt x="24" y="144"/>
                    </a:lnTo>
                    <a:lnTo>
                      <a:pt x="14" y="132"/>
                    </a:lnTo>
                    <a:lnTo>
                      <a:pt x="7" y="117"/>
                    </a:lnTo>
                    <a:lnTo>
                      <a:pt x="2" y="10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67"/>
                    </a:lnTo>
                    <a:lnTo>
                      <a:pt x="7" y="52"/>
                    </a:lnTo>
                    <a:lnTo>
                      <a:pt x="14" y="37"/>
                    </a:lnTo>
                    <a:lnTo>
                      <a:pt x="24" y="25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22"/>
              <p:cNvSpPr>
                <a:spLocks/>
              </p:cNvSpPr>
              <p:nvPr/>
            </p:nvSpPr>
            <p:spPr bwMode="auto">
              <a:xfrm>
                <a:off x="3898" y="1531"/>
                <a:ext cx="26" cy="27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3" y="1"/>
                  </a:cxn>
                  <a:cxn ang="0">
                    <a:pos x="107" y="7"/>
                  </a:cxn>
                  <a:cxn ang="0">
                    <a:pos x="120" y="14"/>
                  </a:cxn>
                  <a:cxn ang="0">
                    <a:pos x="131" y="24"/>
                  </a:cxn>
                  <a:cxn ang="0">
                    <a:pos x="140" y="36"/>
                  </a:cxn>
                  <a:cxn ang="0">
                    <a:pos x="147" y="49"/>
                  </a:cxn>
                  <a:cxn ang="0">
                    <a:pos x="152" y="64"/>
                  </a:cxn>
                  <a:cxn ang="0">
                    <a:pos x="153" y="80"/>
                  </a:cxn>
                  <a:cxn ang="0">
                    <a:pos x="152" y="97"/>
                  </a:cxn>
                  <a:cxn ang="0">
                    <a:pos x="147" y="112"/>
                  </a:cxn>
                  <a:cxn ang="0">
                    <a:pos x="140" y="125"/>
                  </a:cxn>
                  <a:cxn ang="0">
                    <a:pos x="131" y="137"/>
                  </a:cxn>
                  <a:cxn ang="0">
                    <a:pos x="120" y="147"/>
                  </a:cxn>
                  <a:cxn ang="0">
                    <a:pos x="107" y="154"/>
                  </a:cxn>
                  <a:cxn ang="0">
                    <a:pos x="93" y="160"/>
                  </a:cxn>
                  <a:cxn ang="0">
                    <a:pos x="78" y="161"/>
                  </a:cxn>
                  <a:cxn ang="0">
                    <a:pos x="62" y="160"/>
                  </a:cxn>
                  <a:cxn ang="0">
                    <a:pos x="47" y="154"/>
                  </a:cxn>
                  <a:cxn ang="0">
                    <a:pos x="34" y="147"/>
                  </a:cxn>
                  <a:cxn ang="0">
                    <a:pos x="22" y="137"/>
                  </a:cxn>
                  <a:cxn ang="0">
                    <a:pos x="13" y="125"/>
                  </a:cxn>
                  <a:cxn ang="0">
                    <a:pos x="6" y="112"/>
                  </a:cxn>
                  <a:cxn ang="0">
                    <a:pos x="1" y="97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6" y="49"/>
                  </a:cxn>
                  <a:cxn ang="0">
                    <a:pos x="13" y="36"/>
                  </a:cxn>
                  <a:cxn ang="0">
                    <a:pos x="22" y="24"/>
                  </a:cxn>
                  <a:cxn ang="0">
                    <a:pos x="34" y="14"/>
                  </a:cxn>
                  <a:cxn ang="0">
                    <a:pos x="47" y="7"/>
                  </a:cxn>
                  <a:cxn ang="0">
                    <a:pos x="62" y="1"/>
                  </a:cxn>
                  <a:cxn ang="0">
                    <a:pos x="78" y="0"/>
                  </a:cxn>
                </a:cxnLst>
                <a:rect l="0" t="0" r="r" b="b"/>
                <a:pathLst>
                  <a:path w="153" h="161">
                    <a:moveTo>
                      <a:pt x="78" y="0"/>
                    </a:moveTo>
                    <a:lnTo>
                      <a:pt x="93" y="1"/>
                    </a:lnTo>
                    <a:lnTo>
                      <a:pt x="107" y="7"/>
                    </a:lnTo>
                    <a:lnTo>
                      <a:pt x="120" y="14"/>
                    </a:lnTo>
                    <a:lnTo>
                      <a:pt x="131" y="24"/>
                    </a:lnTo>
                    <a:lnTo>
                      <a:pt x="140" y="36"/>
                    </a:lnTo>
                    <a:lnTo>
                      <a:pt x="147" y="49"/>
                    </a:lnTo>
                    <a:lnTo>
                      <a:pt x="152" y="64"/>
                    </a:lnTo>
                    <a:lnTo>
                      <a:pt x="153" y="80"/>
                    </a:lnTo>
                    <a:lnTo>
                      <a:pt x="152" y="97"/>
                    </a:lnTo>
                    <a:lnTo>
                      <a:pt x="147" y="112"/>
                    </a:lnTo>
                    <a:lnTo>
                      <a:pt x="140" y="125"/>
                    </a:lnTo>
                    <a:lnTo>
                      <a:pt x="131" y="137"/>
                    </a:lnTo>
                    <a:lnTo>
                      <a:pt x="120" y="147"/>
                    </a:lnTo>
                    <a:lnTo>
                      <a:pt x="107" y="154"/>
                    </a:lnTo>
                    <a:lnTo>
                      <a:pt x="93" y="160"/>
                    </a:lnTo>
                    <a:lnTo>
                      <a:pt x="78" y="161"/>
                    </a:lnTo>
                    <a:lnTo>
                      <a:pt x="62" y="160"/>
                    </a:lnTo>
                    <a:lnTo>
                      <a:pt x="47" y="154"/>
                    </a:lnTo>
                    <a:lnTo>
                      <a:pt x="34" y="147"/>
                    </a:lnTo>
                    <a:lnTo>
                      <a:pt x="22" y="137"/>
                    </a:lnTo>
                    <a:lnTo>
                      <a:pt x="13" y="125"/>
                    </a:lnTo>
                    <a:lnTo>
                      <a:pt x="6" y="112"/>
                    </a:lnTo>
                    <a:lnTo>
                      <a:pt x="1" y="97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6" y="49"/>
                    </a:lnTo>
                    <a:lnTo>
                      <a:pt x="13" y="36"/>
                    </a:lnTo>
                    <a:lnTo>
                      <a:pt x="22" y="24"/>
                    </a:lnTo>
                    <a:lnTo>
                      <a:pt x="34" y="14"/>
                    </a:lnTo>
                    <a:lnTo>
                      <a:pt x="47" y="7"/>
                    </a:lnTo>
                    <a:lnTo>
                      <a:pt x="62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23"/>
              <p:cNvSpPr>
                <a:spLocks/>
              </p:cNvSpPr>
              <p:nvPr/>
            </p:nvSpPr>
            <p:spPr bwMode="auto">
              <a:xfrm>
                <a:off x="3899" y="1533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88" y="1"/>
                  </a:cxn>
                  <a:cxn ang="0">
                    <a:pos x="101" y="5"/>
                  </a:cxn>
                  <a:cxn ang="0">
                    <a:pos x="113" y="13"/>
                  </a:cxn>
                  <a:cxn ang="0">
                    <a:pos x="124" y="22"/>
                  </a:cxn>
                  <a:cxn ang="0">
                    <a:pos x="132" y="32"/>
                  </a:cxn>
                  <a:cxn ang="0">
                    <a:pos x="140" y="45"/>
                  </a:cxn>
                  <a:cxn ang="0">
                    <a:pos x="144" y="60"/>
                  </a:cxn>
                  <a:cxn ang="0">
                    <a:pos x="145" y="75"/>
                  </a:cxn>
                  <a:cxn ang="0">
                    <a:pos x="144" y="90"/>
                  </a:cxn>
                  <a:cxn ang="0">
                    <a:pos x="140" y="104"/>
                  </a:cxn>
                  <a:cxn ang="0">
                    <a:pos x="132" y="117"/>
                  </a:cxn>
                  <a:cxn ang="0">
                    <a:pos x="124" y="128"/>
                  </a:cxn>
                  <a:cxn ang="0">
                    <a:pos x="113" y="137"/>
                  </a:cxn>
                  <a:cxn ang="0">
                    <a:pos x="101" y="144"/>
                  </a:cxn>
                  <a:cxn ang="0">
                    <a:pos x="88" y="148"/>
                  </a:cxn>
                  <a:cxn ang="0">
                    <a:pos x="74" y="150"/>
                  </a:cxn>
                  <a:cxn ang="0">
                    <a:pos x="59" y="148"/>
                  </a:cxn>
                  <a:cxn ang="0">
                    <a:pos x="45" y="144"/>
                  </a:cxn>
                  <a:cxn ang="0">
                    <a:pos x="33" y="137"/>
                  </a:cxn>
                  <a:cxn ang="0">
                    <a:pos x="22" y="128"/>
                  </a:cxn>
                  <a:cxn ang="0">
                    <a:pos x="12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5"/>
                  </a:cxn>
                  <a:cxn ang="0">
                    <a:pos x="12" y="32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5" y="5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45" h="150">
                    <a:moveTo>
                      <a:pt x="74" y="0"/>
                    </a:moveTo>
                    <a:lnTo>
                      <a:pt x="88" y="1"/>
                    </a:lnTo>
                    <a:lnTo>
                      <a:pt x="101" y="5"/>
                    </a:lnTo>
                    <a:lnTo>
                      <a:pt x="113" y="13"/>
                    </a:lnTo>
                    <a:lnTo>
                      <a:pt x="124" y="22"/>
                    </a:lnTo>
                    <a:lnTo>
                      <a:pt x="132" y="32"/>
                    </a:lnTo>
                    <a:lnTo>
                      <a:pt x="140" y="45"/>
                    </a:lnTo>
                    <a:lnTo>
                      <a:pt x="144" y="60"/>
                    </a:lnTo>
                    <a:lnTo>
                      <a:pt x="145" y="75"/>
                    </a:lnTo>
                    <a:lnTo>
                      <a:pt x="144" y="90"/>
                    </a:lnTo>
                    <a:lnTo>
                      <a:pt x="140" y="104"/>
                    </a:lnTo>
                    <a:lnTo>
                      <a:pt x="132" y="117"/>
                    </a:lnTo>
                    <a:lnTo>
                      <a:pt x="124" y="128"/>
                    </a:lnTo>
                    <a:lnTo>
                      <a:pt x="113" y="137"/>
                    </a:lnTo>
                    <a:lnTo>
                      <a:pt x="101" y="144"/>
                    </a:lnTo>
                    <a:lnTo>
                      <a:pt x="88" y="148"/>
                    </a:lnTo>
                    <a:lnTo>
                      <a:pt x="74" y="150"/>
                    </a:lnTo>
                    <a:lnTo>
                      <a:pt x="59" y="148"/>
                    </a:lnTo>
                    <a:lnTo>
                      <a:pt x="45" y="144"/>
                    </a:lnTo>
                    <a:lnTo>
                      <a:pt x="33" y="137"/>
                    </a:lnTo>
                    <a:lnTo>
                      <a:pt x="22" y="128"/>
                    </a:lnTo>
                    <a:lnTo>
                      <a:pt x="12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5"/>
                    </a:lnTo>
                    <a:lnTo>
                      <a:pt x="12" y="32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5" y="5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24"/>
              <p:cNvSpPr>
                <a:spLocks/>
              </p:cNvSpPr>
              <p:nvPr/>
            </p:nvSpPr>
            <p:spPr bwMode="auto">
              <a:xfrm>
                <a:off x="3900" y="1534"/>
                <a:ext cx="23" cy="24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82" y="2"/>
                  </a:cxn>
                  <a:cxn ang="0">
                    <a:pos x="95" y="6"/>
                  </a:cxn>
                  <a:cxn ang="0">
                    <a:pos x="106" y="12"/>
                  </a:cxn>
                  <a:cxn ang="0">
                    <a:pos x="116" y="21"/>
                  </a:cxn>
                  <a:cxn ang="0">
                    <a:pos x="124" y="32"/>
                  </a:cxn>
                  <a:cxn ang="0">
                    <a:pos x="131" y="44"/>
                  </a:cxn>
                  <a:cxn ang="0">
                    <a:pos x="135" y="57"/>
                  </a:cxn>
                  <a:cxn ang="0">
                    <a:pos x="136" y="71"/>
                  </a:cxn>
                  <a:cxn ang="0">
                    <a:pos x="135" y="85"/>
                  </a:cxn>
                  <a:cxn ang="0">
                    <a:pos x="131" y="98"/>
                  </a:cxn>
                  <a:cxn ang="0">
                    <a:pos x="124" y="110"/>
                  </a:cxn>
                  <a:cxn ang="0">
                    <a:pos x="116" y="121"/>
                  </a:cxn>
                  <a:cxn ang="0">
                    <a:pos x="106" y="130"/>
                  </a:cxn>
                  <a:cxn ang="0">
                    <a:pos x="95" y="136"/>
                  </a:cxn>
                  <a:cxn ang="0">
                    <a:pos x="82" y="140"/>
                  </a:cxn>
                  <a:cxn ang="0">
                    <a:pos x="69" y="141"/>
                  </a:cxn>
                  <a:cxn ang="0">
                    <a:pos x="55" y="140"/>
                  </a:cxn>
                  <a:cxn ang="0">
                    <a:pos x="42" y="136"/>
                  </a:cxn>
                  <a:cxn ang="0">
                    <a:pos x="30" y="130"/>
                  </a:cxn>
                  <a:cxn ang="0">
                    <a:pos x="20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0" y="21"/>
                  </a:cxn>
                  <a:cxn ang="0">
                    <a:pos x="30" y="12"/>
                  </a:cxn>
                  <a:cxn ang="0">
                    <a:pos x="42" y="6"/>
                  </a:cxn>
                  <a:cxn ang="0">
                    <a:pos x="55" y="2"/>
                  </a:cxn>
                  <a:cxn ang="0">
                    <a:pos x="69" y="0"/>
                  </a:cxn>
                </a:cxnLst>
                <a:rect l="0" t="0" r="r" b="b"/>
                <a:pathLst>
                  <a:path w="136" h="141">
                    <a:moveTo>
                      <a:pt x="69" y="0"/>
                    </a:moveTo>
                    <a:lnTo>
                      <a:pt x="82" y="2"/>
                    </a:lnTo>
                    <a:lnTo>
                      <a:pt x="95" y="6"/>
                    </a:lnTo>
                    <a:lnTo>
                      <a:pt x="106" y="12"/>
                    </a:lnTo>
                    <a:lnTo>
                      <a:pt x="116" y="21"/>
                    </a:lnTo>
                    <a:lnTo>
                      <a:pt x="124" y="32"/>
                    </a:lnTo>
                    <a:lnTo>
                      <a:pt x="131" y="44"/>
                    </a:lnTo>
                    <a:lnTo>
                      <a:pt x="135" y="57"/>
                    </a:lnTo>
                    <a:lnTo>
                      <a:pt x="136" y="71"/>
                    </a:lnTo>
                    <a:lnTo>
                      <a:pt x="135" y="85"/>
                    </a:lnTo>
                    <a:lnTo>
                      <a:pt x="131" y="98"/>
                    </a:lnTo>
                    <a:lnTo>
                      <a:pt x="124" y="110"/>
                    </a:lnTo>
                    <a:lnTo>
                      <a:pt x="116" y="121"/>
                    </a:lnTo>
                    <a:lnTo>
                      <a:pt x="106" y="130"/>
                    </a:lnTo>
                    <a:lnTo>
                      <a:pt x="95" y="136"/>
                    </a:lnTo>
                    <a:lnTo>
                      <a:pt x="82" y="140"/>
                    </a:lnTo>
                    <a:lnTo>
                      <a:pt x="69" y="141"/>
                    </a:lnTo>
                    <a:lnTo>
                      <a:pt x="55" y="140"/>
                    </a:lnTo>
                    <a:lnTo>
                      <a:pt x="42" y="136"/>
                    </a:lnTo>
                    <a:lnTo>
                      <a:pt x="30" y="130"/>
                    </a:lnTo>
                    <a:lnTo>
                      <a:pt x="20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0" y="21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5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25"/>
              <p:cNvSpPr>
                <a:spLocks/>
              </p:cNvSpPr>
              <p:nvPr/>
            </p:nvSpPr>
            <p:spPr bwMode="auto">
              <a:xfrm>
                <a:off x="3902" y="1535"/>
                <a:ext cx="21" cy="22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76" y="1"/>
                  </a:cxn>
                  <a:cxn ang="0">
                    <a:pos x="88" y="6"/>
                  </a:cxn>
                  <a:cxn ang="0">
                    <a:pos x="99" y="11"/>
                  </a:cxn>
                  <a:cxn ang="0">
                    <a:pos x="109" y="20"/>
                  </a:cxn>
                  <a:cxn ang="0">
                    <a:pos x="116" y="29"/>
                  </a:cxn>
                  <a:cxn ang="0">
                    <a:pos x="122" y="40"/>
                  </a:cxn>
                  <a:cxn ang="0">
                    <a:pos x="126" y="53"/>
                  </a:cxn>
                  <a:cxn ang="0">
                    <a:pos x="127" y="66"/>
                  </a:cxn>
                  <a:cxn ang="0">
                    <a:pos x="126" y="79"/>
                  </a:cxn>
                  <a:cxn ang="0">
                    <a:pos x="122" y="91"/>
                  </a:cxn>
                  <a:cxn ang="0">
                    <a:pos x="116" y="103"/>
                  </a:cxn>
                  <a:cxn ang="0">
                    <a:pos x="109" y="113"/>
                  </a:cxn>
                  <a:cxn ang="0">
                    <a:pos x="99" y="120"/>
                  </a:cxn>
                  <a:cxn ang="0">
                    <a:pos x="88" y="127"/>
                  </a:cxn>
                  <a:cxn ang="0">
                    <a:pos x="76" y="131"/>
                  </a:cxn>
                  <a:cxn ang="0">
                    <a:pos x="64" y="132"/>
                  </a:cxn>
                  <a:cxn ang="0">
                    <a:pos x="51" y="131"/>
                  </a:cxn>
                  <a:cxn ang="0">
                    <a:pos x="39" y="127"/>
                  </a:cxn>
                  <a:cxn ang="0">
                    <a:pos x="28" y="120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28" y="11"/>
                  </a:cxn>
                  <a:cxn ang="0">
                    <a:pos x="39" y="6"/>
                  </a:cxn>
                  <a:cxn ang="0">
                    <a:pos x="51" y="1"/>
                  </a:cxn>
                  <a:cxn ang="0">
                    <a:pos x="64" y="0"/>
                  </a:cxn>
                </a:cxnLst>
                <a:rect l="0" t="0" r="r" b="b"/>
                <a:pathLst>
                  <a:path w="127" h="132">
                    <a:moveTo>
                      <a:pt x="64" y="0"/>
                    </a:moveTo>
                    <a:lnTo>
                      <a:pt x="76" y="1"/>
                    </a:lnTo>
                    <a:lnTo>
                      <a:pt x="88" y="6"/>
                    </a:lnTo>
                    <a:lnTo>
                      <a:pt x="99" y="11"/>
                    </a:lnTo>
                    <a:lnTo>
                      <a:pt x="109" y="20"/>
                    </a:lnTo>
                    <a:lnTo>
                      <a:pt x="116" y="29"/>
                    </a:lnTo>
                    <a:lnTo>
                      <a:pt x="122" y="40"/>
                    </a:lnTo>
                    <a:lnTo>
                      <a:pt x="126" y="53"/>
                    </a:lnTo>
                    <a:lnTo>
                      <a:pt x="127" y="66"/>
                    </a:lnTo>
                    <a:lnTo>
                      <a:pt x="126" y="79"/>
                    </a:lnTo>
                    <a:lnTo>
                      <a:pt x="122" y="91"/>
                    </a:lnTo>
                    <a:lnTo>
                      <a:pt x="116" y="103"/>
                    </a:lnTo>
                    <a:lnTo>
                      <a:pt x="109" y="113"/>
                    </a:lnTo>
                    <a:lnTo>
                      <a:pt x="99" y="120"/>
                    </a:lnTo>
                    <a:lnTo>
                      <a:pt x="88" y="127"/>
                    </a:lnTo>
                    <a:lnTo>
                      <a:pt x="76" y="131"/>
                    </a:lnTo>
                    <a:lnTo>
                      <a:pt x="64" y="132"/>
                    </a:lnTo>
                    <a:lnTo>
                      <a:pt x="51" y="131"/>
                    </a:lnTo>
                    <a:lnTo>
                      <a:pt x="39" y="127"/>
                    </a:lnTo>
                    <a:lnTo>
                      <a:pt x="28" y="120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1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26"/>
              <p:cNvSpPr>
                <a:spLocks/>
              </p:cNvSpPr>
              <p:nvPr/>
            </p:nvSpPr>
            <p:spPr bwMode="auto">
              <a:xfrm>
                <a:off x="3903" y="1537"/>
                <a:ext cx="19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71" y="1"/>
                  </a:cxn>
                  <a:cxn ang="0">
                    <a:pos x="82" y="5"/>
                  </a:cxn>
                  <a:cxn ang="0">
                    <a:pos x="92" y="11"/>
                  </a:cxn>
                  <a:cxn ang="0">
                    <a:pos x="101" y="18"/>
                  </a:cxn>
                  <a:cxn ang="0">
                    <a:pos x="108" y="27"/>
                  </a:cxn>
                  <a:cxn ang="0">
                    <a:pos x="114" y="38"/>
                  </a:cxn>
                  <a:cxn ang="0">
                    <a:pos x="117" y="50"/>
                  </a:cxn>
                  <a:cxn ang="0">
                    <a:pos x="118" y="61"/>
                  </a:cxn>
                  <a:cxn ang="0">
                    <a:pos x="117" y="73"/>
                  </a:cxn>
                  <a:cxn ang="0">
                    <a:pos x="114" y="85"/>
                  </a:cxn>
                  <a:cxn ang="0">
                    <a:pos x="108" y="95"/>
                  </a:cxn>
                  <a:cxn ang="0">
                    <a:pos x="101" y="105"/>
                  </a:cxn>
                  <a:cxn ang="0">
                    <a:pos x="92" y="111"/>
                  </a:cxn>
                  <a:cxn ang="0">
                    <a:pos x="82" y="118"/>
                  </a:cxn>
                  <a:cxn ang="0">
                    <a:pos x="71" y="121"/>
                  </a:cxn>
                  <a:cxn ang="0">
                    <a:pos x="60" y="122"/>
                  </a:cxn>
                  <a:cxn ang="0">
                    <a:pos x="48" y="121"/>
                  </a:cxn>
                  <a:cxn ang="0">
                    <a:pos x="37" y="118"/>
                  </a:cxn>
                  <a:cxn ang="0">
                    <a:pos x="27" y="111"/>
                  </a:cxn>
                  <a:cxn ang="0">
                    <a:pos x="17" y="105"/>
                  </a:cxn>
                  <a:cxn ang="0">
                    <a:pos x="11" y="95"/>
                  </a:cxn>
                  <a:cxn ang="0">
                    <a:pos x="4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50"/>
                  </a:cxn>
                  <a:cxn ang="0">
                    <a:pos x="4" y="38"/>
                  </a:cxn>
                  <a:cxn ang="0">
                    <a:pos x="11" y="27"/>
                  </a:cxn>
                  <a:cxn ang="0">
                    <a:pos x="17" y="18"/>
                  </a:cxn>
                  <a:cxn ang="0">
                    <a:pos x="27" y="11"/>
                  </a:cxn>
                  <a:cxn ang="0">
                    <a:pos x="37" y="5"/>
                  </a:cxn>
                  <a:cxn ang="0">
                    <a:pos x="48" y="1"/>
                  </a:cxn>
                  <a:cxn ang="0">
                    <a:pos x="60" y="0"/>
                  </a:cxn>
                </a:cxnLst>
                <a:rect l="0" t="0" r="r" b="b"/>
                <a:pathLst>
                  <a:path w="118" h="122">
                    <a:moveTo>
                      <a:pt x="60" y="0"/>
                    </a:moveTo>
                    <a:lnTo>
                      <a:pt x="71" y="1"/>
                    </a:lnTo>
                    <a:lnTo>
                      <a:pt x="82" y="5"/>
                    </a:lnTo>
                    <a:lnTo>
                      <a:pt x="92" y="11"/>
                    </a:lnTo>
                    <a:lnTo>
                      <a:pt x="101" y="18"/>
                    </a:lnTo>
                    <a:lnTo>
                      <a:pt x="108" y="27"/>
                    </a:lnTo>
                    <a:lnTo>
                      <a:pt x="114" y="38"/>
                    </a:lnTo>
                    <a:lnTo>
                      <a:pt x="117" y="50"/>
                    </a:lnTo>
                    <a:lnTo>
                      <a:pt x="118" y="61"/>
                    </a:lnTo>
                    <a:lnTo>
                      <a:pt x="117" y="73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1" y="105"/>
                    </a:lnTo>
                    <a:lnTo>
                      <a:pt x="92" y="111"/>
                    </a:lnTo>
                    <a:lnTo>
                      <a:pt x="82" y="118"/>
                    </a:lnTo>
                    <a:lnTo>
                      <a:pt x="71" y="121"/>
                    </a:lnTo>
                    <a:lnTo>
                      <a:pt x="60" y="122"/>
                    </a:lnTo>
                    <a:lnTo>
                      <a:pt x="48" y="121"/>
                    </a:lnTo>
                    <a:lnTo>
                      <a:pt x="37" y="118"/>
                    </a:lnTo>
                    <a:lnTo>
                      <a:pt x="27" y="111"/>
                    </a:lnTo>
                    <a:lnTo>
                      <a:pt x="17" y="105"/>
                    </a:lnTo>
                    <a:lnTo>
                      <a:pt x="11" y="95"/>
                    </a:lnTo>
                    <a:lnTo>
                      <a:pt x="4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50"/>
                    </a:lnTo>
                    <a:lnTo>
                      <a:pt x="4" y="38"/>
                    </a:lnTo>
                    <a:lnTo>
                      <a:pt x="11" y="27"/>
                    </a:lnTo>
                    <a:lnTo>
                      <a:pt x="17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27"/>
              <p:cNvSpPr>
                <a:spLocks/>
              </p:cNvSpPr>
              <p:nvPr/>
            </p:nvSpPr>
            <p:spPr bwMode="auto">
              <a:xfrm>
                <a:off x="3904" y="1538"/>
                <a:ext cx="18" cy="1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6" y="1"/>
                  </a:cxn>
                  <a:cxn ang="0">
                    <a:pos x="76" y="5"/>
                  </a:cxn>
                  <a:cxn ang="0">
                    <a:pos x="85" y="10"/>
                  </a:cxn>
                  <a:cxn ang="0">
                    <a:pos x="92" y="18"/>
                  </a:cxn>
                  <a:cxn ang="0">
                    <a:pos x="99" y="25"/>
                  </a:cxn>
                  <a:cxn ang="0">
                    <a:pos x="104" y="35"/>
                  </a:cxn>
                  <a:cxn ang="0">
                    <a:pos x="108" y="46"/>
                  </a:cxn>
                  <a:cxn ang="0">
                    <a:pos x="109" y="58"/>
                  </a:cxn>
                  <a:cxn ang="0">
                    <a:pos x="108" y="70"/>
                  </a:cxn>
                  <a:cxn ang="0">
                    <a:pos x="104" y="79"/>
                  </a:cxn>
                  <a:cxn ang="0">
                    <a:pos x="99" y="89"/>
                  </a:cxn>
                  <a:cxn ang="0">
                    <a:pos x="92" y="98"/>
                  </a:cxn>
                  <a:cxn ang="0">
                    <a:pos x="85" y="104"/>
                  </a:cxn>
                  <a:cxn ang="0">
                    <a:pos x="76" y="110"/>
                  </a:cxn>
                  <a:cxn ang="0">
                    <a:pos x="66" y="113"/>
                  </a:cxn>
                  <a:cxn ang="0">
                    <a:pos x="56" y="114"/>
                  </a:cxn>
                  <a:cxn ang="0">
                    <a:pos x="45" y="113"/>
                  </a:cxn>
                  <a:cxn ang="0">
                    <a:pos x="34" y="110"/>
                  </a:cxn>
                  <a:cxn ang="0">
                    <a:pos x="25" y="104"/>
                  </a:cxn>
                  <a:cxn ang="0">
                    <a:pos x="17" y="98"/>
                  </a:cxn>
                  <a:cxn ang="0">
                    <a:pos x="10" y="89"/>
                  </a:cxn>
                  <a:cxn ang="0">
                    <a:pos x="5" y="79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4" y="5"/>
                  </a:cxn>
                  <a:cxn ang="0">
                    <a:pos x="45" y="1"/>
                  </a:cxn>
                  <a:cxn ang="0">
                    <a:pos x="56" y="0"/>
                  </a:cxn>
                </a:cxnLst>
                <a:rect l="0" t="0" r="r" b="b"/>
                <a:pathLst>
                  <a:path w="109" h="114">
                    <a:moveTo>
                      <a:pt x="56" y="0"/>
                    </a:moveTo>
                    <a:lnTo>
                      <a:pt x="66" y="1"/>
                    </a:lnTo>
                    <a:lnTo>
                      <a:pt x="76" y="5"/>
                    </a:lnTo>
                    <a:lnTo>
                      <a:pt x="85" y="10"/>
                    </a:lnTo>
                    <a:lnTo>
                      <a:pt x="92" y="18"/>
                    </a:lnTo>
                    <a:lnTo>
                      <a:pt x="99" y="25"/>
                    </a:lnTo>
                    <a:lnTo>
                      <a:pt x="104" y="35"/>
                    </a:lnTo>
                    <a:lnTo>
                      <a:pt x="108" y="46"/>
                    </a:lnTo>
                    <a:lnTo>
                      <a:pt x="109" y="58"/>
                    </a:lnTo>
                    <a:lnTo>
                      <a:pt x="108" y="70"/>
                    </a:lnTo>
                    <a:lnTo>
                      <a:pt x="104" y="79"/>
                    </a:lnTo>
                    <a:lnTo>
                      <a:pt x="99" y="89"/>
                    </a:lnTo>
                    <a:lnTo>
                      <a:pt x="92" y="98"/>
                    </a:lnTo>
                    <a:lnTo>
                      <a:pt x="85" y="104"/>
                    </a:lnTo>
                    <a:lnTo>
                      <a:pt x="76" y="110"/>
                    </a:lnTo>
                    <a:lnTo>
                      <a:pt x="66" y="113"/>
                    </a:lnTo>
                    <a:lnTo>
                      <a:pt x="56" y="114"/>
                    </a:lnTo>
                    <a:lnTo>
                      <a:pt x="45" y="113"/>
                    </a:lnTo>
                    <a:lnTo>
                      <a:pt x="34" y="110"/>
                    </a:lnTo>
                    <a:lnTo>
                      <a:pt x="25" y="104"/>
                    </a:lnTo>
                    <a:lnTo>
                      <a:pt x="17" y="98"/>
                    </a:lnTo>
                    <a:lnTo>
                      <a:pt x="10" y="89"/>
                    </a:lnTo>
                    <a:lnTo>
                      <a:pt x="5" y="79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4" y="5"/>
                    </a:lnTo>
                    <a:lnTo>
                      <a:pt x="45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28"/>
              <p:cNvSpPr>
                <a:spLocks/>
              </p:cNvSpPr>
              <p:nvPr/>
            </p:nvSpPr>
            <p:spPr bwMode="auto">
              <a:xfrm>
                <a:off x="3905" y="1539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1" y="1"/>
                  </a:cxn>
                  <a:cxn ang="0">
                    <a:pos x="70" y="4"/>
                  </a:cxn>
                  <a:cxn ang="0">
                    <a:pos x="78" y="9"/>
                  </a:cxn>
                  <a:cxn ang="0">
                    <a:pos x="86" y="15"/>
                  </a:cxn>
                  <a:cxn ang="0">
                    <a:pos x="91" y="23"/>
                  </a:cxn>
                  <a:cxn ang="0">
                    <a:pos x="95" y="31"/>
                  </a:cxn>
                  <a:cxn ang="0">
                    <a:pos x="99" y="41"/>
                  </a:cxn>
                  <a:cxn ang="0">
                    <a:pos x="100" y="52"/>
                  </a:cxn>
                  <a:cxn ang="0">
                    <a:pos x="99" y="63"/>
                  </a:cxn>
                  <a:cxn ang="0">
                    <a:pos x="95" y="72"/>
                  </a:cxn>
                  <a:cxn ang="0">
                    <a:pos x="91" y="81"/>
                  </a:cxn>
                  <a:cxn ang="0">
                    <a:pos x="86" y="89"/>
                  </a:cxn>
                  <a:cxn ang="0">
                    <a:pos x="78" y="95"/>
                  </a:cxn>
                  <a:cxn ang="0">
                    <a:pos x="70" y="100"/>
                  </a:cxn>
                  <a:cxn ang="0">
                    <a:pos x="61" y="103"/>
                  </a:cxn>
                  <a:cxn ang="0">
                    <a:pos x="52" y="104"/>
                  </a:cxn>
                  <a:cxn ang="0">
                    <a:pos x="41" y="103"/>
                  </a:cxn>
                  <a:cxn ang="0">
                    <a:pos x="31" y="100"/>
                  </a:cxn>
                  <a:cxn ang="0">
                    <a:pos x="23" y="95"/>
                  </a:cxn>
                  <a:cxn ang="0">
                    <a:pos x="15" y="89"/>
                  </a:cxn>
                  <a:cxn ang="0">
                    <a:pos x="9" y="81"/>
                  </a:cxn>
                  <a:cxn ang="0">
                    <a:pos x="4" y="72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0" h="104">
                    <a:moveTo>
                      <a:pt x="52" y="0"/>
                    </a:moveTo>
                    <a:lnTo>
                      <a:pt x="61" y="1"/>
                    </a:lnTo>
                    <a:lnTo>
                      <a:pt x="70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1" y="23"/>
                    </a:lnTo>
                    <a:lnTo>
                      <a:pt x="95" y="31"/>
                    </a:lnTo>
                    <a:lnTo>
                      <a:pt x="99" y="41"/>
                    </a:lnTo>
                    <a:lnTo>
                      <a:pt x="100" y="52"/>
                    </a:lnTo>
                    <a:lnTo>
                      <a:pt x="99" y="63"/>
                    </a:lnTo>
                    <a:lnTo>
                      <a:pt x="95" y="72"/>
                    </a:lnTo>
                    <a:lnTo>
                      <a:pt x="91" y="81"/>
                    </a:lnTo>
                    <a:lnTo>
                      <a:pt x="86" y="89"/>
                    </a:lnTo>
                    <a:lnTo>
                      <a:pt x="78" y="95"/>
                    </a:lnTo>
                    <a:lnTo>
                      <a:pt x="70" y="100"/>
                    </a:lnTo>
                    <a:lnTo>
                      <a:pt x="61" y="103"/>
                    </a:lnTo>
                    <a:lnTo>
                      <a:pt x="52" y="104"/>
                    </a:lnTo>
                    <a:lnTo>
                      <a:pt x="41" y="103"/>
                    </a:lnTo>
                    <a:lnTo>
                      <a:pt x="31" y="100"/>
                    </a:lnTo>
                    <a:lnTo>
                      <a:pt x="23" y="95"/>
                    </a:lnTo>
                    <a:lnTo>
                      <a:pt x="15" y="89"/>
                    </a:lnTo>
                    <a:lnTo>
                      <a:pt x="9" y="81"/>
                    </a:lnTo>
                    <a:lnTo>
                      <a:pt x="4" y="72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29"/>
              <p:cNvSpPr>
                <a:spLocks/>
              </p:cNvSpPr>
              <p:nvPr/>
            </p:nvSpPr>
            <p:spPr bwMode="auto">
              <a:xfrm>
                <a:off x="3906" y="1541"/>
                <a:ext cx="16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4" y="3"/>
                  </a:cxn>
                  <a:cxn ang="0">
                    <a:pos x="72" y="8"/>
                  </a:cxn>
                  <a:cxn ang="0">
                    <a:pos x="78" y="14"/>
                  </a:cxn>
                  <a:cxn ang="0">
                    <a:pos x="84" y="21"/>
                  </a:cxn>
                  <a:cxn ang="0">
                    <a:pos x="88" y="29"/>
                  </a:cxn>
                  <a:cxn ang="0">
                    <a:pos x="90" y="37"/>
                  </a:cxn>
                  <a:cxn ang="0">
                    <a:pos x="91" y="47"/>
                  </a:cxn>
                  <a:cxn ang="0">
                    <a:pos x="90" y="57"/>
                  </a:cxn>
                  <a:cxn ang="0">
                    <a:pos x="88" y="66"/>
                  </a:cxn>
                  <a:cxn ang="0">
                    <a:pos x="84" y="73"/>
                  </a:cxn>
                  <a:cxn ang="0">
                    <a:pos x="78" y="81"/>
                  </a:cxn>
                  <a:cxn ang="0">
                    <a:pos x="72" y="86"/>
                  </a:cxn>
                  <a:cxn ang="0">
                    <a:pos x="64" y="91"/>
                  </a:cxn>
                  <a:cxn ang="0">
                    <a:pos x="56" y="94"/>
                  </a:cxn>
                  <a:cxn ang="0">
                    <a:pos x="47" y="95"/>
                  </a:cxn>
                  <a:cxn ang="0">
                    <a:pos x="37" y="94"/>
                  </a:cxn>
                  <a:cxn ang="0">
                    <a:pos x="29" y="91"/>
                  </a:cxn>
                  <a:cxn ang="0">
                    <a:pos x="21" y="86"/>
                  </a:cxn>
                  <a:cxn ang="0">
                    <a:pos x="14" y="81"/>
                  </a:cxn>
                  <a:cxn ang="0">
                    <a:pos x="8" y="73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4" y="14"/>
                  </a:cxn>
                  <a:cxn ang="0">
                    <a:pos x="21" y="8"/>
                  </a:cxn>
                  <a:cxn ang="0">
                    <a:pos x="29" y="3"/>
                  </a:cxn>
                  <a:cxn ang="0">
                    <a:pos x="37" y="1"/>
                  </a:cxn>
                  <a:cxn ang="0">
                    <a:pos x="47" y="0"/>
                  </a:cxn>
                </a:cxnLst>
                <a:rect l="0" t="0" r="r" b="b"/>
                <a:pathLst>
                  <a:path w="91" h="95">
                    <a:moveTo>
                      <a:pt x="47" y="0"/>
                    </a:moveTo>
                    <a:lnTo>
                      <a:pt x="56" y="1"/>
                    </a:lnTo>
                    <a:lnTo>
                      <a:pt x="64" y="3"/>
                    </a:lnTo>
                    <a:lnTo>
                      <a:pt x="72" y="8"/>
                    </a:lnTo>
                    <a:lnTo>
                      <a:pt x="78" y="14"/>
                    </a:lnTo>
                    <a:lnTo>
                      <a:pt x="84" y="21"/>
                    </a:lnTo>
                    <a:lnTo>
                      <a:pt x="88" y="29"/>
                    </a:lnTo>
                    <a:lnTo>
                      <a:pt x="90" y="37"/>
                    </a:lnTo>
                    <a:lnTo>
                      <a:pt x="91" y="47"/>
                    </a:lnTo>
                    <a:lnTo>
                      <a:pt x="90" y="57"/>
                    </a:lnTo>
                    <a:lnTo>
                      <a:pt x="88" y="66"/>
                    </a:lnTo>
                    <a:lnTo>
                      <a:pt x="84" y="73"/>
                    </a:lnTo>
                    <a:lnTo>
                      <a:pt x="78" y="81"/>
                    </a:lnTo>
                    <a:lnTo>
                      <a:pt x="72" y="86"/>
                    </a:lnTo>
                    <a:lnTo>
                      <a:pt x="64" y="91"/>
                    </a:lnTo>
                    <a:lnTo>
                      <a:pt x="56" y="94"/>
                    </a:lnTo>
                    <a:lnTo>
                      <a:pt x="47" y="95"/>
                    </a:lnTo>
                    <a:lnTo>
                      <a:pt x="37" y="94"/>
                    </a:lnTo>
                    <a:lnTo>
                      <a:pt x="29" y="91"/>
                    </a:lnTo>
                    <a:lnTo>
                      <a:pt x="21" y="86"/>
                    </a:lnTo>
                    <a:lnTo>
                      <a:pt x="14" y="81"/>
                    </a:lnTo>
                    <a:lnTo>
                      <a:pt x="8" y="73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4" y="14"/>
                    </a:lnTo>
                    <a:lnTo>
                      <a:pt x="21" y="8"/>
                    </a:lnTo>
                    <a:lnTo>
                      <a:pt x="29" y="3"/>
                    </a:lnTo>
                    <a:lnTo>
                      <a:pt x="37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30"/>
              <p:cNvSpPr>
                <a:spLocks/>
              </p:cNvSpPr>
              <p:nvPr/>
            </p:nvSpPr>
            <p:spPr bwMode="auto">
              <a:xfrm>
                <a:off x="3908" y="1542"/>
                <a:ext cx="13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4" y="8"/>
                  </a:cxn>
                  <a:cxn ang="0">
                    <a:pos x="70" y="13"/>
                  </a:cxn>
                  <a:cxn ang="0">
                    <a:pos x="75" y="20"/>
                  </a:cxn>
                  <a:cxn ang="0">
                    <a:pos x="79" y="26"/>
                  </a:cxn>
                  <a:cxn ang="0">
                    <a:pos x="81" y="35"/>
                  </a:cxn>
                  <a:cxn ang="0">
                    <a:pos x="82" y="43"/>
                  </a:cxn>
                  <a:cxn ang="0">
                    <a:pos x="81" y="52"/>
                  </a:cxn>
                  <a:cxn ang="0">
                    <a:pos x="79" y="60"/>
                  </a:cxn>
                  <a:cxn ang="0">
                    <a:pos x="75" y="67"/>
                  </a:cxn>
                  <a:cxn ang="0">
                    <a:pos x="70" y="73"/>
                  </a:cxn>
                  <a:cxn ang="0">
                    <a:pos x="64" y="78"/>
                  </a:cxn>
                  <a:cxn ang="0">
                    <a:pos x="56" y="83"/>
                  </a:cxn>
                  <a:cxn ang="0">
                    <a:pos x="49" y="85"/>
                  </a:cxn>
                  <a:cxn ang="0">
                    <a:pos x="41" y="86"/>
                  </a:cxn>
                  <a:cxn ang="0">
                    <a:pos x="33" y="85"/>
                  </a:cxn>
                  <a:cxn ang="0">
                    <a:pos x="25" y="83"/>
                  </a:cxn>
                  <a:cxn ang="0">
                    <a:pos x="18" y="78"/>
                  </a:cxn>
                  <a:cxn ang="0">
                    <a:pos x="12" y="73"/>
                  </a:cxn>
                  <a:cxn ang="0">
                    <a:pos x="6" y="67"/>
                  </a:cxn>
                  <a:cxn ang="0">
                    <a:pos x="3" y="60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6" y="20"/>
                  </a:cxn>
                  <a:cxn ang="0">
                    <a:pos x="12" y="13"/>
                  </a:cxn>
                  <a:cxn ang="0">
                    <a:pos x="18" y="8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41" y="0"/>
                  </a:cxn>
                </a:cxnLst>
                <a:rect l="0" t="0" r="r" b="b"/>
                <a:pathLst>
                  <a:path w="82" h="86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4" y="8"/>
                    </a:lnTo>
                    <a:lnTo>
                      <a:pt x="70" y="13"/>
                    </a:lnTo>
                    <a:lnTo>
                      <a:pt x="75" y="20"/>
                    </a:lnTo>
                    <a:lnTo>
                      <a:pt x="79" y="26"/>
                    </a:lnTo>
                    <a:lnTo>
                      <a:pt x="81" y="35"/>
                    </a:lnTo>
                    <a:lnTo>
                      <a:pt x="82" y="43"/>
                    </a:lnTo>
                    <a:lnTo>
                      <a:pt x="81" y="52"/>
                    </a:lnTo>
                    <a:lnTo>
                      <a:pt x="79" y="60"/>
                    </a:lnTo>
                    <a:lnTo>
                      <a:pt x="75" y="67"/>
                    </a:lnTo>
                    <a:lnTo>
                      <a:pt x="70" y="73"/>
                    </a:lnTo>
                    <a:lnTo>
                      <a:pt x="64" y="78"/>
                    </a:lnTo>
                    <a:lnTo>
                      <a:pt x="56" y="83"/>
                    </a:lnTo>
                    <a:lnTo>
                      <a:pt x="49" y="85"/>
                    </a:lnTo>
                    <a:lnTo>
                      <a:pt x="41" y="86"/>
                    </a:lnTo>
                    <a:lnTo>
                      <a:pt x="33" y="85"/>
                    </a:lnTo>
                    <a:lnTo>
                      <a:pt x="25" y="83"/>
                    </a:lnTo>
                    <a:lnTo>
                      <a:pt x="18" y="78"/>
                    </a:lnTo>
                    <a:lnTo>
                      <a:pt x="12" y="73"/>
                    </a:lnTo>
                    <a:lnTo>
                      <a:pt x="6" y="67"/>
                    </a:lnTo>
                    <a:lnTo>
                      <a:pt x="3" y="60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6" y="20"/>
                    </a:lnTo>
                    <a:lnTo>
                      <a:pt x="12" y="13"/>
                    </a:lnTo>
                    <a:lnTo>
                      <a:pt x="18" y="8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31"/>
              <p:cNvSpPr>
                <a:spLocks/>
              </p:cNvSpPr>
              <p:nvPr/>
            </p:nvSpPr>
            <p:spPr bwMode="auto">
              <a:xfrm>
                <a:off x="3909" y="1543"/>
                <a:ext cx="12" cy="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5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2" y="11"/>
                  </a:cxn>
                  <a:cxn ang="0">
                    <a:pos x="67" y="17"/>
                  </a:cxn>
                  <a:cxn ang="0">
                    <a:pos x="70" y="24"/>
                  </a:cxn>
                  <a:cxn ang="0">
                    <a:pos x="72" y="31"/>
                  </a:cxn>
                  <a:cxn ang="0">
                    <a:pos x="73" y="39"/>
                  </a:cxn>
                  <a:cxn ang="0">
                    <a:pos x="72" y="46"/>
                  </a:cxn>
                  <a:cxn ang="0">
                    <a:pos x="70" y="53"/>
                  </a:cxn>
                  <a:cxn ang="0">
                    <a:pos x="67" y="59"/>
                  </a:cxn>
                  <a:cxn ang="0">
                    <a:pos x="62" y="66"/>
                  </a:cxn>
                  <a:cxn ang="0">
                    <a:pos x="58" y="70"/>
                  </a:cxn>
                  <a:cxn ang="0">
                    <a:pos x="51" y="73"/>
                  </a:cxn>
                  <a:cxn ang="0">
                    <a:pos x="45" y="76"/>
                  </a:cxn>
                  <a:cxn ang="0">
                    <a:pos x="38" y="77"/>
                  </a:cxn>
                  <a:cxn ang="0">
                    <a:pos x="31" y="76"/>
                  </a:cxn>
                  <a:cxn ang="0">
                    <a:pos x="24" y="73"/>
                  </a:cxn>
                  <a:cxn ang="0">
                    <a:pos x="18" y="70"/>
                  </a:cxn>
                  <a:cxn ang="0">
                    <a:pos x="11" y="66"/>
                  </a:cxn>
                  <a:cxn ang="0">
                    <a:pos x="7" y="59"/>
                  </a:cxn>
                  <a:cxn ang="0">
                    <a:pos x="4" y="53"/>
                  </a:cxn>
                  <a:cxn ang="0">
                    <a:pos x="2" y="46"/>
                  </a:cxn>
                  <a:cxn ang="0">
                    <a:pos x="0" y="39"/>
                  </a:cxn>
                  <a:cxn ang="0">
                    <a:pos x="2" y="31"/>
                  </a:cxn>
                  <a:cxn ang="0">
                    <a:pos x="4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31" y="1"/>
                  </a:cxn>
                  <a:cxn ang="0">
                    <a:pos x="38" y="0"/>
                  </a:cxn>
                </a:cxnLst>
                <a:rect l="0" t="0" r="r" b="b"/>
                <a:pathLst>
                  <a:path w="73" h="77">
                    <a:moveTo>
                      <a:pt x="38" y="0"/>
                    </a:moveTo>
                    <a:lnTo>
                      <a:pt x="45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2" y="11"/>
                    </a:lnTo>
                    <a:lnTo>
                      <a:pt x="67" y="17"/>
                    </a:lnTo>
                    <a:lnTo>
                      <a:pt x="70" y="24"/>
                    </a:lnTo>
                    <a:lnTo>
                      <a:pt x="72" y="31"/>
                    </a:lnTo>
                    <a:lnTo>
                      <a:pt x="73" y="39"/>
                    </a:lnTo>
                    <a:lnTo>
                      <a:pt x="72" y="46"/>
                    </a:lnTo>
                    <a:lnTo>
                      <a:pt x="70" y="53"/>
                    </a:lnTo>
                    <a:lnTo>
                      <a:pt x="67" y="59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1" y="73"/>
                    </a:lnTo>
                    <a:lnTo>
                      <a:pt x="45" y="76"/>
                    </a:lnTo>
                    <a:lnTo>
                      <a:pt x="38" y="77"/>
                    </a:lnTo>
                    <a:lnTo>
                      <a:pt x="31" y="76"/>
                    </a:lnTo>
                    <a:lnTo>
                      <a:pt x="24" y="73"/>
                    </a:lnTo>
                    <a:lnTo>
                      <a:pt x="18" y="70"/>
                    </a:lnTo>
                    <a:lnTo>
                      <a:pt x="11" y="66"/>
                    </a:lnTo>
                    <a:lnTo>
                      <a:pt x="7" y="59"/>
                    </a:lnTo>
                    <a:lnTo>
                      <a:pt x="4" y="53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2" y="31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32"/>
              <p:cNvSpPr>
                <a:spLocks/>
              </p:cNvSpPr>
              <p:nvPr/>
            </p:nvSpPr>
            <p:spPr bwMode="auto">
              <a:xfrm>
                <a:off x="3910" y="1545"/>
                <a:ext cx="10" cy="1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5" y="3"/>
                  </a:cxn>
                  <a:cxn ang="0">
                    <a:pos x="54" y="10"/>
                  </a:cxn>
                  <a:cxn ang="0">
                    <a:pos x="61" y="21"/>
                  </a:cxn>
                  <a:cxn ang="0">
                    <a:pos x="63" y="34"/>
                  </a:cxn>
                  <a:cxn ang="0">
                    <a:pos x="61" y="47"/>
                  </a:cxn>
                  <a:cxn ang="0">
                    <a:pos x="54" y="58"/>
                  </a:cxn>
                  <a:cxn ang="0">
                    <a:pos x="45" y="65"/>
                  </a:cxn>
                  <a:cxn ang="0">
                    <a:pos x="33" y="68"/>
                  </a:cxn>
                  <a:cxn ang="0">
                    <a:pos x="26" y="67"/>
                  </a:cxn>
                  <a:cxn ang="0">
                    <a:pos x="20" y="65"/>
                  </a:cxn>
                  <a:cxn ang="0">
                    <a:pos x="14" y="62"/>
                  </a:cxn>
                  <a:cxn ang="0">
                    <a:pos x="10" y="58"/>
                  </a:cxn>
                  <a:cxn ang="0">
                    <a:pos x="5" y="52"/>
                  </a:cxn>
                  <a:cxn ang="0">
                    <a:pos x="2" y="47"/>
                  </a:cxn>
                  <a:cxn ang="0">
                    <a:pos x="1" y="41"/>
                  </a:cxn>
                  <a:cxn ang="0">
                    <a:pos x="0" y="34"/>
                  </a:cxn>
                  <a:cxn ang="0">
                    <a:pos x="1" y="26"/>
                  </a:cxn>
                  <a:cxn ang="0">
                    <a:pos x="2" y="21"/>
                  </a:cxn>
                  <a:cxn ang="0">
                    <a:pos x="5" y="14"/>
                  </a:cxn>
                  <a:cxn ang="0">
                    <a:pos x="10" y="10"/>
                  </a:cxn>
                  <a:cxn ang="0">
                    <a:pos x="14" y="6"/>
                  </a:cxn>
                  <a:cxn ang="0">
                    <a:pos x="20" y="3"/>
                  </a:cxn>
                  <a:cxn ang="0">
                    <a:pos x="26" y="1"/>
                  </a:cxn>
                  <a:cxn ang="0">
                    <a:pos x="33" y="0"/>
                  </a:cxn>
                </a:cxnLst>
                <a:rect l="0" t="0" r="r" b="b"/>
                <a:pathLst>
                  <a:path w="63" h="68">
                    <a:moveTo>
                      <a:pt x="33" y="0"/>
                    </a:moveTo>
                    <a:lnTo>
                      <a:pt x="45" y="3"/>
                    </a:lnTo>
                    <a:lnTo>
                      <a:pt x="54" y="10"/>
                    </a:lnTo>
                    <a:lnTo>
                      <a:pt x="61" y="21"/>
                    </a:lnTo>
                    <a:lnTo>
                      <a:pt x="63" y="34"/>
                    </a:lnTo>
                    <a:lnTo>
                      <a:pt x="61" y="47"/>
                    </a:lnTo>
                    <a:lnTo>
                      <a:pt x="54" y="58"/>
                    </a:lnTo>
                    <a:lnTo>
                      <a:pt x="45" y="65"/>
                    </a:lnTo>
                    <a:lnTo>
                      <a:pt x="33" y="68"/>
                    </a:lnTo>
                    <a:lnTo>
                      <a:pt x="26" y="67"/>
                    </a:lnTo>
                    <a:lnTo>
                      <a:pt x="20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33"/>
              <p:cNvSpPr>
                <a:spLocks/>
              </p:cNvSpPr>
              <p:nvPr/>
            </p:nvSpPr>
            <p:spPr bwMode="auto">
              <a:xfrm>
                <a:off x="3862" y="1537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2" y="1"/>
                  </a:cxn>
                  <a:cxn ang="0">
                    <a:pos x="71" y="4"/>
                  </a:cxn>
                  <a:cxn ang="0">
                    <a:pos x="80" y="9"/>
                  </a:cxn>
                  <a:cxn ang="0">
                    <a:pos x="88" y="15"/>
                  </a:cxn>
                  <a:cxn ang="0">
                    <a:pos x="94" y="24"/>
                  </a:cxn>
                  <a:cxn ang="0">
                    <a:pos x="98" y="32"/>
                  </a:cxn>
                  <a:cxn ang="0">
                    <a:pos x="102" y="42"/>
                  </a:cxn>
                  <a:cxn ang="0">
                    <a:pos x="103" y="53"/>
                  </a:cxn>
                  <a:cxn ang="0">
                    <a:pos x="102" y="64"/>
                  </a:cxn>
                  <a:cxn ang="0">
                    <a:pos x="98" y="74"/>
                  </a:cxn>
                  <a:cxn ang="0">
                    <a:pos x="94" y="82"/>
                  </a:cxn>
                  <a:cxn ang="0">
                    <a:pos x="88" y="90"/>
                  </a:cxn>
                  <a:cxn ang="0">
                    <a:pos x="80" y="96"/>
                  </a:cxn>
                  <a:cxn ang="0">
                    <a:pos x="71" y="101"/>
                  </a:cxn>
                  <a:cxn ang="0">
                    <a:pos x="62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1" y="101"/>
                  </a:cxn>
                  <a:cxn ang="0">
                    <a:pos x="23" y="96"/>
                  </a:cxn>
                  <a:cxn ang="0">
                    <a:pos x="15" y="90"/>
                  </a:cxn>
                  <a:cxn ang="0">
                    <a:pos x="8" y="82"/>
                  </a:cxn>
                  <a:cxn ang="0">
                    <a:pos x="4" y="74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8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105">
                    <a:moveTo>
                      <a:pt x="52" y="0"/>
                    </a:moveTo>
                    <a:lnTo>
                      <a:pt x="62" y="1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8" y="15"/>
                    </a:lnTo>
                    <a:lnTo>
                      <a:pt x="94" y="24"/>
                    </a:lnTo>
                    <a:lnTo>
                      <a:pt x="98" y="32"/>
                    </a:lnTo>
                    <a:lnTo>
                      <a:pt x="102" y="42"/>
                    </a:lnTo>
                    <a:lnTo>
                      <a:pt x="103" y="53"/>
                    </a:lnTo>
                    <a:lnTo>
                      <a:pt x="102" y="64"/>
                    </a:lnTo>
                    <a:lnTo>
                      <a:pt x="98" y="74"/>
                    </a:lnTo>
                    <a:lnTo>
                      <a:pt x="94" y="82"/>
                    </a:lnTo>
                    <a:lnTo>
                      <a:pt x="88" y="90"/>
                    </a:lnTo>
                    <a:lnTo>
                      <a:pt x="80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1" y="101"/>
                    </a:lnTo>
                    <a:lnTo>
                      <a:pt x="23" y="96"/>
                    </a:lnTo>
                    <a:lnTo>
                      <a:pt x="15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34"/>
              <p:cNvSpPr>
                <a:spLocks/>
              </p:cNvSpPr>
              <p:nvPr/>
            </p:nvSpPr>
            <p:spPr bwMode="auto">
              <a:xfrm>
                <a:off x="3862" y="1537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2" y="1"/>
                  </a:cxn>
                  <a:cxn ang="0">
                    <a:pos x="71" y="4"/>
                  </a:cxn>
                  <a:cxn ang="0">
                    <a:pos x="80" y="9"/>
                  </a:cxn>
                  <a:cxn ang="0">
                    <a:pos x="88" y="15"/>
                  </a:cxn>
                  <a:cxn ang="0">
                    <a:pos x="94" y="24"/>
                  </a:cxn>
                  <a:cxn ang="0">
                    <a:pos x="98" y="32"/>
                  </a:cxn>
                  <a:cxn ang="0">
                    <a:pos x="102" y="42"/>
                  </a:cxn>
                  <a:cxn ang="0">
                    <a:pos x="103" y="53"/>
                  </a:cxn>
                  <a:cxn ang="0">
                    <a:pos x="103" y="53"/>
                  </a:cxn>
                  <a:cxn ang="0">
                    <a:pos x="102" y="64"/>
                  </a:cxn>
                  <a:cxn ang="0">
                    <a:pos x="98" y="74"/>
                  </a:cxn>
                  <a:cxn ang="0">
                    <a:pos x="94" y="82"/>
                  </a:cxn>
                  <a:cxn ang="0">
                    <a:pos x="88" y="90"/>
                  </a:cxn>
                  <a:cxn ang="0">
                    <a:pos x="80" y="96"/>
                  </a:cxn>
                  <a:cxn ang="0">
                    <a:pos x="71" y="101"/>
                  </a:cxn>
                  <a:cxn ang="0">
                    <a:pos x="62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1" y="101"/>
                  </a:cxn>
                  <a:cxn ang="0">
                    <a:pos x="23" y="96"/>
                  </a:cxn>
                  <a:cxn ang="0">
                    <a:pos x="15" y="90"/>
                  </a:cxn>
                  <a:cxn ang="0">
                    <a:pos x="8" y="82"/>
                  </a:cxn>
                  <a:cxn ang="0">
                    <a:pos x="4" y="74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8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2" y="1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8" y="15"/>
                    </a:lnTo>
                    <a:lnTo>
                      <a:pt x="94" y="24"/>
                    </a:lnTo>
                    <a:lnTo>
                      <a:pt x="98" y="32"/>
                    </a:lnTo>
                    <a:lnTo>
                      <a:pt x="102" y="42"/>
                    </a:lnTo>
                    <a:lnTo>
                      <a:pt x="103" y="53"/>
                    </a:lnTo>
                    <a:lnTo>
                      <a:pt x="103" y="53"/>
                    </a:lnTo>
                    <a:lnTo>
                      <a:pt x="102" y="64"/>
                    </a:lnTo>
                    <a:lnTo>
                      <a:pt x="98" y="74"/>
                    </a:lnTo>
                    <a:lnTo>
                      <a:pt x="94" y="82"/>
                    </a:lnTo>
                    <a:lnTo>
                      <a:pt x="88" y="90"/>
                    </a:lnTo>
                    <a:lnTo>
                      <a:pt x="80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1" y="101"/>
                    </a:lnTo>
                    <a:lnTo>
                      <a:pt x="23" y="96"/>
                    </a:lnTo>
                    <a:lnTo>
                      <a:pt x="15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35"/>
              <p:cNvSpPr>
                <a:spLocks/>
              </p:cNvSpPr>
              <p:nvPr/>
            </p:nvSpPr>
            <p:spPr bwMode="auto">
              <a:xfrm>
                <a:off x="3863" y="1538"/>
                <a:ext cx="16" cy="1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9" y="1"/>
                  </a:cxn>
                  <a:cxn ang="0">
                    <a:pos x="68" y="5"/>
                  </a:cxn>
                  <a:cxn ang="0">
                    <a:pos x="76" y="9"/>
                  </a:cxn>
                  <a:cxn ang="0">
                    <a:pos x="84" y="14"/>
                  </a:cxn>
                  <a:cxn ang="0">
                    <a:pos x="89" y="22"/>
                  </a:cxn>
                  <a:cxn ang="0">
                    <a:pos x="93" y="31"/>
                  </a:cxn>
                  <a:cxn ang="0">
                    <a:pos x="97" y="40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3" y="70"/>
                  </a:cxn>
                  <a:cxn ang="0">
                    <a:pos x="89" y="78"/>
                  </a:cxn>
                  <a:cxn ang="0">
                    <a:pos x="84" y="85"/>
                  </a:cxn>
                  <a:cxn ang="0">
                    <a:pos x="76" y="91"/>
                  </a:cxn>
                  <a:cxn ang="0">
                    <a:pos x="68" y="96"/>
                  </a:cxn>
                  <a:cxn ang="0">
                    <a:pos x="59" y="99"/>
                  </a:cxn>
                  <a:cxn ang="0">
                    <a:pos x="49" y="100"/>
                  </a:cxn>
                  <a:cxn ang="0">
                    <a:pos x="39" y="99"/>
                  </a:cxn>
                  <a:cxn ang="0">
                    <a:pos x="29" y="96"/>
                  </a:cxn>
                  <a:cxn ang="0">
                    <a:pos x="22" y="91"/>
                  </a:cxn>
                  <a:cxn ang="0">
                    <a:pos x="14" y="85"/>
                  </a:cxn>
                  <a:cxn ang="0">
                    <a:pos x="9" y="78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0"/>
                  </a:cxn>
                  <a:cxn ang="0">
                    <a:pos x="4" y="31"/>
                  </a:cxn>
                  <a:cxn ang="0">
                    <a:pos x="9" y="22"/>
                  </a:cxn>
                  <a:cxn ang="0">
                    <a:pos x="14" y="14"/>
                  </a:cxn>
                  <a:cxn ang="0">
                    <a:pos x="22" y="9"/>
                  </a:cxn>
                  <a:cxn ang="0">
                    <a:pos x="29" y="5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100">
                    <a:moveTo>
                      <a:pt x="49" y="0"/>
                    </a:moveTo>
                    <a:lnTo>
                      <a:pt x="59" y="1"/>
                    </a:lnTo>
                    <a:lnTo>
                      <a:pt x="68" y="5"/>
                    </a:lnTo>
                    <a:lnTo>
                      <a:pt x="76" y="9"/>
                    </a:lnTo>
                    <a:lnTo>
                      <a:pt x="84" y="14"/>
                    </a:lnTo>
                    <a:lnTo>
                      <a:pt x="89" y="22"/>
                    </a:lnTo>
                    <a:lnTo>
                      <a:pt x="93" y="31"/>
                    </a:lnTo>
                    <a:lnTo>
                      <a:pt x="97" y="40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3" y="70"/>
                    </a:lnTo>
                    <a:lnTo>
                      <a:pt x="89" y="78"/>
                    </a:lnTo>
                    <a:lnTo>
                      <a:pt x="84" y="85"/>
                    </a:lnTo>
                    <a:lnTo>
                      <a:pt x="76" y="91"/>
                    </a:lnTo>
                    <a:lnTo>
                      <a:pt x="68" y="96"/>
                    </a:lnTo>
                    <a:lnTo>
                      <a:pt x="59" y="99"/>
                    </a:lnTo>
                    <a:lnTo>
                      <a:pt x="49" y="100"/>
                    </a:lnTo>
                    <a:lnTo>
                      <a:pt x="39" y="99"/>
                    </a:lnTo>
                    <a:lnTo>
                      <a:pt x="29" y="96"/>
                    </a:lnTo>
                    <a:lnTo>
                      <a:pt x="22" y="91"/>
                    </a:lnTo>
                    <a:lnTo>
                      <a:pt x="14" y="85"/>
                    </a:lnTo>
                    <a:lnTo>
                      <a:pt x="9" y="78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4" y="31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29" y="5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36"/>
              <p:cNvSpPr>
                <a:spLocks/>
              </p:cNvSpPr>
              <p:nvPr/>
            </p:nvSpPr>
            <p:spPr bwMode="auto">
              <a:xfrm>
                <a:off x="3864" y="1539"/>
                <a:ext cx="15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4" y="3"/>
                  </a:cxn>
                  <a:cxn ang="0">
                    <a:pos x="72" y="8"/>
                  </a:cxn>
                  <a:cxn ang="0">
                    <a:pos x="80" y="14"/>
                  </a:cxn>
                  <a:cxn ang="0">
                    <a:pos x="85" y="20"/>
                  </a:cxn>
                  <a:cxn ang="0">
                    <a:pos x="89" y="29"/>
                  </a:cxn>
                  <a:cxn ang="0">
                    <a:pos x="92" y="38"/>
                  </a:cxn>
                  <a:cxn ang="0">
                    <a:pos x="93" y="46"/>
                  </a:cxn>
                  <a:cxn ang="0">
                    <a:pos x="92" y="56"/>
                  </a:cxn>
                  <a:cxn ang="0">
                    <a:pos x="89" y="65"/>
                  </a:cxn>
                  <a:cxn ang="0">
                    <a:pos x="85" y="72"/>
                  </a:cxn>
                  <a:cxn ang="0">
                    <a:pos x="80" y="80"/>
                  </a:cxn>
                  <a:cxn ang="0">
                    <a:pos x="72" y="85"/>
                  </a:cxn>
                  <a:cxn ang="0">
                    <a:pos x="64" y="90"/>
                  </a:cxn>
                  <a:cxn ang="0">
                    <a:pos x="56" y="93"/>
                  </a:cxn>
                  <a:cxn ang="0">
                    <a:pos x="47" y="94"/>
                  </a:cxn>
                  <a:cxn ang="0">
                    <a:pos x="37" y="93"/>
                  </a:cxn>
                  <a:cxn ang="0">
                    <a:pos x="29" y="90"/>
                  </a:cxn>
                  <a:cxn ang="0">
                    <a:pos x="21" y="85"/>
                  </a:cxn>
                  <a:cxn ang="0">
                    <a:pos x="15" y="80"/>
                  </a:cxn>
                  <a:cxn ang="0">
                    <a:pos x="8" y="72"/>
                  </a:cxn>
                  <a:cxn ang="0">
                    <a:pos x="4" y="65"/>
                  </a:cxn>
                  <a:cxn ang="0">
                    <a:pos x="2" y="56"/>
                  </a:cxn>
                  <a:cxn ang="0">
                    <a:pos x="0" y="46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20"/>
                  </a:cxn>
                  <a:cxn ang="0">
                    <a:pos x="15" y="14"/>
                  </a:cxn>
                  <a:cxn ang="0">
                    <a:pos x="21" y="8"/>
                  </a:cxn>
                  <a:cxn ang="0">
                    <a:pos x="29" y="3"/>
                  </a:cxn>
                  <a:cxn ang="0">
                    <a:pos x="37" y="1"/>
                  </a:cxn>
                  <a:cxn ang="0">
                    <a:pos x="47" y="0"/>
                  </a:cxn>
                </a:cxnLst>
                <a:rect l="0" t="0" r="r" b="b"/>
                <a:pathLst>
                  <a:path w="93" h="94">
                    <a:moveTo>
                      <a:pt x="47" y="0"/>
                    </a:moveTo>
                    <a:lnTo>
                      <a:pt x="56" y="1"/>
                    </a:lnTo>
                    <a:lnTo>
                      <a:pt x="64" y="3"/>
                    </a:lnTo>
                    <a:lnTo>
                      <a:pt x="72" y="8"/>
                    </a:lnTo>
                    <a:lnTo>
                      <a:pt x="80" y="14"/>
                    </a:lnTo>
                    <a:lnTo>
                      <a:pt x="85" y="20"/>
                    </a:lnTo>
                    <a:lnTo>
                      <a:pt x="89" y="29"/>
                    </a:lnTo>
                    <a:lnTo>
                      <a:pt x="92" y="38"/>
                    </a:lnTo>
                    <a:lnTo>
                      <a:pt x="93" y="46"/>
                    </a:lnTo>
                    <a:lnTo>
                      <a:pt x="92" y="56"/>
                    </a:lnTo>
                    <a:lnTo>
                      <a:pt x="89" y="65"/>
                    </a:lnTo>
                    <a:lnTo>
                      <a:pt x="85" y="72"/>
                    </a:lnTo>
                    <a:lnTo>
                      <a:pt x="80" y="80"/>
                    </a:lnTo>
                    <a:lnTo>
                      <a:pt x="72" y="85"/>
                    </a:lnTo>
                    <a:lnTo>
                      <a:pt x="64" y="90"/>
                    </a:lnTo>
                    <a:lnTo>
                      <a:pt x="56" y="93"/>
                    </a:lnTo>
                    <a:lnTo>
                      <a:pt x="47" y="94"/>
                    </a:lnTo>
                    <a:lnTo>
                      <a:pt x="37" y="93"/>
                    </a:lnTo>
                    <a:lnTo>
                      <a:pt x="29" y="90"/>
                    </a:lnTo>
                    <a:lnTo>
                      <a:pt x="21" y="85"/>
                    </a:lnTo>
                    <a:lnTo>
                      <a:pt x="15" y="80"/>
                    </a:lnTo>
                    <a:lnTo>
                      <a:pt x="8" y="72"/>
                    </a:lnTo>
                    <a:lnTo>
                      <a:pt x="4" y="65"/>
                    </a:lnTo>
                    <a:lnTo>
                      <a:pt x="2" y="56"/>
                    </a:lnTo>
                    <a:lnTo>
                      <a:pt x="0" y="46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20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29" y="3"/>
                    </a:lnTo>
                    <a:lnTo>
                      <a:pt x="37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37"/>
              <p:cNvSpPr>
                <a:spLocks/>
              </p:cNvSpPr>
              <p:nvPr/>
            </p:nvSpPr>
            <p:spPr bwMode="auto">
              <a:xfrm>
                <a:off x="3864" y="1540"/>
                <a:ext cx="15" cy="14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2" y="1"/>
                  </a:cxn>
                  <a:cxn ang="0">
                    <a:pos x="61" y="3"/>
                  </a:cxn>
                  <a:cxn ang="0">
                    <a:pos x="67" y="8"/>
                  </a:cxn>
                  <a:cxn ang="0">
                    <a:pos x="74" y="13"/>
                  </a:cxn>
                  <a:cxn ang="0">
                    <a:pos x="79" y="20"/>
                  </a:cxn>
                  <a:cxn ang="0">
                    <a:pos x="83" y="26"/>
                  </a:cxn>
                  <a:cxn ang="0">
                    <a:pos x="85" y="35"/>
                  </a:cxn>
                  <a:cxn ang="0">
                    <a:pos x="87" y="43"/>
                  </a:cxn>
                  <a:cxn ang="0">
                    <a:pos x="85" y="52"/>
                  </a:cxn>
                  <a:cxn ang="0">
                    <a:pos x="83" y="61"/>
                  </a:cxn>
                  <a:cxn ang="0">
                    <a:pos x="79" y="68"/>
                  </a:cxn>
                  <a:cxn ang="0">
                    <a:pos x="74" y="75"/>
                  </a:cxn>
                  <a:cxn ang="0">
                    <a:pos x="67" y="80"/>
                  </a:cxn>
                  <a:cxn ang="0">
                    <a:pos x="61" y="85"/>
                  </a:cxn>
                  <a:cxn ang="0">
                    <a:pos x="52" y="87"/>
                  </a:cxn>
                  <a:cxn ang="0">
                    <a:pos x="43" y="88"/>
                  </a:cxn>
                  <a:cxn ang="0">
                    <a:pos x="35" y="87"/>
                  </a:cxn>
                  <a:cxn ang="0">
                    <a:pos x="26" y="85"/>
                  </a:cxn>
                  <a:cxn ang="0">
                    <a:pos x="19" y="80"/>
                  </a:cxn>
                  <a:cxn ang="0">
                    <a:pos x="13" y="75"/>
                  </a:cxn>
                  <a:cxn ang="0">
                    <a:pos x="7" y="68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7" y="20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3" y="0"/>
                  </a:cxn>
                </a:cxnLst>
                <a:rect l="0" t="0" r="r" b="b"/>
                <a:pathLst>
                  <a:path w="87" h="88">
                    <a:moveTo>
                      <a:pt x="43" y="0"/>
                    </a:moveTo>
                    <a:lnTo>
                      <a:pt x="52" y="1"/>
                    </a:lnTo>
                    <a:lnTo>
                      <a:pt x="61" y="3"/>
                    </a:lnTo>
                    <a:lnTo>
                      <a:pt x="67" y="8"/>
                    </a:lnTo>
                    <a:lnTo>
                      <a:pt x="74" y="13"/>
                    </a:lnTo>
                    <a:lnTo>
                      <a:pt x="79" y="20"/>
                    </a:lnTo>
                    <a:lnTo>
                      <a:pt x="83" y="26"/>
                    </a:lnTo>
                    <a:lnTo>
                      <a:pt x="85" y="35"/>
                    </a:lnTo>
                    <a:lnTo>
                      <a:pt x="87" y="43"/>
                    </a:lnTo>
                    <a:lnTo>
                      <a:pt x="85" y="52"/>
                    </a:lnTo>
                    <a:lnTo>
                      <a:pt x="83" y="61"/>
                    </a:lnTo>
                    <a:lnTo>
                      <a:pt x="79" y="68"/>
                    </a:lnTo>
                    <a:lnTo>
                      <a:pt x="74" y="75"/>
                    </a:lnTo>
                    <a:lnTo>
                      <a:pt x="67" y="80"/>
                    </a:lnTo>
                    <a:lnTo>
                      <a:pt x="61" y="85"/>
                    </a:lnTo>
                    <a:lnTo>
                      <a:pt x="52" y="87"/>
                    </a:lnTo>
                    <a:lnTo>
                      <a:pt x="43" y="88"/>
                    </a:lnTo>
                    <a:lnTo>
                      <a:pt x="35" y="87"/>
                    </a:lnTo>
                    <a:lnTo>
                      <a:pt x="26" y="85"/>
                    </a:lnTo>
                    <a:lnTo>
                      <a:pt x="19" y="80"/>
                    </a:lnTo>
                    <a:lnTo>
                      <a:pt x="13" y="75"/>
                    </a:lnTo>
                    <a:lnTo>
                      <a:pt x="7" y="68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38"/>
              <p:cNvSpPr>
                <a:spLocks/>
              </p:cNvSpPr>
              <p:nvPr/>
            </p:nvSpPr>
            <p:spPr bwMode="auto">
              <a:xfrm>
                <a:off x="3865" y="1540"/>
                <a:ext cx="14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7" y="4"/>
                  </a:cxn>
                  <a:cxn ang="0">
                    <a:pos x="63" y="7"/>
                  </a:cxn>
                  <a:cxn ang="0">
                    <a:pos x="70" y="12"/>
                  </a:cxn>
                  <a:cxn ang="0">
                    <a:pos x="75" y="19"/>
                  </a:cxn>
                  <a:cxn ang="0">
                    <a:pos x="78" y="25"/>
                  </a:cxn>
                  <a:cxn ang="0">
                    <a:pos x="80" y="33"/>
                  </a:cxn>
                  <a:cxn ang="0">
                    <a:pos x="81" y="42"/>
                  </a:cxn>
                  <a:cxn ang="0">
                    <a:pos x="80" y="50"/>
                  </a:cxn>
                  <a:cxn ang="0">
                    <a:pos x="78" y="58"/>
                  </a:cxn>
                  <a:cxn ang="0">
                    <a:pos x="75" y="64"/>
                  </a:cxn>
                  <a:cxn ang="0">
                    <a:pos x="70" y="71"/>
                  </a:cxn>
                  <a:cxn ang="0">
                    <a:pos x="63" y="76"/>
                  </a:cxn>
                  <a:cxn ang="0">
                    <a:pos x="57" y="80"/>
                  </a:cxn>
                  <a:cxn ang="0">
                    <a:pos x="49" y="82"/>
                  </a:cxn>
                  <a:cxn ang="0">
                    <a:pos x="41" y="83"/>
                  </a:cxn>
                  <a:cxn ang="0">
                    <a:pos x="33" y="82"/>
                  </a:cxn>
                  <a:cxn ang="0">
                    <a:pos x="25" y="80"/>
                  </a:cxn>
                  <a:cxn ang="0">
                    <a:pos x="19" y="76"/>
                  </a:cxn>
                  <a:cxn ang="0">
                    <a:pos x="12" y="71"/>
                  </a:cxn>
                  <a:cxn ang="0">
                    <a:pos x="7" y="64"/>
                  </a:cxn>
                  <a:cxn ang="0">
                    <a:pos x="3" y="58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1" y="33"/>
                  </a:cxn>
                  <a:cxn ang="0">
                    <a:pos x="3" y="25"/>
                  </a:cxn>
                  <a:cxn ang="0">
                    <a:pos x="7" y="19"/>
                  </a:cxn>
                  <a:cxn ang="0">
                    <a:pos x="12" y="12"/>
                  </a:cxn>
                  <a:cxn ang="0">
                    <a:pos x="19" y="7"/>
                  </a:cxn>
                  <a:cxn ang="0">
                    <a:pos x="25" y="4"/>
                  </a:cxn>
                  <a:cxn ang="0">
                    <a:pos x="33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83">
                    <a:moveTo>
                      <a:pt x="41" y="0"/>
                    </a:moveTo>
                    <a:lnTo>
                      <a:pt x="49" y="1"/>
                    </a:lnTo>
                    <a:lnTo>
                      <a:pt x="57" y="4"/>
                    </a:lnTo>
                    <a:lnTo>
                      <a:pt x="63" y="7"/>
                    </a:lnTo>
                    <a:lnTo>
                      <a:pt x="70" y="12"/>
                    </a:lnTo>
                    <a:lnTo>
                      <a:pt x="75" y="19"/>
                    </a:lnTo>
                    <a:lnTo>
                      <a:pt x="78" y="25"/>
                    </a:lnTo>
                    <a:lnTo>
                      <a:pt x="80" y="33"/>
                    </a:lnTo>
                    <a:lnTo>
                      <a:pt x="81" y="42"/>
                    </a:lnTo>
                    <a:lnTo>
                      <a:pt x="80" y="50"/>
                    </a:lnTo>
                    <a:lnTo>
                      <a:pt x="78" y="58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3" y="76"/>
                    </a:lnTo>
                    <a:lnTo>
                      <a:pt x="57" y="80"/>
                    </a:lnTo>
                    <a:lnTo>
                      <a:pt x="49" y="82"/>
                    </a:lnTo>
                    <a:lnTo>
                      <a:pt x="41" y="83"/>
                    </a:lnTo>
                    <a:lnTo>
                      <a:pt x="33" y="82"/>
                    </a:lnTo>
                    <a:lnTo>
                      <a:pt x="25" y="80"/>
                    </a:lnTo>
                    <a:lnTo>
                      <a:pt x="19" y="76"/>
                    </a:lnTo>
                    <a:lnTo>
                      <a:pt x="12" y="71"/>
                    </a:lnTo>
                    <a:lnTo>
                      <a:pt x="7" y="64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25" y="4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39"/>
              <p:cNvSpPr>
                <a:spLocks/>
              </p:cNvSpPr>
              <p:nvPr/>
            </p:nvSpPr>
            <p:spPr bwMode="auto">
              <a:xfrm>
                <a:off x="3866" y="1541"/>
                <a:ext cx="13" cy="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6" y="1"/>
                  </a:cxn>
                  <a:cxn ang="0">
                    <a:pos x="53" y="3"/>
                  </a:cxn>
                  <a:cxn ang="0">
                    <a:pos x="59" y="6"/>
                  </a:cxn>
                  <a:cxn ang="0">
                    <a:pos x="66" y="11"/>
                  </a:cxn>
                  <a:cxn ang="0">
                    <a:pos x="70" y="17"/>
                  </a:cxn>
                  <a:cxn ang="0">
                    <a:pos x="73" y="24"/>
                  </a:cxn>
                  <a:cxn ang="0">
                    <a:pos x="75" y="30"/>
                  </a:cxn>
                  <a:cxn ang="0">
                    <a:pos x="76" y="38"/>
                  </a:cxn>
                  <a:cxn ang="0">
                    <a:pos x="75" y="45"/>
                  </a:cxn>
                  <a:cxn ang="0">
                    <a:pos x="73" y="53"/>
                  </a:cxn>
                  <a:cxn ang="0">
                    <a:pos x="70" y="59"/>
                  </a:cxn>
                  <a:cxn ang="0">
                    <a:pos x="66" y="65"/>
                  </a:cxn>
                  <a:cxn ang="0">
                    <a:pos x="59" y="69"/>
                  </a:cxn>
                  <a:cxn ang="0">
                    <a:pos x="53" y="72"/>
                  </a:cxn>
                  <a:cxn ang="0">
                    <a:pos x="46" y="75"/>
                  </a:cxn>
                  <a:cxn ang="0">
                    <a:pos x="38" y="76"/>
                  </a:cxn>
                  <a:cxn ang="0">
                    <a:pos x="31" y="75"/>
                  </a:cxn>
                  <a:cxn ang="0">
                    <a:pos x="24" y="72"/>
                  </a:cxn>
                  <a:cxn ang="0">
                    <a:pos x="18" y="69"/>
                  </a:cxn>
                  <a:cxn ang="0">
                    <a:pos x="11" y="65"/>
                  </a:cxn>
                  <a:cxn ang="0">
                    <a:pos x="7" y="59"/>
                  </a:cxn>
                  <a:cxn ang="0">
                    <a:pos x="4" y="53"/>
                  </a:cxn>
                  <a:cxn ang="0">
                    <a:pos x="2" y="45"/>
                  </a:cxn>
                  <a:cxn ang="0">
                    <a:pos x="0" y="38"/>
                  </a:cxn>
                  <a:cxn ang="0">
                    <a:pos x="2" y="30"/>
                  </a:cxn>
                  <a:cxn ang="0">
                    <a:pos x="4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31" y="1"/>
                  </a:cxn>
                  <a:cxn ang="0">
                    <a:pos x="38" y="0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6"/>
                    </a:lnTo>
                    <a:lnTo>
                      <a:pt x="66" y="11"/>
                    </a:lnTo>
                    <a:lnTo>
                      <a:pt x="70" y="17"/>
                    </a:lnTo>
                    <a:lnTo>
                      <a:pt x="73" y="24"/>
                    </a:lnTo>
                    <a:lnTo>
                      <a:pt x="75" y="30"/>
                    </a:lnTo>
                    <a:lnTo>
                      <a:pt x="76" y="38"/>
                    </a:lnTo>
                    <a:lnTo>
                      <a:pt x="75" y="45"/>
                    </a:lnTo>
                    <a:lnTo>
                      <a:pt x="73" y="53"/>
                    </a:lnTo>
                    <a:lnTo>
                      <a:pt x="70" y="59"/>
                    </a:lnTo>
                    <a:lnTo>
                      <a:pt x="66" y="65"/>
                    </a:lnTo>
                    <a:lnTo>
                      <a:pt x="59" y="69"/>
                    </a:lnTo>
                    <a:lnTo>
                      <a:pt x="53" y="72"/>
                    </a:lnTo>
                    <a:lnTo>
                      <a:pt x="46" y="75"/>
                    </a:lnTo>
                    <a:lnTo>
                      <a:pt x="38" y="76"/>
                    </a:lnTo>
                    <a:lnTo>
                      <a:pt x="31" y="75"/>
                    </a:lnTo>
                    <a:lnTo>
                      <a:pt x="24" y="72"/>
                    </a:lnTo>
                    <a:lnTo>
                      <a:pt x="18" y="69"/>
                    </a:lnTo>
                    <a:lnTo>
                      <a:pt x="11" y="65"/>
                    </a:lnTo>
                    <a:lnTo>
                      <a:pt x="7" y="59"/>
                    </a:lnTo>
                    <a:lnTo>
                      <a:pt x="4" y="53"/>
                    </a:lnTo>
                    <a:lnTo>
                      <a:pt x="2" y="45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40"/>
              <p:cNvSpPr>
                <a:spLocks/>
              </p:cNvSpPr>
              <p:nvPr/>
            </p:nvSpPr>
            <p:spPr bwMode="auto">
              <a:xfrm>
                <a:off x="3867" y="1542"/>
                <a:ext cx="11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1"/>
                  </a:cxn>
                  <a:cxn ang="0">
                    <a:pos x="49" y="3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4" y="16"/>
                  </a:cxn>
                  <a:cxn ang="0">
                    <a:pos x="67" y="22"/>
                  </a:cxn>
                  <a:cxn ang="0">
                    <a:pos x="68" y="28"/>
                  </a:cxn>
                  <a:cxn ang="0">
                    <a:pos x="69" y="36"/>
                  </a:cxn>
                  <a:cxn ang="0">
                    <a:pos x="68" y="43"/>
                  </a:cxn>
                  <a:cxn ang="0">
                    <a:pos x="67" y="50"/>
                  </a:cxn>
                  <a:cxn ang="0">
                    <a:pos x="64" y="55"/>
                  </a:cxn>
                  <a:cxn ang="0">
                    <a:pos x="59" y="61"/>
                  </a:cxn>
                  <a:cxn ang="0">
                    <a:pos x="54" y="65"/>
                  </a:cxn>
                  <a:cxn ang="0">
                    <a:pos x="49" y="68"/>
                  </a:cxn>
                  <a:cxn ang="0">
                    <a:pos x="42" y="71"/>
                  </a:cxn>
                  <a:cxn ang="0">
                    <a:pos x="35" y="72"/>
                  </a:cxn>
                  <a:cxn ang="0">
                    <a:pos x="28" y="71"/>
                  </a:cxn>
                  <a:cxn ang="0">
                    <a:pos x="22" y="68"/>
                  </a:cxn>
                  <a:cxn ang="0">
                    <a:pos x="15" y="65"/>
                  </a:cxn>
                  <a:cxn ang="0">
                    <a:pos x="11" y="61"/>
                  </a:cxn>
                  <a:cxn ang="0">
                    <a:pos x="6" y="55"/>
                  </a:cxn>
                  <a:cxn ang="0">
                    <a:pos x="3" y="50"/>
                  </a:cxn>
                  <a:cxn ang="0">
                    <a:pos x="1" y="43"/>
                  </a:cxn>
                  <a:cxn ang="0">
                    <a:pos x="0" y="36"/>
                  </a:cxn>
                  <a:cxn ang="0">
                    <a:pos x="1" y="28"/>
                  </a:cxn>
                  <a:cxn ang="0">
                    <a:pos x="3" y="22"/>
                  </a:cxn>
                  <a:cxn ang="0">
                    <a:pos x="6" y="16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2" y="3"/>
                  </a:cxn>
                  <a:cxn ang="0">
                    <a:pos x="28" y="1"/>
                  </a:cxn>
                  <a:cxn ang="0">
                    <a:pos x="35" y="0"/>
                  </a:cxn>
                </a:cxnLst>
                <a:rect l="0" t="0" r="r" b="b"/>
                <a:pathLst>
                  <a:path w="69" h="72">
                    <a:moveTo>
                      <a:pt x="35" y="0"/>
                    </a:moveTo>
                    <a:lnTo>
                      <a:pt x="42" y="1"/>
                    </a:lnTo>
                    <a:lnTo>
                      <a:pt x="49" y="3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8" y="28"/>
                    </a:lnTo>
                    <a:lnTo>
                      <a:pt x="69" y="36"/>
                    </a:lnTo>
                    <a:lnTo>
                      <a:pt x="68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59" y="61"/>
                    </a:lnTo>
                    <a:lnTo>
                      <a:pt x="54" y="65"/>
                    </a:lnTo>
                    <a:lnTo>
                      <a:pt x="49" y="68"/>
                    </a:lnTo>
                    <a:lnTo>
                      <a:pt x="42" y="71"/>
                    </a:lnTo>
                    <a:lnTo>
                      <a:pt x="35" y="72"/>
                    </a:lnTo>
                    <a:lnTo>
                      <a:pt x="28" y="71"/>
                    </a:lnTo>
                    <a:lnTo>
                      <a:pt x="22" y="68"/>
                    </a:lnTo>
                    <a:lnTo>
                      <a:pt x="15" y="65"/>
                    </a:lnTo>
                    <a:lnTo>
                      <a:pt x="11" y="61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41"/>
              <p:cNvSpPr>
                <a:spLocks/>
              </p:cNvSpPr>
              <p:nvPr/>
            </p:nvSpPr>
            <p:spPr bwMode="auto">
              <a:xfrm>
                <a:off x="3868" y="1543"/>
                <a:ext cx="10" cy="11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4" y="2"/>
                  </a:cxn>
                  <a:cxn ang="0">
                    <a:pos x="54" y="9"/>
                  </a:cxn>
                  <a:cxn ang="0">
                    <a:pos x="61" y="19"/>
                  </a:cxn>
                  <a:cxn ang="0">
                    <a:pos x="63" y="32"/>
                  </a:cxn>
                  <a:cxn ang="0">
                    <a:pos x="61" y="44"/>
                  </a:cxn>
                  <a:cxn ang="0">
                    <a:pos x="54" y="55"/>
                  </a:cxn>
                  <a:cxn ang="0">
                    <a:pos x="44" y="62"/>
                  </a:cxn>
                  <a:cxn ang="0">
                    <a:pos x="32" y="65"/>
                  </a:cxn>
                  <a:cxn ang="0">
                    <a:pos x="20" y="62"/>
                  </a:cxn>
                  <a:cxn ang="0">
                    <a:pos x="10" y="55"/>
                  </a:cxn>
                  <a:cxn ang="0">
                    <a:pos x="2" y="44"/>
                  </a:cxn>
                  <a:cxn ang="0">
                    <a:pos x="0" y="32"/>
                  </a:cxn>
                  <a:cxn ang="0">
                    <a:pos x="2" y="19"/>
                  </a:cxn>
                  <a:cxn ang="0">
                    <a:pos x="10" y="9"/>
                  </a:cxn>
                  <a:cxn ang="0">
                    <a:pos x="20" y="2"/>
                  </a:cxn>
                  <a:cxn ang="0">
                    <a:pos x="32" y="0"/>
                  </a:cxn>
                </a:cxnLst>
                <a:rect l="0" t="0" r="r" b="b"/>
                <a:pathLst>
                  <a:path w="63" h="65">
                    <a:moveTo>
                      <a:pt x="32" y="0"/>
                    </a:moveTo>
                    <a:lnTo>
                      <a:pt x="44" y="2"/>
                    </a:lnTo>
                    <a:lnTo>
                      <a:pt x="54" y="9"/>
                    </a:lnTo>
                    <a:lnTo>
                      <a:pt x="61" y="19"/>
                    </a:lnTo>
                    <a:lnTo>
                      <a:pt x="63" y="32"/>
                    </a:lnTo>
                    <a:lnTo>
                      <a:pt x="61" y="44"/>
                    </a:lnTo>
                    <a:lnTo>
                      <a:pt x="54" y="55"/>
                    </a:lnTo>
                    <a:lnTo>
                      <a:pt x="44" y="62"/>
                    </a:lnTo>
                    <a:lnTo>
                      <a:pt x="32" y="65"/>
                    </a:lnTo>
                    <a:lnTo>
                      <a:pt x="20" y="62"/>
                    </a:lnTo>
                    <a:lnTo>
                      <a:pt x="10" y="55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10" y="9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42"/>
              <p:cNvSpPr>
                <a:spLocks/>
              </p:cNvSpPr>
              <p:nvPr/>
            </p:nvSpPr>
            <p:spPr bwMode="auto">
              <a:xfrm>
                <a:off x="3868" y="1543"/>
                <a:ext cx="10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2"/>
                  </a:cxn>
                  <a:cxn ang="0">
                    <a:pos x="48" y="9"/>
                  </a:cxn>
                  <a:cxn ang="0">
                    <a:pos x="55" y="18"/>
                  </a:cxn>
                  <a:cxn ang="0">
                    <a:pos x="57" y="30"/>
                  </a:cxn>
                  <a:cxn ang="0">
                    <a:pos x="55" y="42"/>
                  </a:cxn>
                  <a:cxn ang="0">
                    <a:pos x="48" y="51"/>
                  </a:cxn>
                  <a:cxn ang="0">
                    <a:pos x="40" y="57"/>
                  </a:cxn>
                  <a:cxn ang="0">
                    <a:pos x="28" y="60"/>
                  </a:cxn>
                  <a:cxn ang="0">
                    <a:pos x="17" y="57"/>
                  </a:cxn>
                  <a:cxn ang="0">
                    <a:pos x="8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7" y="2"/>
                  </a:cxn>
                  <a:cxn ang="0">
                    <a:pos x="28" y="0"/>
                  </a:cxn>
                </a:cxnLst>
                <a:rect l="0" t="0" r="r" b="b"/>
                <a:pathLst>
                  <a:path w="57" h="60">
                    <a:moveTo>
                      <a:pt x="28" y="0"/>
                    </a:moveTo>
                    <a:lnTo>
                      <a:pt x="40" y="2"/>
                    </a:lnTo>
                    <a:lnTo>
                      <a:pt x="48" y="9"/>
                    </a:lnTo>
                    <a:lnTo>
                      <a:pt x="55" y="18"/>
                    </a:lnTo>
                    <a:lnTo>
                      <a:pt x="57" y="30"/>
                    </a:lnTo>
                    <a:lnTo>
                      <a:pt x="55" y="42"/>
                    </a:lnTo>
                    <a:lnTo>
                      <a:pt x="48" y="51"/>
                    </a:lnTo>
                    <a:lnTo>
                      <a:pt x="40" y="57"/>
                    </a:lnTo>
                    <a:lnTo>
                      <a:pt x="28" y="60"/>
                    </a:lnTo>
                    <a:lnTo>
                      <a:pt x="17" y="57"/>
                    </a:lnTo>
                    <a:lnTo>
                      <a:pt x="8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43"/>
              <p:cNvSpPr>
                <a:spLocks/>
              </p:cNvSpPr>
              <p:nvPr/>
            </p:nvSpPr>
            <p:spPr bwMode="auto">
              <a:xfrm>
                <a:off x="3869" y="1544"/>
                <a:ext cx="9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50" y="17"/>
                  </a:cxn>
                  <a:cxn ang="0">
                    <a:pos x="52" y="26"/>
                  </a:cxn>
                  <a:cxn ang="0">
                    <a:pos x="50" y="37"/>
                  </a:cxn>
                  <a:cxn ang="0">
                    <a:pos x="44" y="46"/>
                  </a:cxn>
                  <a:cxn ang="0">
                    <a:pos x="36" y="51"/>
                  </a:cxn>
                  <a:cxn ang="0">
                    <a:pos x="26" y="53"/>
                  </a:cxn>
                  <a:cxn ang="0">
                    <a:pos x="16" y="51"/>
                  </a:cxn>
                  <a:cxn ang="0">
                    <a:pos x="8" y="46"/>
                  </a:cxn>
                  <a:cxn ang="0">
                    <a:pos x="2" y="37"/>
                  </a:cxn>
                  <a:cxn ang="0">
                    <a:pos x="0" y="26"/>
                  </a:cxn>
                  <a:cxn ang="0">
                    <a:pos x="2" y="17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6" y="0"/>
                  </a:cxn>
                </a:cxnLst>
                <a:rect l="0" t="0" r="r" b="b"/>
                <a:pathLst>
                  <a:path w="52" h="53">
                    <a:moveTo>
                      <a:pt x="26" y="0"/>
                    </a:moveTo>
                    <a:lnTo>
                      <a:pt x="36" y="2"/>
                    </a:lnTo>
                    <a:lnTo>
                      <a:pt x="44" y="8"/>
                    </a:lnTo>
                    <a:lnTo>
                      <a:pt x="50" y="17"/>
                    </a:lnTo>
                    <a:lnTo>
                      <a:pt x="52" y="26"/>
                    </a:lnTo>
                    <a:lnTo>
                      <a:pt x="50" y="37"/>
                    </a:lnTo>
                    <a:lnTo>
                      <a:pt x="44" y="46"/>
                    </a:lnTo>
                    <a:lnTo>
                      <a:pt x="36" y="51"/>
                    </a:lnTo>
                    <a:lnTo>
                      <a:pt x="26" y="53"/>
                    </a:lnTo>
                    <a:lnTo>
                      <a:pt x="16" y="51"/>
                    </a:lnTo>
                    <a:lnTo>
                      <a:pt x="8" y="46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44"/>
              <p:cNvSpPr>
                <a:spLocks/>
              </p:cNvSpPr>
              <p:nvPr/>
            </p:nvSpPr>
            <p:spPr bwMode="auto">
              <a:xfrm>
                <a:off x="3870" y="1545"/>
                <a:ext cx="7" cy="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3" y="2"/>
                  </a:cxn>
                  <a:cxn ang="0">
                    <a:pos x="40" y="6"/>
                  </a:cxn>
                  <a:cxn ang="0">
                    <a:pos x="45" y="14"/>
                  </a:cxn>
                  <a:cxn ang="0">
                    <a:pos x="47" y="23"/>
                  </a:cxn>
                  <a:cxn ang="0">
                    <a:pos x="45" y="32"/>
                  </a:cxn>
                  <a:cxn ang="0">
                    <a:pos x="40" y="40"/>
                  </a:cxn>
                  <a:cxn ang="0">
                    <a:pos x="33" y="45"/>
                  </a:cxn>
                  <a:cxn ang="0">
                    <a:pos x="23" y="47"/>
                  </a:cxn>
                  <a:cxn ang="0">
                    <a:pos x="14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3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4" y="2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33" y="2"/>
                    </a:lnTo>
                    <a:lnTo>
                      <a:pt x="40" y="6"/>
                    </a:lnTo>
                    <a:lnTo>
                      <a:pt x="45" y="14"/>
                    </a:lnTo>
                    <a:lnTo>
                      <a:pt x="47" y="23"/>
                    </a:lnTo>
                    <a:lnTo>
                      <a:pt x="45" y="32"/>
                    </a:lnTo>
                    <a:lnTo>
                      <a:pt x="40" y="40"/>
                    </a:lnTo>
                    <a:lnTo>
                      <a:pt x="33" y="45"/>
                    </a:lnTo>
                    <a:lnTo>
                      <a:pt x="23" y="47"/>
                    </a:lnTo>
                    <a:lnTo>
                      <a:pt x="14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3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45"/>
              <p:cNvSpPr>
                <a:spLocks/>
              </p:cNvSpPr>
              <p:nvPr/>
            </p:nvSpPr>
            <p:spPr bwMode="auto">
              <a:xfrm>
                <a:off x="3870" y="1546"/>
                <a:ext cx="7" cy="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1"/>
                  </a:cxn>
                  <a:cxn ang="0">
                    <a:pos x="34" y="5"/>
                  </a:cxn>
                  <a:cxn ang="0">
                    <a:pos x="39" y="12"/>
                  </a:cxn>
                  <a:cxn ang="0">
                    <a:pos x="41" y="21"/>
                  </a:cxn>
                  <a:cxn ang="0">
                    <a:pos x="39" y="29"/>
                  </a:cxn>
                  <a:cxn ang="0">
                    <a:pos x="34" y="36"/>
                  </a:cxn>
                  <a:cxn ang="0">
                    <a:pos x="28" y="40"/>
                  </a:cxn>
                  <a:cxn ang="0">
                    <a:pos x="20" y="41"/>
                  </a:cxn>
                  <a:cxn ang="0">
                    <a:pos x="12" y="40"/>
                  </a:cxn>
                  <a:cxn ang="0">
                    <a:pos x="5" y="36"/>
                  </a:cxn>
                  <a:cxn ang="0">
                    <a:pos x="1" y="29"/>
                  </a:cxn>
                  <a:cxn ang="0">
                    <a:pos x="0" y="21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12" y="1"/>
                  </a:cxn>
                  <a:cxn ang="0">
                    <a:pos x="20" y="0"/>
                  </a:cxn>
                </a:cxnLst>
                <a:rect l="0" t="0" r="r" b="b"/>
                <a:pathLst>
                  <a:path w="41" h="41">
                    <a:moveTo>
                      <a:pt x="20" y="0"/>
                    </a:moveTo>
                    <a:lnTo>
                      <a:pt x="28" y="1"/>
                    </a:lnTo>
                    <a:lnTo>
                      <a:pt x="34" y="5"/>
                    </a:lnTo>
                    <a:lnTo>
                      <a:pt x="39" y="12"/>
                    </a:lnTo>
                    <a:lnTo>
                      <a:pt x="41" y="21"/>
                    </a:lnTo>
                    <a:lnTo>
                      <a:pt x="39" y="29"/>
                    </a:lnTo>
                    <a:lnTo>
                      <a:pt x="34" y="36"/>
                    </a:lnTo>
                    <a:lnTo>
                      <a:pt x="28" y="40"/>
                    </a:lnTo>
                    <a:lnTo>
                      <a:pt x="20" y="41"/>
                    </a:lnTo>
                    <a:lnTo>
                      <a:pt x="12" y="40"/>
                    </a:lnTo>
                    <a:lnTo>
                      <a:pt x="5" y="36"/>
                    </a:lnTo>
                    <a:lnTo>
                      <a:pt x="1" y="29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12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46"/>
              <p:cNvSpPr>
                <a:spLocks/>
              </p:cNvSpPr>
              <p:nvPr/>
            </p:nvSpPr>
            <p:spPr bwMode="auto">
              <a:xfrm>
                <a:off x="3829" y="1540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3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3"/>
                  </a:cxn>
                  <a:cxn ang="0">
                    <a:pos x="103" y="42"/>
                  </a:cxn>
                  <a:cxn ang="0">
                    <a:pos x="104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3"/>
                  </a:cxn>
                  <a:cxn ang="0">
                    <a:pos x="89" y="90"/>
                  </a:cxn>
                  <a:cxn ang="0">
                    <a:pos x="82" y="97"/>
                  </a:cxn>
                  <a:cxn ang="0">
                    <a:pos x="73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3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3"/>
                    </a:lnTo>
                    <a:lnTo>
                      <a:pt x="103" y="42"/>
                    </a:lnTo>
                    <a:lnTo>
                      <a:pt x="104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3"/>
                    </a:lnTo>
                    <a:lnTo>
                      <a:pt x="89" y="90"/>
                    </a:lnTo>
                    <a:lnTo>
                      <a:pt x="82" y="97"/>
                    </a:lnTo>
                    <a:lnTo>
                      <a:pt x="73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47"/>
              <p:cNvSpPr>
                <a:spLocks/>
              </p:cNvSpPr>
              <p:nvPr/>
            </p:nvSpPr>
            <p:spPr bwMode="auto">
              <a:xfrm>
                <a:off x="3829" y="1540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3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3"/>
                  </a:cxn>
                  <a:cxn ang="0">
                    <a:pos x="103" y="42"/>
                  </a:cxn>
                  <a:cxn ang="0">
                    <a:pos x="104" y="53"/>
                  </a:cxn>
                  <a:cxn ang="0">
                    <a:pos x="104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3"/>
                  </a:cxn>
                  <a:cxn ang="0">
                    <a:pos x="89" y="90"/>
                  </a:cxn>
                  <a:cxn ang="0">
                    <a:pos x="82" y="97"/>
                  </a:cxn>
                  <a:cxn ang="0">
                    <a:pos x="73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3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3"/>
                    </a:lnTo>
                    <a:lnTo>
                      <a:pt x="103" y="42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3"/>
                    </a:lnTo>
                    <a:lnTo>
                      <a:pt x="89" y="90"/>
                    </a:lnTo>
                    <a:lnTo>
                      <a:pt x="82" y="97"/>
                    </a:lnTo>
                    <a:lnTo>
                      <a:pt x="73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48"/>
              <p:cNvSpPr>
                <a:spLocks/>
              </p:cNvSpPr>
              <p:nvPr/>
            </p:nvSpPr>
            <p:spPr bwMode="auto">
              <a:xfrm>
                <a:off x="3830" y="1540"/>
                <a:ext cx="16" cy="1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8" y="2"/>
                  </a:cxn>
                  <a:cxn ang="0">
                    <a:pos x="68" y="5"/>
                  </a:cxn>
                  <a:cxn ang="0">
                    <a:pos x="77" y="9"/>
                  </a:cxn>
                  <a:cxn ang="0">
                    <a:pos x="84" y="16"/>
                  </a:cxn>
                  <a:cxn ang="0">
                    <a:pos x="90" y="22"/>
                  </a:cxn>
                  <a:cxn ang="0">
                    <a:pos x="94" y="31"/>
                  </a:cxn>
                  <a:cxn ang="0">
                    <a:pos x="97" y="41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4" y="70"/>
                  </a:cxn>
                  <a:cxn ang="0">
                    <a:pos x="90" y="79"/>
                  </a:cxn>
                  <a:cxn ang="0">
                    <a:pos x="84" y="86"/>
                  </a:cxn>
                  <a:cxn ang="0">
                    <a:pos x="77" y="92"/>
                  </a:cxn>
                  <a:cxn ang="0">
                    <a:pos x="68" y="96"/>
                  </a:cxn>
                  <a:cxn ang="0">
                    <a:pos x="58" y="99"/>
                  </a:cxn>
                  <a:cxn ang="0">
                    <a:pos x="48" y="100"/>
                  </a:cxn>
                  <a:cxn ang="0">
                    <a:pos x="39" y="99"/>
                  </a:cxn>
                  <a:cxn ang="0">
                    <a:pos x="30" y="96"/>
                  </a:cxn>
                  <a:cxn ang="0">
                    <a:pos x="21" y="92"/>
                  </a:cxn>
                  <a:cxn ang="0">
                    <a:pos x="15" y="86"/>
                  </a:cxn>
                  <a:cxn ang="0">
                    <a:pos x="8" y="79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8" y="22"/>
                  </a:cxn>
                  <a:cxn ang="0">
                    <a:pos x="15" y="16"/>
                  </a:cxn>
                  <a:cxn ang="0">
                    <a:pos x="21" y="9"/>
                  </a:cxn>
                  <a:cxn ang="0">
                    <a:pos x="30" y="5"/>
                  </a:cxn>
                  <a:cxn ang="0">
                    <a:pos x="39" y="2"/>
                  </a:cxn>
                  <a:cxn ang="0">
                    <a:pos x="48" y="0"/>
                  </a:cxn>
                </a:cxnLst>
                <a:rect l="0" t="0" r="r" b="b"/>
                <a:pathLst>
                  <a:path w="98" h="100">
                    <a:moveTo>
                      <a:pt x="48" y="0"/>
                    </a:moveTo>
                    <a:lnTo>
                      <a:pt x="58" y="2"/>
                    </a:lnTo>
                    <a:lnTo>
                      <a:pt x="68" y="5"/>
                    </a:lnTo>
                    <a:lnTo>
                      <a:pt x="77" y="9"/>
                    </a:lnTo>
                    <a:lnTo>
                      <a:pt x="84" y="16"/>
                    </a:lnTo>
                    <a:lnTo>
                      <a:pt x="90" y="22"/>
                    </a:lnTo>
                    <a:lnTo>
                      <a:pt x="94" y="31"/>
                    </a:lnTo>
                    <a:lnTo>
                      <a:pt x="97" y="41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4" y="70"/>
                    </a:lnTo>
                    <a:lnTo>
                      <a:pt x="90" y="79"/>
                    </a:lnTo>
                    <a:lnTo>
                      <a:pt x="84" y="86"/>
                    </a:lnTo>
                    <a:lnTo>
                      <a:pt x="77" y="92"/>
                    </a:lnTo>
                    <a:lnTo>
                      <a:pt x="68" y="96"/>
                    </a:lnTo>
                    <a:lnTo>
                      <a:pt x="58" y="99"/>
                    </a:lnTo>
                    <a:lnTo>
                      <a:pt x="48" y="100"/>
                    </a:lnTo>
                    <a:lnTo>
                      <a:pt x="39" y="99"/>
                    </a:lnTo>
                    <a:lnTo>
                      <a:pt x="30" y="96"/>
                    </a:lnTo>
                    <a:lnTo>
                      <a:pt x="21" y="92"/>
                    </a:lnTo>
                    <a:lnTo>
                      <a:pt x="15" y="86"/>
                    </a:lnTo>
                    <a:lnTo>
                      <a:pt x="8" y="79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8" y="22"/>
                    </a:lnTo>
                    <a:lnTo>
                      <a:pt x="15" y="16"/>
                    </a:lnTo>
                    <a:lnTo>
                      <a:pt x="21" y="9"/>
                    </a:lnTo>
                    <a:lnTo>
                      <a:pt x="30" y="5"/>
                    </a:lnTo>
                    <a:lnTo>
                      <a:pt x="39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49"/>
              <p:cNvSpPr>
                <a:spLocks/>
              </p:cNvSpPr>
              <p:nvPr/>
            </p:nvSpPr>
            <p:spPr bwMode="auto">
              <a:xfrm>
                <a:off x="3830" y="1541"/>
                <a:ext cx="16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5" y="3"/>
                  </a:cxn>
                  <a:cxn ang="0">
                    <a:pos x="73" y="7"/>
                  </a:cxn>
                  <a:cxn ang="0">
                    <a:pos x="79" y="13"/>
                  </a:cxn>
                  <a:cxn ang="0">
                    <a:pos x="85" y="20"/>
                  </a:cxn>
                  <a:cxn ang="0">
                    <a:pos x="89" y="28"/>
                  </a:cxn>
                  <a:cxn ang="0">
                    <a:pos x="91" y="37"/>
                  </a:cxn>
                  <a:cxn ang="0">
                    <a:pos x="92" y="46"/>
                  </a:cxn>
                  <a:cxn ang="0">
                    <a:pos x="91" y="56"/>
                  </a:cxn>
                  <a:cxn ang="0">
                    <a:pos x="89" y="65"/>
                  </a:cxn>
                  <a:cxn ang="0">
                    <a:pos x="85" y="73"/>
                  </a:cxn>
                  <a:cxn ang="0">
                    <a:pos x="79" y="80"/>
                  </a:cxn>
                  <a:cxn ang="0">
                    <a:pos x="73" y="86"/>
                  </a:cxn>
                  <a:cxn ang="0">
                    <a:pos x="65" y="90"/>
                  </a:cxn>
                  <a:cxn ang="0">
                    <a:pos x="56" y="93"/>
                  </a:cxn>
                  <a:cxn ang="0">
                    <a:pos x="47" y="94"/>
                  </a:cxn>
                  <a:cxn ang="0">
                    <a:pos x="38" y="93"/>
                  </a:cxn>
                  <a:cxn ang="0">
                    <a:pos x="29" y="90"/>
                  </a:cxn>
                  <a:cxn ang="0">
                    <a:pos x="21" y="86"/>
                  </a:cxn>
                  <a:cxn ang="0">
                    <a:pos x="14" y="80"/>
                  </a:cxn>
                  <a:cxn ang="0">
                    <a:pos x="9" y="73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6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9" y="20"/>
                  </a:cxn>
                  <a:cxn ang="0">
                    <a:pos x="14" y="13"/>
                  </a:cxn>
                  <a:cxn ang="0">
                    <a:pos x="21" y="7"/>
                  </a:cxn>
                  <a:cxn ang="0">
                    <a:pos x="29" y="3"/>
                  </a:cxn>
                  <a:cxn ang="0">
                    <a:pos x="38" y="1"/>
                  </a:cxn>
                  <a:cxn ang="0">
                    <a:pos x="47" y="0"/>
                  </a:cxn>
                </a:cxnLst>
                <a:rect l="0" t="0" r="r" b="b"/>
                <a:pathLst>
                  <a:path w="92" h="94">
                    <a:moveTo>
                      <a:pt x="47" y="0"/>
                    </a:moveTo>
                    <a:lnTo>
                      <a:pt x="56" y="1"/>
                    </a:lnTo>
                    <a:lnTo>
                      <a:pt x="65" y="3"/>
                    </a:lnTo>
                    <a:lnTo>
                      <a:pt x="73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1" y="37"/>
                    </a:lnTo>
                    <a:lnTo>
                      <a:pt x="92" y="46"/>
                    </a:lnTo>
                    <a:lnTo>
                      <a:pt x="91" y="56"/>
                    </a:lnTo>
                    <a:lnTo>
                      <a:pt x="89" y="65"/>
                    </a:lnTo>
                    <a:lnTo>
                      <a:pt x="85" y="73"/>
                    </a:lnTo>
                    <a:lnTo>
                      <a:pt x="79" y="80"/>
                    </a:lnTo>
                    <a:lnTo>
                      <a:pt x="73" y="86"/>
                    </a:lnTo>
                    <a:lnTo>
                      <a:pt x="65" y="90"/>
                    </a:lnTo>
                    <a:lnTo>
                      <a:pt x="56" y="93"/>
                    </a:lnTo>
                    <a:lnTo>
                      <a:pt x="47" y="94"/>
                    </a:lnTo>
                    <a:lnTo>
                      <a:pt x="38" y="93"/>
                    </a:lnTo>
                    <a:lnTo>
                      <a:pt x="29" y="90"/>
                    </a:lnTo>
                    <a:lnTo>
                      <a:pt x="21" y="86"/>
                    </a:lnTo>
                    <a:lnTo>
                      <a:pt x="14" y="80"/>
                    </a:lnTo>
                    <a:lnTo>
                      <a:pt x="9" y="73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9" y="3"/>
                    </a:lnTo>
                    <a:lnTo>
                      <a:pt x="38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50"/>
              <p:cNvSpPr>
                <a:spLocks/>
              </p:cNvSpPr>
              <p:nvPr/>
            </p:nvSpPr>
            <p:spPr bwMode="auto">
              <a:xfrm>
                <a:off x="3831" y="1542"/>
                <a:ext cx="15" cy="1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2" y="1"/>
                  </a:cxn>
                  <a:cxn ang="0">
                    <a:pos x="60" y="3"/>
                  </a:cxn>
                  <a:cxn ang="0">
                    <a:pos x="68" y="8"/>
                  </a:cxn>
                  <a:cxn ang="0">
                    <a:pos x="74" y="13"/>
                  </a:cxn>
                  <a:cxn ang="0">
                    <a:pos x="78" y="20"/>
                  </a:cxn>
                  <a:cxn ang="0">
                    <a:pos x="83" y="27"/>
                  </a:cxn>
                  <a:cxn ang="0">
                    <a:pos x="85" y="36"/>
                  </a:cxn>
                  <a:cxn ang="0">
                    <a:pos x="86" y="45"/>
                  </a:cxn>
                  <a:cxn ang="0">
                    <a:pos x="85" y="53"/>
                  </a:cxn>
                  <a:cxn ang="0">
                    <a:pos x="83" y="62"/>
                  </a:cxn>
                  <a:cxn ang="0">
                    <a:pos x="78" y="70"/>
                  </a:cxn>
                  <a:cxn ang="0">
                    <a:pos x="74" y="76"/>
                  </a:cxn>
                  <a:cxn ang="0">
                    <a:pos x="68" y="82"/>
                  </a:cxn>
                  <a:cxn ang="0">
                    <a:pos x="60" y="86"/>
                  </a:cxn>
                  <a:cxn ang="0">
                    <a:pos x="52" y="88"/>
                  </a:cxn>
                  <a:cxn ang="0">
                    <a:pos x="44" y="89"/>
                  </a:cxn>
                  <a:cxn ang="0">
                    <a:pos x="35" y="88"/>
                  </a:cxn>
                  <a:cxn ang="0">
                    <a:pos x="26" y="86"/>
                  </a:cxn>
                  <a:cxn ang="0">
                    <a:pos x="19" y="82"/>
                  </a:cxn>
                  <a:cxn ang="0">
                    <a:pos x="12" y="76"/>
                  </a:cxn>
                  <a:cxn ang="0">
                    <a:pos x="8" y="70"/>
                  </a:cxn>
                  <a:cxn ang="0">
                    <a:pos x="4" y="62"/>
                  </a:cxn>
                  <a:cxn ang="0">
                    <a:pos x="1" y="53"/>
                  </a:cxn>
                  <a:cxn ang="0">
                    <a:pos x="0" y="45"/>
                  </a:cxn>
                  <a:cxn ang="0">
                    <a:pos x="1" y="36"/>
                  </a:cxn>
                  <a:cxn ang="0">
                    <a:pos x="4" y="27"/>
                  </a:cxn>
                  <a:cxn ang="0">
                    <a:pos x="8" y="20"/>
                  </a:cxn>
                  <a:cxn ang="0">
                    <a:pos x="12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6" h="89">
                    <a:moveTo>
                      <a:pt x="44" y="0"/>
                    </a:moveTo>
                    <a:lnTo>
                      <a:pt x="52" y="1"/>
                    </a:lnTo>
                    <a:lnTo>
                      <a:pt x="60" y="3"/>
                    </a:lnTo>
                    <a:lnTo>
                      <a:pt x="68" y="8"/>
                    </a:lnTo>
                    <a:lnTo>
                      <a:pt x="74" y="13"/>
                    </a:lnTo>
                    <a:lnTo>
                      <a:pt x="78" y="20"/>
                    </a:lnTo>
                    <a:lnTo>
                      <a:pt x="83" y="27"/>
                    </a:lnTo>
                    <a:lnTo>
                      <a:pt x="85" y="36"/>
                    </a:lnTo>
                    <a:lnTo>
                      <a:pt x="86" y="45"/>
                    </a:lnTo>
                    <a:lnTo>
                      <a:pt x="85" y="53"/>
                    </a:lnTo>
                    <a:lnTo>
                      <a:pt x="83" y="62"/>
                    </a:lnTo>
                    <a:lnTo>
                      <a:pt x="78" y="70"/>
                    </a:lnTo>
                    <a:lnTo>
                      <a:pt x="74" y="76"/>
                    </a:lnTo>
                    <a:lnTo>
                      <a:pt x="68" y="82"/>
                    </a:lnTo>
                    <a:lnTo>
                      <a:pt x="60" y="86"/>
                    </a:lnTo>
                    <a:lnTo>
                      <a:pt x="52" y="88"/>
                    </a:lnTo>
                    <a:lnTo>
                      <a:pt x="44" y="89"/>
                    </a:lnTo>
                    <a:lnTo>
                      <a:pt x="35" y="88"/>
                    </a:lnTo>
                    <a:lnTo>
                      <a:pt x="26" y="86"/>
                    </a:lnTo>
                    <a:lnTo>
                      <a:pt x="19" y="82"/>
                    </a:lnTo>
                    <a:lnTo>
                      <a:pt x="12" y="76"/>
                    </a:lnTo>
                    <a:lnTo>
                      <a:pt x="8" y="70"/>
                    </a:lnTo>
                    <a:lnTo>
                      <a:pt x="4" y="62"/>
                    </a:lnTo>
                    <a:lnTo>
                      <a:pt x="1" y="53"/>
                    </a:lnTo>
                    <a:lnTo>
                      <a:pt x="0" y="45"/>
                    </a:lnTo>
                    <a:lnTo>
                      <a:pt x="1" y="36"/>
                    </a:lnTo>
                    <a:lnTo>
                      <a:pt x="4" y="27"/>
                    </a:lnTo>
                    <a:lnTo>
                      <a:pt x="8" y="20"/>
                    </a:lnTo>
                    <a:lnTo>
                      <a:pt x="12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51"/>
              <p:cNvSpPr>
                <a:spLocks/>
              </p:cNvSpPr>
              <p:nvPr/>
            </p:nvSpPr>
            <p:spPr bwMode="auto">
              <a:xfrm>
                <a:off x="3832" y="1543"/>
                <a:ext cx="13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3" y="6"/>
                  </a:cxn>
                  <a:cxn ang="0">
                    <a:pos x="69" y="12"/>
                  </a:cxn>
                  <a:cxn ang="0">
                    <a:pos x="73" y="18"/>
                  </a:cxn>
                  <a:cxn ang="0">
                    <a:pos x="77" y="25"/>
                  </a:cxn>
                  <a:cxn ang="0">
                    <a:pos x="79" y="32"/>
                  </a:cxn>
                  <a:cxn ang="0">
                    <a:pos x="80" y="41"/>
                  </a:cxn>
                  <a:cxn ang="0">
                    <a:pos x="79" y="50"/>
                  </a:cxn>
                  <a:cxn ang="0">
                    <a:pos x="77" y="57"/>
                  </a:cxn>
                  <a:cxn ang="0">
                    <a:pos x="73" y="64"/>
                  </a:cxn>
                  <a:cxn ang="0">
                    <a:pos x="69" y="70"/>
                  </a:cxn>
                  <a:cxn ang="0">
                    <a:pos x="63" y="76"/>
                  </a:cxn>
                  <a:cxn ang="0">
                    <a:pos x="56" y="79"/>
                  </a:cxn>
                  <a:cxn ang="0">
                    <a:pos x="49" y="81"/>
                  </a:cxn>
                  <a:cxn ang="0">
                    <a:pos x="41" y="82"/>
                  </a:cxn>
                  <a:cxn ang="0">
                    <a:pos x="32" y="81"/>
                  </a:cxn>
                  <a:cxn ang="0">
                    <a:pos x="25" y="79"/>
                  </a:cxn>
                  <a:cxn ang="0">
                    <a:pos x="17" y="76"/>
                  </a:cxn>
                  <a:cxn ang="0">
                    <a:pos x="12" y="70"/>
                  </a:cxn>
                  <a:cxn ang="0">
                    <a:pos x="6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1"/>
                  </a:cxn>
                  <a:cxn ang="0">
                    <a:pos x="1" y="32"/>
                  </a:cxn>
                  <a:cxn ang="0">
                    <a:pos x="3" y="25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17" y="6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0" h="82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9" y="12"/>
                    </a:lnTo>
                    <a:lnTo>
                      <a:pt x="73" y="18"/>
                    </a:lnTo>
                    <a:lnTo>
                      <a:pt x="77" y="25"/>
                    </a:lnTo>
                    <a:lnTo>
                      <a:pt x="79" y="32"/>
                    </a:lnTo>
                    <a:lnTo>
                      <a:pt x="80" y="41"/>
                    </a:lnTo>
                    <a:lnTo>
                      <a:pt x="79" y="50"/>
                    </a:lnTo>
                    <a:lnTo>
                      <a:pt x="77" y="57"/>
                    </a:lnTo>
                    <a:lnTo>
                      <a:pt x="73" y="64"/>
                    </a:lnTo>
                    <a:lnTo>
                      <a:pt x="69" y="70"/>
                    </a:lnTo>
                    <a:lnTo>
                      <a:pt x="63" y="76"/>
                    </a:lnTo>
                    <a:lnTo>
                      <a:pt x="56" y="79"/>
                    </a:lnTo>
                    <a:lnTo>
                      <a:pt x="49" y="81"/>
                    </a:lnTo>
                    <a:lnTo>
                      <a:pt x="41" y="82"/>
                    </a:lnTo>
                    <a:lnTo>
                      <a:pt x="32" y="81"/>
                    </a:lnTo>
                    <a:lnTo>
                      <a:pt x="25" y="79"/>
                    </a:lnTo>
                    <a:lnTo>
                      <a:pt x="17" y="76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5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52"/>
              <p:cNvSpPr>
                <a:spLocks/>
              </p:cNvSpPr>
              <p:nvPr/>
            </p:nvSpPr>
            <p:spPr bwMode="auto">
              <a:xfrm>
                <a:off x="3833" y="1544"/>
                <a:ext cx="12" cy="1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2" y="3"/>
                  </a:cxn>
                  <a:cxn ang="0">
                    <a:pos x="59" y="6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2" y="24"/>
                  </a:cxn>
                  <a:cxn ang="0">
                    <a:pos x="74" y="31"/>
                  </a:cxn>
                  <a:cxn ang="0">
                    <a:pos x="75" y="39"/>
                  </a:cxn>
                  <a:cxn ang="0">
                    <a:pos x="74" y="47"/>
                  </a:cxn>
                  <a:cxn ang="0">
                    <a:pos x="72" y="53"/>
                  </a:cxn>
                  <a:cxn ang="0">
                    <a:pos x="68" y="60"/>
                  </a:cxn>
                  <a:cxn ang="0">
                    <a:pos x="64" y="66"/>
                  </a:cxn>
                  <a:cxn ang="0">
                    <a:pos x="59" y="70"/>
                  </a:cxn>
                  <a:cxn ang="0">
                    <a:pos x="52" y="74"/>
                  </a:cxn>
                  <a:cxn ang="0">
                    <a:pos x="45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4"/>
                  </a:cxn>
                  <a:cxn ang="0">
                    <a:pos x="16" y="70"/>
                  </a:cxn>
                  <a:cxn ang="0">
                    <a:pos x="11" y="66"/>
                  </a:cxn>
                  <a:cxn ang="0">
                    <a:pos x="7" y="60"/>
                  </a:cxn>
                  <a:cxn ang="0">
                    <a:pos x="3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9" y="6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2" y="24"/>
                    </a:lnTo>
                    <a:lnTo>
                      <a:pt x="74" y="31"/>
                    </a:lnTo>
                    <a:lnTo>
                      <a:pt x="75" y="39"/>
                    </a:lnTo>
                    <a:lnTo>
                      <a:pt x="74" y="47"/>
                    </a:lnTo>
                    <a:lnTo>
                      <a:pt x="72" y="53"/>
                    </a:lnTo>
                    <a:lnTo>
                      <a:pt x="68" y="60"/>
                    </a:lnTo>
                    <a:lnTo>
                      <a:pt x="64" y="66"/>
                    </a:lnTo>
                    <a:lnTo>
                      <a:pt x="59" y="70"/>
                    </a:lnTo>
                    <a:lnTo>
                      <a:pt x="52" y="74"/>
                    </a:lnTo>
                    <a:lnTo>
                      <a:pt x="45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4"/>
                    </a:lnTo>
                    <a:lnTo>
                      <a:pt x="16" y="70"/>
                    </a:lnTo>
                    <a:lnTo>
                      <a:pt x="11" y="66"/>
                    </a:lnTo>
                    <a:lnTo>
                      <a:pt x="7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53"/>
              <p:cNvSpPr>
                <a:spLocks/>
              </p:cNvSpPr>
              <p:nvPr/>
            </p:nvSpPr>
            <p:spPr bwMode="auto">
              <a:xfrm>
                <a:off x="3834" y="1545"/>
                <a:ext cx="11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49" y="4"/>
                  </a:cxn>
                  <a:cxn ang="0">
                    <a:pos x="55" y="7"/>
                  </a:cxn>
                  <a:cxn ang="0">
                    <a:pos x="60" y="11"/>
                  </a:cxn>
                  <a:cxn ang="0">
                    <a:pos x="64" y="17"/>
                  </a:cxn>
                  <a:cxn ang="0">
                    <a:pos x="68" y="22"/>
                  </a:cxn>
                  <a:cxn ang="0">
                    <a:pos x="69" y="29"/>
                  </a:cxn>
                  <a:cxn ang="0">
                    <a:pos x="70" y="36"/>
                  </a:cxn>
                  <a:cxn ang="0">
                    <a:pos x="69" y="44"/>
                  </a:cxn>
                  <a:cxn ang="0">
                    <a:pos x="68" y="50"/>
                  </a:cxn>
                  <a:cxn ang="0">
                    <a:pos x="64" y="56"/>
                  </a:cxn>
                  <a:cxn ang="0">
                    <a:pos x="60" y="61"/>
                  </a:cxn>
                  <a:cxn ang="0">
                    <a:pos x="55" y="65"/>
                  </a:cxn>
                  <a:cxn ang="0">
                    <a:pos x="49" y="69"/>
                  </a:cxn>
                  <a:cxn ang="0">
                    <a:pos x="43" y="70"/>
                  </a:cxn>
                  <a:cxn ang="0">
                    <a:pos x="35" y="71"/>
                  </a:cxn>
                  <a:cxn ang="0">
                    <a:pos x="28" y="70"/>
                  </a:cxn>
                  <a:cxn ang="0">
                    <a:pos x="21" y="69"/>
                  </a:cxn>
                  <a:cxn ang="0">
                    <a:pos x="16" y="65"/>
                  </a:cxn>
                  <a:cxn ang="0">
                    <a:pos x="10" y="61"/>
                  </a:cxn>
                  <a:cxn ang="0">
                    <a:pos x="6" y="56"/>
                  </a:cxn>
                  <a:cxn ang="0">
                    <a:pos x="3" y="50"/>
                  </a:cxn>
                  <a:cxn ang="0">
                    <a:pos x="1" y="44"/>
                  </a:cxn>
                  <a:cxn ang="0">
                    <a:pos x="0" y="36"/>
                  </a:cxn>
                  <a:cxn ang="0">
                    <a:pos x="1" y="29"/>
                  </a:cxn>
                  <a:cxn ang="0">
                    <a:pos x="3" y="22"/>
                  </a:cxn>
                  <a:cxn ang="0">
                    <a:pos x="6" y="17"/>
                  </a:cxn>
                  <a:cxn ang="0">
                    <a:pos x="10" y="11"/>
                  </a:cxn>
                  <a:cxn ang="0">
                    <a:pos x="16" y="7"/>
                  </a:cxn>
                  <a:cxn ang="0">
                    <a:pos x="21" y="4"/>
                  </a:cxn>
                  <a:cxn ang="0">
                    <a:pos x="28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43" y="1"/>
                    </a:lnTo>
                    <a:lnTo>
                      <a:pt x="49" y="4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7"/>
                    </a:lnTo>
                    <a:lnTo>
                      <a:pt x="68" y="22"/>
                    </a:lnTo>
                    <a:lnTo>
                      <a:pt x="69" y="29"/>
                    </a:lnTo>
                    <a:lnTo>
                      <a:pt x="70" y="36"/>
                    </a:lnTo>
                    <a:lnTo>
                      <a:pt x="69" y="44"/>
                    </a:lnTo>
                    <a:lnTo>
                      <a:pt x="68" y="50"/>
                    </a:lnTo>
                    <a:lnTo>
                      <a:pt x="64" y="56"/>
                    </a:lnTo>
                    <a:lnTo>
                      <a:pt x="60" y="61"/>
                    </a:lnTo>
                    <a:lnTo>
                      <a:pt x="55" y="65"/>
                    </a:lnTo>
                    <a:lnTo>
                      <a:pt x="49" y="69"/>
                    </a:lnTo>
                    <a:lnTo>
                      <a:pt x="43" y="70"/>
                    </a:lnTo>
                    <a:lnTo>
                      <a:pt x="35" y="71"/>
                    </a:lnTo>
                    <a:lnTo>
                      <a:pt x="28" y="70"/>
                    </a:lnTo>
                    <a:lnTo>
                      <a:pt x="21" y="69"/>
                    </a:lnTo>
                    <a:lnTo>
                      <a:pt x="16" y="65"/>
                    </a:lnTo>
                    <a:lnTo>
                      <a:pt x="10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1" y="4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54"/>
              <p:cNvSpPr>
                <a:spLocks/>
              </p:cNvSpPr>
              <p:nvPr/>
            </p:nvSpPr>
            <p:spPr bwMode="auto">
              <a:xfrm>
                <a:off x="3834" y="1545"/>
                <a:ext cx="11" cy="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5"/>
                  </a:cxn>
                  <a:cxn ang="0">
                    <a:pos x="54" y="9"/>
                  </a:cxn>
                  <a:cxn ang="0">
                    <a:pos x="58" y="14"/>
                  </a:cxn>
                  <a:cxn ang="0">
                    <a:pos x="62" y="20"/>
                  </a:cxn>
                  <a:cxn ang="0">
                    <a:pos x="63" y="26"/>
                  </a:cxn>
                  <a:cxn ang="0">
                    <a:pos x="64" y="32"/>
                  </a:cxn>
                  <a:cxn ang="0">
                    <a:pos x="63" y="39"/>
                  </a:cxn>
                  <a:cxn ang="0">
                    <a:pos x="62" y="45"/>
                  </a:cxn>
                  <a:cxn ang="0">
                    <a:pos x="58" y="51"/>
                  </a:cxn>
                  <a:cxn ang="0">
                    <a:pos x="54" y="56"/>
                  </a:cxn>
                  <a:cxn ang="0">
                    <a:pos x="50" y="60"/>
                  </a:cxn>
                  <a:cxn ang="0">
                    <a:pos x="44" y="64"/>
                  </a:cxn>
                  <a:cxn ang="0">
                    <a:pos x="38" y="65"/>
                  </a:cxn>
                  <a:cxn ang="0">
                    <a:pos x="31" y="66"/>
                  </a:cxn>
                  <a:cxn ang="0">
                    <a:pos x="19" y="64"/>
                  </a:cxn>
                  <a:cxn ang="0">
                    <a:pos x="9" y="56"/>
                  </a:cxn>
                  <a:cxn ang="0">
                    <a:pos x="2" y="45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9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6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8" y="14"/>
                    </a:lnTo>
                    <a:lnTo>
                      <a:pt x="62" y="20"/>
                    </a:lnTo>
                    <a:lnTo>
                      <a:pt x="63" y="26"/>
                    </a:lnTo>
                    <a:lnTo>
                      <a:pt x="64" y="32"/>
                    </a:lnTo>
                    <a:lnTo>
                      <a:pt x="63" y="39"/>
                    </a:lnTo>
                    <a:lnTo>
                      <a:pt x="62" y="45"/>
                    </a:lnTo>
                    <a:lnTo>
                      <a:pt x="58" y="51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64"/>
                    </a:lnTo>
                    <a:lnTo>
                      <a:pt x="38" y="65"/>
                    </a:lnTo>
                    <a:lnTo>
                      <a:pt x="31" y="66"/>
                    </a:lnTo>
                    <a:lnTo>
                      <a:pt x="19" y="64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55"/>
              <p:cNvSpPr>
                <a:spLocks/>
              </p:cNvSpPr>
              <p:nvPr/>
            </p:nvSpPr>
            <p:spPr bwMode="auto">
              <a:xfrm>
                <a:off x="3835" y="1546"/>
                <a:ext cx="10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6" y="17"/>
                  </a:cxn>
                  <a:cxn ang="0">
                    <a:pos x="59" y="29"/>
                  </a:cxn>
                  <a:cxn ang="0">
                    <a:pos x="56" y="41"/>
                  </a:cxn>
                  <a:cxn ang="0">
                    <a:pos x="50" y="51"/>
                  </a:cxn>
                  <a:cxn ang="0">
                    <a:pos x="41" y="58"/>
                  </a:cxn>
                  <a:cxn ang="0">
                    <a:pos x="29" y="60"/>
                  </a:cxn>
                  <a:cxn ang="0">
                    <a:pos x="17" y="58"/>
                  </a:cxn>
                  <a:cxn ang="0">
                    <a:pos x="9" y="51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9" y="9"/>
                  </a:cxn>
                  <a:cxn ang="0">
                    <a:pos x="17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60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6" y="17"/>
                    </a:lnTo>
                    <a:lnTo>
                      <a:pt x="59" y="29"/>
                    </a:lnTo>
                    <a:lnTo>
                      <a:pt x="56" y="41"/>
                    </a:lnTo>
                    <a:lnTo>
                      <a:pt x="50" y="51"/>
                    </a:lnTo>
                    <a:lnTo>
                      <a:pt x="41" y="58"/>
                    </a:lnTo>
                    <a:lnTo>
                      <a:pt x="29" y="60"/>
                    </a:lnTo>
                    <a:lnTo>
                      <a:pt x="17" y="58"/>
                    </a:lnTo>
                    <a:lnTo>
                      <a:pt x="9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9" y="9"/>
                    </a:lnTo>
                    <a:lnTo>
                      <a:pt x="1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56"/>
              <p:cNvSpPr>
                <a:spLocks/>
              </p:cNvSpPr>
              <p:nvPr/>
            </p:nvSpPr>
            <p:spPr bwMode="auto">
              <a:xfrm>
                <a:off x="3836" y="1547"/>
                <a:ext cx="8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7" y="3"/>
                  </a:cxn>
                  <a:cxn ang="0">
                    <a:pos x="45" y="9"/>
                  </a:cxn>
                  <a:cxn ang="0">
                    <a:pos x="50" y="18"/>
                  </a:cxn>
                  <a:cxn ang="0">
                    <a:pos x="52" y="28"/>
                  </a:cxn>
                  <a:cxn ang="0">
                    <a:pos x="50" y="38"/>
                  </a:cxn>
                  <a:cxn ang="0">
                    <a:pos x="45" y="47"/>
                  </a:cxn>
                  <a:cxn ang="0">
                    <a:pos x="37" y="53"/>
                  </a:cxn>
                  <a:cxn ang="0">
                    <a:pos x="26" y="55"/>
                  </a:cxn>
                  <a:cxn ang="0">
                    <a:pos x="17" y="53"/>
                  </a:cxn>
                  <a:cxn ang="0">
                    <a:pos x="8" y="47"/>
                  </a:cxn>
                  <a:cxn ang="0">
                    <a:pos x="3" y="38"/>
                  </a:cxn>
                  <a:cxn ang="0">
                    <a:pos x="0" y="28"/>
                  </a:cxn>
                  <a:cxn ang="0">
                    <a:pos x="3" y="18"/>
                  </a:cxn>
                  <a:cxn ang="0">
                    <a:pos x="8" y="9"/>
                  </a:cxn>
                  <a:cxn ang="0">
                    <a:pos x="17" y="3"/>
                  </a:cxn>
                  <a:cxn ang="0">
                    <a:pos x="26" y="0"/>
                  </a:cxn>
                </a:cxnLst>
                <a:rect l="0" t="0" r="r" b="b"/>
                <a:pathLst>
                  <a:path w="52" h="55">
                    <a:moveTo>
                      <a:pt x="26" y="0"/>
                    </a:moveTo>
                    <a:lnTo>
                      <a:pt x="37" y="3"/>
                    </a:lnTo>
                    <a:lnTo>
                      <a:pt x="45" y="9"/>
                    </a:lnTo>
                    <a:lnTo>
                      <a:pt x="50" y="18"/>
                    </a:lnTo>
                    <a:lnTo>
                      <a:pt x="52" y="28"/>
                    </a:lnTo>
                    <a:lnTo>
                      <a:pt x="50" y="38"/>
                    </a:lnTo>
                    <a:lnTo>
                      <a:pt x="45" y="47"/>
                    </a:lnTo>
                    <a:lnTo>
                      <a:pt x="37" y="53"/>
                    </a:lnTo>
                    <a:lnTo>
                      <a:pt x="26" y="55"/>
                    </a:lnTo>
                    <a:lnTo>
                      <a:pt x="17" y="53"/>
                    </a:lnTo>
                    <a:lnTo>
                      <a:pt x="8" y="47"/>
                    </a:lnTo>
                    <a:lnTo>
                      <a:pt x="3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57"/>
              <p:cNvSpPr>
                <a:spLocks/>
              </p:cNvSpPr>
              <p:nvPr/>
            </p:nvSpPr>
            <p:spPr bwMode="auto">
              <a:xfrm>
                <a:off x="3836" y="1548"/>
                <a:ext cx="8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4" y="1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2" y="45"/>
                  </a:cxn>
                  <a:cxn ang="0">
                    <a:pos x="24" y="48"/>
                  </a:cxn>
                  <a:cxn ang="0">
                    <a:pos x="15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5" y="2"/>
                  </a:cxn>
                  <a:cxn ang="0">
                    <a:pos x="24" y="0"/>
                  </a:cxn>
                </a:cxnLst>
                <a:rect l="0" t="0" r="r" b="b"/>
                <a:pathLst>
                  <a:path w="46" h="48">
                    <a:moveTo>
                      <a:pt x="24" y="0"/>
                    </a:move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4"/>
                    </a:lnTo>
                    <a:lnTo>
                      <a:pt x="44" y="32"/>
                    </a:lnTo>
                    <a:lnTo>
                      <a:pt x="40" y="40"/>
                    </a:lnTo>
                    <a:lnTo>
                      <a:pt x="32" y="45"/>
                    </a:lnTo>
                    <a:lnTo>
                      <a:pt x="24" y="48"/>
                    </a:lnTo>
                    <a:lnTo>
                      <a:pt x="15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58"/>
              <p:cNvSpPr>
                <a:spLocks/>
              </p:cNvSpPr>
              <p:nvPr/>
            </p:nvSpPr>
            <p:spPr bwMode="auto">
              <a:xfrm>
                <a:off x="3837" y="1549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2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1"/>
                  </a:cxn>
                  <a:cxn ang="0">
                    <a:pos x="36" y="37"/>
                  </a:cxn>
                  <a:cxn ang="0">
                    <a:pos x="29" y="41"/>
                  </a:cxn>
                  <a:cxn ang="0">
                    <a:pos x="21" y="43"/>
                  </a:cxn>
                  <a:cxn ang="0">
                    <a:pos x="13" y="41"/>
                  </a:cxn>
                  <a:cxn ang="0">
                    <a:pos x="7" y="37"/>
                  </a:cxn>
                  <a:cxn ang="0">
                    <a:pos x="2" y="31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7" y="7"/>
                  </a:cxn>
                  <a:cxn ang="0">
                    <a:pos x="13" y="2"/>
                  </a:cxn>
                  <a:cxn ang="0">
                    <a:pos x="21" y="0"/>
                  </a:cxn>
                </a:cxnLst>
                <a:rect l="0" t="0" r="r" b="b"/>
                <a:pathLst>
                  <a:path w="41" h="43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1"/>
                    </a:lnTo>
                    <a:lnTo>
                      <a:pt x="36" y="37"/>
                    </a:lnTo>
                    <a:lnTo>
                      <a:pt x="29" y="41"/>
                    </a:lnTo>
                    <a:lnTo>
                      <a:pt x="21" y="43"/>
                    </a:lnTo>
                    <a:lnTo>
                      <a:pt x="13" y="41"/>
                    </a:lnTo>
                    <a:lnTo>
                      <a:pt x="7" y="37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59"/>
              <p:cNvSpPr>
                <a:spLocks/>
              </p:cNvSpPr>
              <p:nvPr/>
            </p:nvSpPr>
            <p:spPr bwMode="auto">
              <a:xfrm>
                <a:off x="3940" y="1525"/>
                <a:ext cx="18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2" y="5"/>
                  </a:cxn>
                  <a:cxn ang="0">
                    <a:pos x="81" y="9"/>
                  </a:cxn>
                  <a:cxn ang="0">
                    <a:pos x="89" y="15"/>
                  </a:cxn>
                  <a:cxn ang="0">
                    <a:pos x="96" y="23"/>
                  </a:cxn>
                  <a:cxn ang="0">
                    <a:pos x="100" y="32"/>
                  </a:cxn>
                  <a:cxn ang="0">
                    <a:pos x="103" y="41"/>
                  </a:cxn>
                  <a:cxn ang="0">
                    <a:pos x="104" y="52"/>
                  </a:cxn>
                  <a:cxn ang="0">
                    <a:pos x="103" y="63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1" y="97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2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5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2" y="5"/>
                    </a:lnTo>
                    <a:lnTo>
                      <a:pt x="81" y="9"/>
                    </a:lnTo>
                    <a:lnTo>
                      <a:pt x="89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2"/>
                    </a:lnTo>
                    <a:lnTo>
                      <a:pt x="103" y="63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1" y="97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5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60"/>
              <p:cNvSpPr>
                <a:spLocks/>
              </p:cNvSpPr>
              <p:nvPr/>
            </p:nvSpPr>
            <p:spPr bwMode="auto">
              <a:xfrm>
                <a:off x="3940" y="1525"/>
                <a:ext cx="18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2" y="5"/>
                  </a:cxn>
                  <a:cxn ang="0">
                    <a:pos x="81" y="9"/>
                  </a:cxn>
                  <a:cxn ang="0">
                    <a:pos x="89" y="15"/>
                  </a:cxn>
                  <a:cxn ang="0">
                    <a:pos x="96" y="23"/>
                  </a:cxn>
                  <a:cxn ang="0">
                    <a:pos x="100" y="32"/>
                  </a:cxn>
                  <a:cxn ang="0">
                    <a:pos x="103" y="41"/>
                  </a:cxn>
                  <a:cxn ang="0">
                    <a:pos x="104" y="52"/>
                  </a:cxn>
                  <a:cxn ang="0">
                    <a:pos x="104" y="52"/>
                  </a:cxn>
                  <a:cxn ang="0">
                    <a:pos x="103" y="63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1" y="97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2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5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2" y="5"/>
                    </a:lnTo>
                    <a:lnTo>
                      <a:pt x="81" y="9"/>
                    </a:lnTo>
                    <a:lnTo>
                      <a:pt x="89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3" y="63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1" y="97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5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61"/>
              <p:cNvSpPr>
                <a:spLocks/>
              </p:cNvSpPr>
              <p:nvPr/>
            </p:nvSpPr>
            <p:spPr bwMode="auto">
              <a:xfrm>
                <a:off x="3941" y="1526"/>
                <a:ext cx="16" cy="16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0" y="1"/>
                  </a:cxn>
                  <a:cxn ang="0">
                    <a:pos x="69" y="4"/>
                  </a:cxn>
                  <a:cxn ang="0">
                    <a:pos x="77" y="8"/>
                  </a:cxn>
                  <a:cxn ang="0">
                    <a:pos x="85" y="15"/>
                  </a:cxn>
                  <a:cxn ang="0">
                    <a:pos x="90" y="21"/>
                  </a:cxn>
                  <a:cxn ang="0">
                    <a:pos x="95" y="30"/>
                  </a:cxn>
                  <a:cxn ang="0">
                    <a:pos x="98" y="40"/>
                  </a:cxn>
                  <a:cxn ang="0">
                    <a:pos x="99" y="49"/>
                  </a:cxn>
                  <a:cxn ang="0">
                    <a:pos x="98" y="59"/>
                  </a:cxn>
                  <a:cxn ang="0">
                    <a:pos x="95" y="69"/>
                  </a:cxn>
                  <a:cxn ang="0">
                    <a:pos x="90" y="78"/>
                  </a:cxn>
                  <a:cxn ang="0">
                    <a:pos x="85" y="85"/>
                  </a:cxn>
                  <a:cxn ang="0">
                    <a:pos x="77" y="91"/>
                  </a:cxn>
                  <a:cxn ang="0">
                    <a:pos x="69" y="95"/>
                  </a:cxn>
                  <a:cxn ang="0">
                    <a:pos x="60" y="98"/>
                  </a:cxn>
                  <a:cxn ang="0">
                    <a:pos x="50" y="99"/>
                  </a:cxn>
                  <a:cxn ang="0">
                    <a:pos x="41" y="98"/>
                  </a:cxn>
                  <a:cxn ang="0">
                    <a:pos x="31" y="95"/>
                  </a:cxn>
                  <a:cxn ang="0">
                    <a:pos x="22" y="91"/>
                  </a:cxn>
                  <a:cxn ang="0">
                    <a:pos x="16" y="85"/>
                  </a:cxn>
                  <a:cxn ang="0">
                    <a:pos x="9" y="78"/>
                  </a:cxn>
                  <a:cxn ang="0">
                    <a:pos x="5" y="69"/>
                  </a:cxn>
                  <a:cxn ang="0">
                    <a:pos x="2" y="59"/>
                  </a:cxn>
                  <a:cxn ang="0">
                    <a:pos x="0" y="49"/>
                  </a:cxn>
                  <a:cxn ang="0">
                    <a:pos x="2" y="40"/>
                  </a:cxn>
                  <a:cxn ang="0">
                    <a:pos x="5" y="30"/>
                  </a:cxn>
                  <a:cxn ang="0">
                    <a:pos x="9" y="21"/>
                  </a:cxn>
                  <a:cxn ang="0">
                    <a:pos x="16" y="15"/>
                  </a:cxn>
                  <a:cxn ang="0">
                    <a:pos x="22" y="8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0" y="0"/>
                  </a:cxn>
                </a:cxnLst>
                <a:rect l="0" t="0" r="r" b="b"/>
                <a:pathLst>
                  <a:path w="99" h="99">
                    <a:moveTo>
                      <a:pt x="50" y="0"/>
                    </a:moveTo>
                    <a:lnTo>
                      <a:pt x="60" y="1"/>
                    </a:lnTo>
                    <a:lnTo>
                      <a:pt x="69" y="4"/>
                    </a:lnTo>
                    <a:lnTo>
                      <a:pt x="77" y="8"/>
                    </a:lnTo>
                    <a:lnTo>
                      <a:pt x="85" y="15"/>
                    </a:lnTo>
                    <a:lnTo>
                      <a:pt x="90" y="21"/>
                    </a:lnTo>
                    <a:lnTo>
                      <a:pt x="95" y="30"/>
                    </a:lnTo>
                    <a:lnTo>
                      <a:pt x="98" y="40"/>
                    </a:lnTo>
                    <a:lnTo>
                      <a:pt x="99" y="49"/>
                    </a:lnTo>
                    <a:lnTo>
                      <a:pt x="98" y="59"/>
                    </a:lnTo>
                    <a:lnTo>
                      <a:pt x="95" y="69"/>
                    </a:lnTo>
                    <a:lnTo>
                      <a:pt x="90" y="78"/>
                    </a:lnTo>
                    <a:lnTo>
                      <a:pt x="85" y="85"/>
                    </a:lnTo>
                    <a:lnTo>
                      <a:pt x="77" y="91"/>
                    </a:lnTo>
                    <a:lnTo>
                      <a:pt x="69" y="95"/>
                    </a:lnTo>
                    <a:lnTo>
                      <a:pt x="60" y="98"/>
                    </a:lnTo>
                    <a:lnTo>
                      <a:pt x="50" y="99"/>
                    </a:lnTo>
                    <a:lnTo>
                      <a:pt x="41" y="98"/>
                    </a:lnTo>
                    <a:lnTo>
                      <a:pt x="31" y="95"/>
                    </a:lnTo>
                    <a:lnTo>
                      <a:pt x="22" y="91"/>
                    </a:lnTo>
                    <a:lnTo>
                      <a:pt x="16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6" y="15"/>
                    </a:lnTo>
                    <a:lnTo>
                      <a:pt x="22" y="8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62"/>
              <p:cNvSpPr>
                <a:spLocks/>
              </p:cNvSpPr>
              <p:nvPr/>
            </p:nvSpPr>
            <p:spPr bwMode="auto">
              <a:xfrm>
                <a:off x="3942" y="1527"/>
                <a:ext cx="15" cy="1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4" y="1"/>
                  </a:cxn>
                  <a:cxn ang="0">
                    <a:pos x="63" y="3"/>
                  </a:cxn>
                  <a:cxn ang="0">
                    <a:pos x="70" y="8"/>
                  </a:cxn>
                  <a:cxn ang="0">
                    <a:pos x="78" y="13"/>
                  </a:cxn>
                  <a:cxn ang="0">
                    <a:pos x="83" y="21"/>
                  </a:cxn>
                  <a:cxn ang="0">
                    <a:pos x="88" y="28"/>
                  </a:cxn>
                  <a:cxn ang="0">
                    <a:pos x="90" y="37"/>
                  </a:cxn>
                  <a:cxn ang="0">
                    <a:pos x="91" y="47"/>
                  </a:cxn>
                  <a:cxn ang="0">
                    <a:pos x="90" y="56"/>
                  </a:cxn>
                  <a:cxn ang="0">
                    <a:pos x="88" y="65"/>
                  </a:cxn>
                  <a:cxn ang="0">
                    <a:pos x="83" y="73"/>
                  </a:cxn>
                  <a:cxn ang="0">
                    <a:pos x="78" y="79"/>
                  </a:cxn>
                  <a:cxn ang="0">
                    <a:pos x="70" y="86"/>
                  </a:cxn>
                  <a:cxn ang="0">
                    <a:pos x="63" y="90"/>
                  </a:cxn>
                  <a:cxn ang="0">
                    <a:pos x="54" y="92"/>
                  </a:cxn>
                  <a:cxn ang="0">
                    <a:pos x="45" y="93"/>
                  </a:cxn>
                  <a:cxn ang="0">
                    <a:pos x="37" y="92"/>
                  </a:cxn>
                  <a:cxn ang="0">
                    <a:pos x="28" y="90"/>
                  </a:cxn>
                  <a:cxn ang="0">
                    <a:pos x="21" y="86"/>
                  </a:cxn>
                  <a:cxn ang="0">
                    <a:pos x="13" y="79"/>
                  </a:cxn>
                  <a:cxn ang="0">
                    <a:pos x="8" y="73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21" y="8"/>
                  </a:cxn>
                  <a:cxn ang="0">
                    <a:pos x="28" y="3"/>
                  </a:cxn>
                  <a:cxn ang="0">
                    <a:pos x="37" y="1"/>
                  </a:cxn>
                  <a:cxn ang="0">
                    <a:pos x="45" y="0"/>
                  </a:cxn>
                </a:cxnLst>
                <a:rect l="0" t="0" r="r" b="b"/>
                <a:pathLst>
                  <a:path w="91" h="93">
                    <a:moveTo>
                      <a:pt x="45" y="0"/>
                    </a:moveTo>
                    <a:lnTo>
                      <a:pt x="54" y="1"/>
                    </a:lnTo>
                    <a:lnTo>
                      <a:pt x="63" y="3"/>
                    </a:lnTo>
                    <a:lnTo>
                      <a:pt x="70" y="8"/>
                    </a:lnTo>
                    <a:lnTo>
                      <a:pt x="78" y="13"/>
                    </a:lnTo>
                    <a:lnTo>
                      <a:pt x="83" y="21"/>
                    </a:lnTo>
                    <a:lnTo>
                      <a:pt x="88" y="28"/>
                    </a:lnTo>
                    <a:lnTo>
                      <a:pt x="90" y="37"/>
                    </a:lnTo>
                    <a:lnTo>
                      <a:pt x="91" y="47"/>
                    </a:lnTo>
                    <a:lnTo>
                      <a:pt x="90" y="56"/>
                    </a:lnTo>
                    <a:lnTo>
                      <a:pt x="88" y="65"/>
                    </a:lnTo>
                    <a:lnTo>
                      <a:pt x="83" y="73"/>
                    </a:lnTo>
                    <a:lnTo>
                      <a:pt x="78" y="79"/>
                    </a:lnTo>
                    <a:lnTo>
                      <a:pt x="70" y="86"/>
                    </a:lnTo>
                    <a:lnTo>
                      <a:pt x="63" y="90"/>
                    </a:lnTo>
                    <a:lnTo>
                      <a:pt x="54" y="92"/>
                    </a:lnTo>
                    <a:lnTo>
                      <a:pt x="45" y="93"/>
                    </a:lnTo>
                    <a:lnTo>
                      <a:pt x="37" y="92"/>
                    </a:lnTo>
                    <a:lnTo>
                      <a:pt x="28" y="90"/>
                    </a:lnTo>
                    <a:lnTo>
                      <a:pt x="21" y="86"/>
                    </a:lnTo>
                    <a:lnTo>
                      <a:pt x="13" y="79"/>
                    </a:lnTo>
                    <a:lnTo>
                      <a:pt x="8" y="73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21" y="8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63"/>
              <p:cNvSpPr>
                <a:spLocks/>
              </p:cNvSpPr>
              <p:nvPr/>
            </p:nvSpPr>
            <p:spPr bwMode="auto">
              <a:xfrm>
                <a:off x="3943" y="1527"/>
                <a:ext cx="14" cy="1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60" y="4"/>
                  </a:cxn>
                  <a:cxn ang="0">
                    <a:pos x="66" y="8"/>
                  </a:cxn>
                  <a:cxn ang="0">
                    <a:pos x="73" y="13"/>
                  </a:cxn>
                  <a:cxn ang="0">
                    <a:pos x="78" y="20"/>
                  </a:cxn>
                  <a:cxn ang="0">
                    <a:pos x="83" y="27"/>
                  </a:cxn>
                  <a:cxn ang="0">
                    <a:pos x="85" y="36"/>
                  </a:cxn>
                  <a:cxn ang="0">
                    <a:pos x="86" y="45"/>
                  </a:cxn>
                  <a:cxn ang="0">
                    <a:pos x="85" y="54"/>
                  </a:cxn>
                  <a:cxn ang="0">
                    <a:pos x="83" y="62"/>
                  </a:cxn>
                  <a:cxn ang="0">
                    <a:pos x="78" y="70"/>
                  </a:cxn>
                  <a:cxn ang="0">
                    <a:pos x="73" y="76"/>
                  </a:cxn>
                  <a:cxn ang="0">
                    <a:pos x="66" y="82"/>
                  </a:cxn>
                  <a:cxn ang="0">
                    <a:pos x="60" y="86"/>
                  </a:cxn>
                  <a:cxn ang="0">
                    <a:pos x="51" y="88"/>
                  </a:cxn>
                  <a:cxn ang="0">
                    <a:pos x="43" y="89"/>
                  </a:cxn>
                  <a:cxn ang="0">
                    <a:pos x="34" y="88"/>
                  </a:cxn>
                  <a:cxn ang="0">
                    <a:pos x="26" y="86"/>
                  </a:cxn>
                  <a:cxn ang="0">
                    <a:pos x="19" y="82"/>
                  </a:cxn>
                  <a:cxn ang="0">
                    <a:pos x="13" y="76"/>
                  </a:cxn>
                  <a:cxn ang="0">
                    <a:pos x="8" y="70"/>
                  </a:cxn>
                  <a:cxn ang="0">
                    <a:pos x="4" y="62"/>
                  </a:cxn>
                  <a:cxn ang="0">
                    <a:pos x="1" y="54"/>
                  </a:cxn>
                  <a:cxn ang="0">
                    <a:pos x="0" y="45"/>
                  </a:cxn>
                  <a:cxn ang="0">
                    <a:pos x="1" y="36"/>
                  </a:cxn>
                  <a:cxn ang="0">
                    <a:pos x="4" y="27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4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6" h="89">
                    <a:moveTo>
                      <a:pt x="43" y="0"/>
                    </a:moveTo>
                    <a:lnTo>
                      <a:pt x="51" y="1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3" y="13"/>
                    </a:lnTo>
                    <a:lnTo>
                      <a:pt x="78" y="20"/>
                    </a:lnTo>
                    <a:lnTo>
                      <a:pt x="83" y="27"/>
                    </a:lnTo>
                    <a:lnTo>
                      <a:pt x="85" y="36"/>
                    </a:lnTo>
                    <a:lnTo>
                      <a:pt x="86" y="45"/>
                    </a:lnTo>
                    <a:lnTo>
                      <a:pt x="85" y="54"/>
                    </a:lnTo>
                    <a:lnTo>
                      <a:pt x="83" y="62"/>
                    </a:lnTo>
                    <a:lnTo>
                      <a:pt x="78" y="70"/>
                    </a:lnTo>
                    <a:lnTo>
                      <a:pt x="73" y="76"/>
                    </a:lnTo>
                    <a:lnTo>
                      <a:pt x="66" y="82"/>
                    </a:lnTo>
                    <a:lnTo>
                      <a:pt x="60" y="86"/>
                    </a:lnTo>
                    <a:lnTo>
                      <a:pt x="51" y="88"/>
                    </a:lnTo>
                    <a:lnTo>
                      <a:pt x="43" y="89"/>
                    </a:lnTo>
                    <a:lnTo>
                      <a:pt x="34" y="88"/>
                    </a:lnTo>
                    <a:lnTo>
                      <a:pt x="26" y="86"/>
                    </a:lnTo>
                    <a:lnTo>
                      <a:pt x="19" y="82"/>
                    </a:lnTo>
                    <a:lnTo>
                      <a:pt x="13" y="76"/>
                    </a:lnTo>
                    <a:lnTo>
                      <a:pt x="8" y="70"/>
                    </a:lnTo>
                    <a:lnTo>
                      <a:pt x="4" y="62"/>
                    </a:lnTo>
                    <a:lnTo>
                      <a:pt x="1" y="54"/>
                    </a:lnTo>
                    <a:lnTo>
                      <a:pt x="0" y="45"/>
                    </a:lnTo>
                    <a:lnTo>
                      <a:pt x="1" y="36"/>
                    </a:lnTo>
                    <a:lnTo>
                      <a:pt x="4" y="27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64"/>
              <p:cNvSpPr>
                <a:spLocks/>
              </p:cNvSpPr>
              <p:nvPr/>
            </p:nvSpPr>
            <p:spPr bwMode="auto">
              <a:xfrm>
                <a:off x="3943" y="1528"/>
                <a:ext cx="14" cy="1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7" y="1"/>
                  </a:cxn>
                  <a:cxn ang="0">
                    <a:pos x="55" y="3"/>
                  </a:cxn>
                  <a:cxn ang="0">
                    <a:pos x="61" y="6"/>
                  </a:cxn>
                  <a:cxn ang="0">
                    <a:pos x="68" y="12"/>
                  </a:cxn>
                  <a:cxn ang="0">
                    <a:pos x="73" y="18"/>
                  </a:cxn>
                  <a:cxn ang="0">
                    <a:pos x="77" y="25"/>
                  </a:cxn>
                  <a:cxn ang="0">
                    <a:pos x="79" y="32"/>
                  </a:cxn>
                  <a:cxn ang="0">
                    <a:pos x="80" y="41"/>
                  </a:cxn>
                  <a:cxn ang="0">
                    <a:pos x="79" y="50"/>
                  </a:cxn>
                  <a:cxn ang="0">
                    <a:pos x="77" y="57"/>
                  </a:cxn>
                  <a:cxn ang="0">
                    <a:pos x="73" y="64"/>
                  </a:cxn>
                  <a:cxn ang="0">
                    <a:pos x="68" y="70"/>
                  </a:cxn>
                  <a:cxn ang="0">
                    <a:pos x="61" y="76"/>
                  </a:cxn>
                  <a:cxn ang="0">
                    <a:pos x="55" y="79"/>
                  </a:cxn>
                  <a:cxn ang="0">
                    <a:pos x="47" y="81"/>
                  </a:cxn>
                  <a:cxn ang="0">
                    <a:pos x="40" y="82"/>
                  </a:cxn>
                  <a:cxn ang="0">
                    <a:pos x="31" y="81"/>
                  </a:cxn>
                  <a:cxn ang="0">
                    <a:pos x="23" y="79"/>
                  </a:cxn>
                  <a:cxn ang="0">
                    <a:pos x="17" y="76"/>
                  </a:cxn>
                  <a:cxn ang="0">
                    <a:pos x="12" y="70"/>
                  </a:cxn>
                  <a:cxn ang="0">
                    <a:pos x="6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1"/>
                  </a:cxn>
                  <a:cxn ang="0">
                    <a:pos x="1" y="32"/>
                  </a:cxn>
                  <a:cxn ang="0">
                    <a:pos x="3" y="25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17" y="6"/>
                  </a:cxn>
                  <a:cxn ang="0">
                    <a:pos x="23" y="3"/>
                  </a:cxn>
                  <a:cxn ang="0">
                    <a:pos x="31" y="1"/>
                  </a:cxn>
                  <a:cxn ang="0">
                    <a:pos x="40" y="0"/>
                  </a:cxn>
                </a:cxnLst>
                <a:rect l="0" t="0" r="r" b="b"/>
                <a:pathLst>
                  <a:path w="80" h="82">
                    <a:moveTo>
                      <a:pt x="40" y="0"/>
                    </a:move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8" y="12"/>
                    </a:lnTo>
                    <a:lnTo>
                      <a:pt x="73" y="18"/>
                    </a:lnTo>
                    <a:lnTo>
                      <a:pt x="77" y="25"/>
                    </a:lnTo>
                    <a:lnTo>
                      <a:pt x="79" y="32"/>
                    </a:lnTo>
                    <a:lnTo>
                      <a:pt x="80" y="41"/>
                    </a:lnTo>
                    <a:lnTo>
                      <a:pt x="79" y="50"/>
                    </a:lnTo>
                    <a:lnTo>
                      <a:pt x="77" y="57"/>
                    </a:lnTo>
                    <a:lnTo>
                      <a:pt x="73" y="64"/>
                    </a:lnTo>
                    <a:lnTo>
                      <a:pt x="68" y="70"/>
                    </a:lnTo>
                    <a:lnTo>
                      <a:pt x="61" y="76"/>
                    </a:lnTo>
                    <a:lnTo>
                      <a:pt x="55" y="79"/>
                    </a:lnTo>
                    <a:lnTo>
                      <a:pt x="47" y="81"/>
                    </a:lnTo>
                    <a:lnTo>
                      <a:pt x="40" y="82"/>
                    </a:lnTo>
                    <a:lnTo>
                      <a:pt x="31" y="81"/>
                    </a:lnTo>
                    <a:lnTo>
                      <a:pt x="23" y="79"/>
                    </a:lnTo>
                    <a:lnTo>
                      <a:pt x="17" y="76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5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65"/>
              <p:cNvSpPr>
                <a:spLocks/>
              </p:cNvSpPr>
              <p:nvPr/>
            </p:nvSpPr>
            <p:spPr bwMode="auto">
              <a:xfrm>
                <a:off x="3944" y="1529"/>
                <a:ext cx="12" cy="1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4" y="1"/>
                  </a:cxn>
                  <a:cxn ang="0">
                    <a:pos x="52" y="3"/>
                  </a:cxn>
                  <a:cxn ang="0">
                    <a:pos x="58" y="7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1" y="24"/>
                  </a:cxn>
                  <a:cxn ang="0">
                    <a:pos x="74" y="32"/>
                  </a:cxn>
                  <a:cxn ang="0">
                    <a:pos x="75" y="39"/>
                  </a:cxn>
                  <a:cxn ang="0">
                    <a:pos x="74" y="47"/>
                  </a:cxn>
                  <a:cxn ang="0">
                    <a:pos x="71" y="53"/>
                  </a:cxn>
                  <a:cxn ang="0">
                    <a:pos x="68" y="60"/>
                  </a:cxn>
                  <a:cxn ang="0">
                    <a:pos x="64" y="66"/>
                  </a:cxn>
                  <a:cxn ang="0">
                    <a:pos x="58" y="71"/>
                  </a:cxn>
                  <a:cxn ang="0">
                    <a:pos x="52" y="74"/>
                  </a:cxn>
                  <a:cxn ang="0">
                    <a:pos x="44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4"/>
                  </a:cxn>
                  <a:cxn ang="0">
                    <a:pos x="16" y="71"/>
                  </a:cxn>
                  <a:cxn ang="0">
                    <a:pos x="11" y="66"/>
                  </a:cxn>
                  <a:cxn ang="0">
                    <a:pos x="6" y="60"/>
                  </a:cxn>
                  <a:cxn ang="0">
                    <a:pos x="3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2"/>
                  </a:cxn>
                  <a:cxn ang="0">
                    <a:pos x="3" y="24"/>
                  </a:cxn>
                  <a:cxn ang="0">
                    <a:pos x="6" y="17"/>
                  </a:cxn>
                  <a:cxn ang="0">
                    <a:pos x="11" y="11"/>
                  </a:cxn>
                  <a:cxn ang="0">
                    <a:pos x="16" y="7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4" y="1"/>
                    </a:lnTo>
                    <a:lnTo>
                      <a:pt x="52" y="3"/>
                    </a:lnTo>
                    <a:lnTo>
                      <a:pt x="58" y="7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1" y="24"/>
                    </a:lnTo>
                    <a:lnTo>
                      <a:pt x="74" y="32"/>
                    </a:lnTo>
                    <a:lnTo>
                      <a:pt x="75" y="39"/>
                    </a:lnTo>
                    <a:lnTo>
                      <a:pt x="74" y="47"/>
                    </a:lnTo>
                    <a:lnTo>
                      <a:pt x="71" y="53"/>
                    </a:lnTo>
                    <a:lnTo>
                      <a:pt x="68" y="60"/>
                    </a:lnTo>
                    <a:lnTo>
                      <a:pt x="64" y="66"/>
                    </a:lnTo>
                    <a:lnTo>
                      <a:pt x="58" y="71"/>
                    </a:lnTo>
                    <a:lnTo>
                      <a:pt x="52" y="74"/>
                    </a:lnTo>
                    <a:lnTo>
                      <a:pt x="44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4"/>
                    </a:lnTo>
                    <a:lnTo>
                      <a:pt x="16" y="71"/>
                    </a:lnTo>
                    <a:lnTo>
                      <a:pt x="11" y="66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66"/>
              <p:cNvSpPr>
                <a:spLocks/>
              </p:cNvSpPr>
              <p:nvPr/>
            </p:nvSpPr>
            <p:spPr bwMode="auto">
              <a:xfrm>
                <a:off x="3945" y="1530"/>
                <a:ext cx="11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49" y="2"/>
                  </a:cxn>
                  <a:cxn ang="0">
                    <a:pos x="54" y="5"/>
                  </a:cxn>
                  <a:cxn ang="0">
                    <a:pos x="60" y="9"/>
                  </a:cxn>
                  <a:cxn ang="0">
                    <a:pos x="64" y="15"/>
                  </a:cxn>
                  <a:cxn ang="0">
                    <a:pos x="67" y="20"/>
                  </a:cxn>
                  <a:cxn ang="0">
                    <a:pos x="69" y="27"/>
                  </a:cxn>
                  <a:cxn ang="0">
                    <a:pos x="70" y="34"/>
                  </a:cxn>
                  <a:cxn ang="0">
                    <a:pos x="69" y="42"/>
                  </a:cxn>
                  <a:cxn ang="0">
                    <a:pos x="67" y="48"/>
                  </a:cxn>
                  <a:cxn ang="0">
                    <a:pos x="64" y="54"/>
                  </a:cxn>
                  <a:cxn ang="0">
                    <a:pos x="60" y="59"/>
                  </a:cxn>
                  <a:cxn ang="0">
                    <a:pos x="54" y="64"/>
                  </a:cxn>
                  <a:cxn ang="0">
                    <a:pos x="49" y="67"/>
                  </a:cxn>
                  <a:cxn ang="0">
                    <a:pos x="43" y="69"/>
                  </a:cxn>
                  <a:cxn ang="0">
                    <a:pos x="35" y="70"/>
                  </a:cxn>
                  <a:cxn ang="0">
                    <a:pos x="27" y="69"/>
                  </a:cxn>
                  <a:cxn ang="0">
                    <a:pos x="21" y="67"/>
                  </a:cxn>
                  <a:cxn ang="0">
                    <a:pos x="15" y="64"/>
                  </a:cxn>
                  <a:cxn ang="0">
                    <a:pos x="10" y="59"/>
                  </a:cxn>
                  <a:cxn ang="0">
                    <a:pos x="6" y="54"/>
                  </a:cxn>
                  <a:cxn ang="0">
                    <a:pos x="2" y="48"/>
                  </a:cxn>
                  <a:cxn ang="0">
                    <a:pos x="1" y="42"/>
                  </a:cxn>
                  <a:cxn ang="0">
                    <a:pos x="0" y="34"/>
                  </a:cxn>
                  <a:cxn ang="0">
                    <a:pos x="1" y="27"/>
                  </a:cxn>
                  <a:cxn ang="0">
                    <a:pos x="2" y="20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2"/>
                  </a:cxn>
                  <a:cxn ang="0">
                    <a:pos x="27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lnTo>
                      <a:pt x="43" y="1"/>
                    </a:lnTo>
                    <a:lnTo>
                      <a:pt x="49" y="2"/>
                    </a:lnTo>
                    <a:lnTo>
                      <a:pt x="54" y="5"/>
                    </a:lnTo>
                    <a:lnTo>
                      <a:pt x="60" y="9"/>
                    </a:lnTo>
                    <a:lnTo>
                      <a:pt x="64" y="15"/>
                    </a:lnTo>
                    <a:lnTo>
                      <a:pt x="67" y="20"/>
                    </a:lnTo>
                    <a:lnTo>
                      <a:pt x="69" y="27"/>
                    </a:lnTo>
                    <a:lnTo>
                      <a:pt x="70" y="34"/>
                    </a:lnTo>
                    <a:lnTo>
                      <a:pt x="69" y="42"/>
                    </a:lnTo>
                    <a:lnTo>
                      <a:pt x="67" y="48"/>
                    </a:lnTo>
                    <a:lnTo>
                      <a:pt x="64" y="54"/>
                    </a:lnTo>
                    <a:lnTo>
                      <a:pt x="60" y="59"/>
                    </a:lnTo>
                    <a:lnTo>
                      <a:pt x="54" y="64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5" y="70"/>
                    </a:lnTo>
                    <a:lnTo>
                      <a:pt x="27" y="69"/>
                    </a:lnTo>
                    <a:lnTo>
                      <a:pt x="21" y="67"/>
                    </a:lnTo>
                    <a:lnTo>
                      <a:pt x="15" y="64"/>
                    </a:lnTo>
                    <a:lnTo>
                      <a:pt x="10" y="59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67"/>
              <p:cNvSpPr>
                <a:spLocks/>
              </p:cNvSpPr>
              <p:nvPr/>
            </p:nvSpPr>
            <p:spPr bwMode="auto">
              <a:xfrm>
                <a:off x="3945" y="1531"/>
                <a:ext cx="11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49" y="5"/>
                  </a:cxn>
                  <a:cxn ang="0">
                    <a:pos x="54" y="10"/>
                  </a:cxn>
                  <a:cxn ang="0">
                    <a:pos x="58" y="14"/>
                  </a:cxn>
                  <a:cxn ang="0">
                    <a:pos x="61" y="20"/>
                  </a:cxn>
                  <a:cxn ang="0">
                    <a:pos x="62" y="26"/>
                  </a:cxn>
                  <a:cxn ang="0">
                    <a:pos x="64" y="32"/>
                  </a:cxn>
                  <a:cxn ang="0">
                    <a:pos x="62" y="39"/>
                  </a:cxn>
                  <a:cxn ang="0">
                    <a:pos x="61" y="45"/>
                  </a:cxn>
                  <a:cxn ang="0">
                    <a:pos x="58" y="51"/>
                  </a:cxn>
                  <a:cxn ang="0">
                    <a:pos x="54" y="55"/>
                  </a:cxn>
                  <a:cxn ang="0">
                    <a:pos x="49" y="60"/>
                  </a:cxn>
                  <a:cxn ang="0">
                    <a:pos x="44" y="63"/>
                  </a:cxn>
                  <a:cxn ang="0">
                    <a:pos x="38" y="64"/>
                  </a:cxn>
                  <a:cxn ang="0">
                    <a:pos x="31" y="65"/>
                  </a:cxn>
                  <a:cxn ang="0">
                    <a:pos x="19" y="63"/>
                  </a:cxn>
                  <a:cxn ang="0">
                    <a:pos x="9" y="55"/>
                  </a:cxn>
                  <a:cxn ang="0">
                    <a:pos x="2" y="45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9" y="10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5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49" y="5"/>
                    </a:lnTo>
                    <a:lnTo>
                      <a:pt x="54" y="10"/>
                    </a:lnTo>
                    <a:lnTo>
                      <a:pt x="58" y="14"/>
                    </a:lnTo>
                    <a:lnTo>
                      <a:pt x="61" y="20"/>
                    </a:lnTo>
                    <a:lnTo>
                      <a:pt x="62" y="26"/>
                    </a:lnTo>
                    <a:lnTo>
                      <a:pt x="64" y="32"/>
                    </a:lnTo>
                    <a:lnTo>
                      <a:pt x="62" y="39"/>
                    </a:lnTo>
                    <a:lnTo>
                      <a:pt x="61" y="45"/>
                    </a:lnTo>
                    <a:lnTo>
                      <a:pt x="58" y="51"/>
                    </a:lnTo>
                    <a:lnTo>
                      <a:pt x="54" y="55"/>
                    </a:lnTo>
                    <a:lnTo>
                      <a:pt x="49" y="60"/>
                    </a:lnTo>
                    <a:lnTo>
                      <a:pt x="44" y="63"/>
                    </a:lnTo>
                    <a:lnTo>
                      <a:pt x="38" y="64"/>
                    </a:lnTo>
                    <a:lnTo>
                      <a:pt x="31" y="65"/>
                    </a:lnTo>
                    <a:lnTo>
                      <a:pt x="19" y="63"/>
                    </a:lnTo>
                    <a:lnTo>
                      <a:pt x="9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9" y="10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68"/>
              <p:cNvSpPr>
                <a:spLocks/>
              </p:cNvSpPr>
              <p:nvPr/>
            </p:nvSpPr>
            <p:spPr bwMode="auto">
              <a:xfrm>
                <a:off x="3946" y="1532"/>
                <a:ext cx="10" cy="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6" y="18"/>
                  </a:cxn>
                  <a:cxn ang="0">
                    <a:pos x="58" y="30"/>
                  </a:cxn>
                  <a:cxn ang="0">
                    <a:pos x="56" y="42"/>
                  </a:cxn>
                  <a:cxn ang="0">
                    <a:pos x="50" y="50"/>
                  </a:cxn>
                  <a:cxn ang="0">
                    <a:pos x="41" y="57"/>
                  </a:cxn>
                  <a:cxn ang="0">
                    <a:pos x="29" y="59"/>
                  </a:cxn>
                  <a:cxn ang="0">
                    <a:pos x="17" y="57"/>
                  </a:cxn>
                  <a:cxn ang="0">
                    <a:pos x="9" y="50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9"/>
                  </a:cxn>
                  <a:cxn ang="0">
                    <a:pos x="17" y="2"/>
                  </a:cxn>
                  <a:cxn ang="0">
                    <a:pos x="29" y="0"/>
                  </a:cxn>
                </a:cxnLst>
                <a:rect l="0" t="0" r="r" b="b"/>
                <a:pathLst>
                  <a:path w="58" h="59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6" y="18"/>
                    </a:lnTo>
                    <a:lnTo>
                      <a:pt x="58" y="30"/>
                    </a:lnTo>
                    <a:lnTo>
                      <a:pt x="56" y="42"/>
                    </a:lnTo>
                    <a:lnTo>
                      <a:pt x="50" y="50"/>
                    </a:lnTo>
                    <a:lnTo>
                      <a:pt x="41" y="57"/>
                    </a:lnTo>
                    <a:lnTo>
                      <a:pt x="29" y="59"/>
                    </a:lnTo>
                    <a:lnTo>
                      <a:pt x="17" y="57"/>
                    </a:lnTo>
                    <a:lnTo>
                      <a:pt x="9" y="50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9"/>
                    </a:lnTo>
                    <a:lnTo>
                      <a:pt x="1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69"/>
              <p:cNvSpPr>
                <a:spLocks/>
              </p:cNvSpPr>
              <p:nvPr/>
            </p:nvSpPr>
            <p:spPr bwMode="auto">
              <a:xfrm>
                <a:off x="3947" y="1532"/>
                <a:ext cx="9" cy="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7" y="2"/>
                  </a:cxn>
                  <a:cxn ang="0">
                    <a:pos x="46" y="7"/>
                  </a:cxn>
                  <a:cxn ang="0">
                    <a:pos x="51" y="16"/>
                  </a:cxn>
                  <a:cxn ang="0">
                    <a:pos x="53" y="27"/>
                  </a:cxn>
                  <a:cxn ang="0">
                    <a:pos x="51" y="38"/>
                  </a:cxn>
                  <a:cxn ang="0">
                    <a:pos x="46" y="46"/>
                  </a:cxn>
                  <a:cxn ang="0">
                    <a:pos x="37" y="52"/>
                  </a:cxn>
                  <a:cxn ang="0">
                    <a:pos x="27" y="54"/>
                  </a:cxn>
                  <a:cxn ang="0">
                    <a:pos x="17" y="52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6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7" y="0"/>
                  </a:cxn>
                </a:cxnLst>
                <a:rect l="0" t="0" r="r" b="b"/>
                <a:pathLst>
                  <a:path w="53" h="54">
                    <a:moveTo>
                      <a:pt x="27" y="0"/>
                    </a:moveTo>
                    <a:lnTo>
                      <a:pt x="37" y="2"/>
                    </a:lnTo>
                    <a:lnTo>
                      <a:pt x="46" y="7"/>
                    </a:lnTo>
                    <a:lnTo>
                      <a:pt x="51" y="16"/>
                    </a:lnTo>
                    <a:lnTo>
                      <a:pt x="53" y="27"/>
                    </a:lnTo>
                    <a:lnTo>
                      <a:pt x="51" y="38"/>
                    </a:lnTo>
                    <a:lnTo>
                      <a:pt x="46" y="46"/>
                    </a:lnTo>
                    <a:lnTo>
                      <a:pt x="37" y="52"/>
                    </a:lnTo>
                    <a:lnTo>
                      <a:pt x="27" y="54"/>
                    </a:lnTo>
                    <a:lnTo>
                      <a:pt x="17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70"/>
              <p:cNvSpPr>
                <a:spLocks/>
              </p:cNvSpPr>
              <p:nvPr/>
            </p:nvSpPr>
            <p:spPr bwMode="auto">
              <a:xfrm>
                <a:off x="3948" y="1533"/>
                <a:ext cx="7" cy="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2"/>
                  </a:cxn>
                  <a:cxn ang="0">
                    <a:pos x="39" y="7"/>
                  </a:cxn>
                  <a:cxn ang="0">
                    <a:pos x="43" y="14"/>
                  </a:cxn>
                  <a:cxn ang="0">
                    <a:pos x="45" y="24"/>
                  </a:cxn>
                  <a:cxn ang="0">
                    <a:pos x="43" y="33"/>
                  </a:cxn>
                  <a:cxn ang="0">
                    <a:pos x="39" y="40"/>
                  </a:cxn>
                  <a:cxn ang="0">
                    <a:pos x="31" y="46"/>
                  </a:cxn>
                  <a:cxn ang="0">
                    <a:pos x="22" y="48"/>
                  </a:cxn>
                  <a:cxn ang="0">
                    <a:pos x="14" y="46"/>
                  </a:cxn>
                  <a:cxn ang="0">
                    <a:pos x="6" y="40"/>
                  </a:cxn>
                  <a:cxn ang="0">
                    <a:pos x="2" y="33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6" y="7"/>
                  </a:cxn>
                  <a:cxn ang="0">
                    <a:pos x="14" y="2"/>
                  </a:cxn>
                  <a:cxn ang="0">
                    <a:pos x="22" y="0"/>
                  </a:cxn>
                </a:cxnLst>
                <a:rect l="0" t="0" r="r" b="b"/>
                <a:pathLst>
                  <a:path w="45" h="48">
                    <a:moveTo>
                      <a:pt x="22" y="0"/>
                    </a:moveTo>
                    <a:lnTo>
                      <a:pt x="31" y="2"/>
                    </a:lnTo>
                    <a:lnTo>
                      <a:pt x="39" y="7"/>
                    </a:lnTo>
                    <a:lnTo>
                      <a:pt x="43" y="14"/>
                    </a:lnTo>
                    <a:lnTo>
                      <a:pt x="45" y="24"/>
                    </a:lnTo>
                    <a:lnTo>
                      <a:pt x="43" y="33"/>
                    </a:lnTo>
                    <a:lnTo>
                      <a:pt x="39" y="40"/>
                    </a:lnTo>
                    <a:lnTo>
                      <a:pt x="31" y="46"/>
                    </a:lnTo>
                    <a:lnTo>
                      <a:pt x="22" y="48"/>
                    </a:lnTo>
                    <a:lnTo>
                      <a:pt x="14" y="46"/>
                    </a:lnTo>
                    <a:lnTo>
                      <a:pt x="6" y="40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6" y="7"/>
                    </a:lnTo>
                    <a:lnTo>
                      <a:pt x="1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71"/>
              <p:cNvSpPr>
                <a:spLocks/>
              </p:cNvSpPr>
              <p:nvPr/>
            </p:nvSpPr>
            <p:spPr bwMode="auto">
              <a:xfrm>
                <a:off x="3948" y="1534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3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29" y="41"/>
                  </a:cxn>
                  <a:cxn ang="0">
                    <a:pos x="21" y="43"/>
                  </a:cxn>
                  <a:cxn ang="0">
                    <a:pos x="13" y="41"/>
                  </a:cxn>
                  <a:cxn ang="0">
                    <a:pos x="6" y="36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6" y="7"/>
                  </a:cxn>
                  <a:cxn ang="0">
                    <a:pos x="13" y="3"/>
                  </a:cxn>
                  <a:cxn ang="0">
                    <a:pos x="21" y="0"/>
                  </a:cxn>
                </a:cxnLst>
                <a:rect l="0" t="0" r="r" b="b"/>
                <a:pathLst>
                  <a:path w="41" h="43">
                    <a:moveTo>
                      <a:pt x="21" y="0"/>
                    </a:moveTo>
                    <a:lnTo>
                      <a:pt x="29" y="3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0"/>
                    </a:lnTo>
                    <a:lnTo>
                      <a:pt x="36" y="36"/>
                    </a:lnTo>
                    <a:lnTo>
                      <a:pt x="29" y="41"/>
                    </a:lnTo>
                    <a:lnTo>
                      <a:pt x="21" y="43"/>
                    </a:lnTo>
                    <a:lnTo>
                      <a:pt x="13" y="41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7"/>
                    </a:lnTo>
                    <a:lnTo>
                      <a:pt x="13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72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2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2"/>
                  </a:cxn>
                  <a:cxn ang="0">
                    <a:pos x="103" y="42"/>
                  </a:cxn>
                  <a:cxn ang="0">
                    <a:pos x="105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2" y="96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2" y="104"/>
                  </a:cxn>
                  <a:cxn ang="0">
                    <a:pos x="33" y="101"/>
                  </a:cxn>
                  <a:cxn ang="0">
                    <a:pos x="23" y="96"/>
                  </a:cxn>
                  <a:cxn ang="0">
                    <a:pos x="16" y="90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2"/>
                  </a:cxn>
                  <a:cxn ang="0">
                    <a:pos x="9" y="24"/>
                  </a:cxn>
                  <a:cxn ang="0">
                    <a:pos x="16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2" y="1"/>
                  </a:cxn>
                  <a:cxn ang="0">
                    <a:pos x="52" y="0"/>
                  </a:cxn>
                </a:cxnLst>
                <a:rect l="0" t="0" r="r" b="b"/>
                <a:pathLst>
                  <a:path w="105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2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2"/>
                    </a:lnTo>
                    <a:lnTo>
                      <a:pt x="103" y="42"/>
                    </a:lnTo>
                    <a:lnTo>
                      <a:pt x="105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2" y="96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2" y="104"/>
                    </a:lnTo>
                    <a:lnTo>
                      <a:pt x="33" y="101"/>
                    </a:lnTo>
                    <a:lnTo>
                      <a:pt x="23" y="96"/>
                    </a:lnTo>
                    <a:lnTo>
                      <a:pt x="16" y="90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2"/>
                    </a:lnTo>
                    <a:lnTo>
                      <a:pt x="9" y="24"/>
                    </a:lnTo>
                    <a:lnTo>
                      <a:pt x="16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73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2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2"/>
                  </a:cxn>
                  <a:cxn ang="0">
                    <a:pos x="103" y="42"/>
                  </a:cxn>
                  <a:cxn ang="0">
                    <a:pos x="105" y="53"/>
                  </a:cxn>
                  <a:cxn ang="0">
                    <a:pos x="105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2" y="96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2" y="104"/>
                  </a:cxn>
                  <a:cxn ang="0">
                    <a:pos x="33" y="101"/>
                  </a:cxn>
                  <a:cxn ang="0">
                    <a:pos x="23" y="96"/>
                  </a:cxn>
                  <a:cxn ang="0">
                    <a:pos x="16" y="90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2"/>
                  </a:cxn>
                  <a:cxn ang="0">
                    <a:pos x="9" y="24"/>
                  </a:cxn>
                  <a:cxn ang="0">
                    <a:pos x="16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2" y="1"/>
                  </a:cxn>
                  <a:cxn ang="0">
                    <a:pos x="52" y="0"/>
                  </a:cxn>
                </a:cxnLst>
                <a:rect l="0" t="0" r="r" b="b"/>
                <a:pathLst>
                  <a:path w="105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2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2"/>
                    </a:lnTo>
                    <a:lnTo>
                      <a:pt x="103" y="42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2" y="96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2" y="104"/>
                    </a:lnTo>
                    <a:lnTo>
                      <a:pt x="33" y="101"/>
                    </a:lnTo>
                    <a:lnTo>
                      <a:pt x="23" y="96"/>
                    </a:lnTo>
                    <a:lnTo>
                      <a:pt x="16" y="90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2"/>
                    </a:lnTo>
                    <a:lnTo>
                      <a:pt x="9" y="24"/>
                    </a:lnTo>
                    <a:lnTo>
                      <a:pt x="16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74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8" y="1"/>
                  </a:cxn>
                  <a:cxn ang="0">
                    <a:pos x="68" y="5"/>
                  </a:cxn>
                  <a:cxn ang="0">
                    <a:pos x="77" y="9"/>
                  </a:cxn>
                  <a:cxn ang="0">
                    <a:pos x="83" y="15"/>
                  </a:cxn>
                  <a:cxn ang="0">
                    <a:pos x="90" y="22"/>
                  </a:cxn>
                  <a:cxn ang="0">
                    <a:pos x="94" y="31"/>
                  </a:cxn>
                  <a:cxn ang="0">
                    <a:pos x="97" y="40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4" y="70"/>
                  </a:cxn>
                  <a:cxn ang="0">
                    <a:pos x="90" y="78"/>
                  </a:cxn>
                  <a:cxn ang="0">
                    <a:pos x="83" y="86"/>
                  </a:cxn>
                  <a:cxn ang="0">
                    <a:pos x="77" y="91"/>
                  </a:cxn>
                  <a:cxn ang="0">
                    <a:pos x="68" y="96"/>
                  </a:cxn>
                  <a:cxn ang="0">
                    <a:pos x="58" y="99"/>
                  </a:cxn>
                  <a:cxn ang="0">
                    <a:pos x="49" y="100"/>
                  </a:cxn>
                  <a:cxn ang="0">
                    <a:pos x="39" y="99"/>
                  </a:cxn>
                  <a:cxn ang="0">
                    <a:pos x="30" y="96"/>
                  </a:cxn>
                  <a:cxn ang="0">
                    <a:pos x="21" y="91"/>
                  </a:cxn>
                  <a:cxn ang="0">
                    <a:pos x="15" y="86"/>
                  </a:cxn>
                  <a:cxn ang="0">
                    <a:pos x="8" y="78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0"/>
                  </a:cxn>
                  <a:cxn ang="0">
                    <a:pos x="4" y="31"/>
                  </a:cxn>
                  <a:cxn ang="0">
                    <a:pos x="8" y="22"/>
                  </a:cxn>
                  <a:cxn ang="0">
                    <a:pos x="15" y="15"/>
                  </a:cxn>
                  <a:cxn ang="0">
                    <a:pos x="21" y="9"/>
                  </a:cxn>
                  <a:cxn ang="0">
                    <a:pos x="30" y="5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100">
                    <a:moveTo>
                      <a:pt x="49" y="0"/>
                    </a:moveTo>
                    <a:lnTo>
                      <a:pt x="58" y="1"/>
                    </a:lnTo>
                    <a:lnTo>
                      <a:pt x="68" y="5"/>
                    </a:lnTo>
                    <a:lnTo>
                      <a:pt x="77" y="9"/>
                    </a:lnTo>
                    <a:lnTo>
                      <a:pt x="83" y="15"/>
                    </a:lnTo>
                    <a:lnTo>
                      <a:pt x="90" y="22"/>
                    </a:lnTo>
                    <a:lnTo>
                      <a:pt x="94" y="31"/>
                    </a:lnTo>
                    <a:lnTo>
                      <a:pt x="97" y="40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4" y="70"/>
                    </a:lnTo>
                    <a:lnTo>
                      <a:pt x="90" y="78"/>
                    </a:lnTo>
                    <a:lnTo>
                      <a:pt x="83" y="86"/>
                    </a:lnTo>
                    <a:lnTo>
                      <a:pt x="77" y="91"/>
                    </a:lnTo>
                    <a:lnTo>
                      <a:pt x="68" y="96"/>
                    </a:lnTo>
                    <a:lnTo>
                      <a:pt x="58" y="99"/>
                    </a:lnTo>
                    <a:lnTo>
                      <a:pt x="49" y="100"/>
                    </a:lnTo>
                    <a:lnTo>
                      <a:pt x="39" y="99"/>
                    </a:lnTo>
                    <a:lnTo>
                      <a:pt x="30" y="96"/>
                    </a:lnTo>
                    <a:lnTo>
                      <a:pt x="21" y="91"/>
                    </a:lnTo>
                    <a:lnTo>
                      <a:pt x="15" y="86"/>
                    </a:lnTo>
                    <a:lnTo>
                      <a:pt x="8" y="78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4" y="31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1" y="9"/>
                    </a:lnTo>
                    <a:lnTo>
                      <a:pt x="30" y="5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75"/>
              <p:cNvSpPr>
                <a:spLocks/>
              </p:cNvSpPr>
              <p:nvPr/>
            </p:nvSpPr>
            <p:spPr bwMode="auto">
              <a:xfrm>
                <a:off x="3972" y="1517"/>
                <a:ext cx="16" cy="1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4" y="1"/>
                  </a:cxn>
                  <a:cxn ang="0">
                    <a:pos x="63" y="3"/>
                  </a:cxn>
                  <a:cxn ang="0">
                    <a:pos x="71" y="7"/>
                  </a:cxn>
                  <a:cxn ang="0">
                    <a:pos x="78" y="13"/>
                  </a:cxn>
                  <a:cxn ang="0">
                    <a:pos x="84" y="20"/>
                  </a:cxn>
                  <a:cxn ang="0">
                    <a:pos x="88" y="28"/>
                  </a:cxn>
                  <a:cxn ang="0">
                    <a:pos x="90" y="37"/>
                  </a:cxn>
                  <a:cxn ang="0">
                    <a:pos x="91" y="46"/>
                  </a:cxn>
                  <a:cxn ang="0">
                    <a:pos x="90" y="56"/>
                  </a:cxn>
                  <a:cxn ang="0">
                    <a:pos x="88" y="65"/>
                  </a:cxn>
                  <a:cxn ang="0">
                    <a:pos x="84" y="72"/>
                  </a:cxn>
                  <a:cxn ang="0">
                    <a:pos x="78" y="80"/>
                  </a:cxn>
                  <a:cxn ang="0">
                    <a:pos x="71" y="85"/>
                  </a:cxn>
                  <a:cxn ang="0">
                    <a:pos x="63" y="90"/>
                  </a:cxn>
                  <a:cxn ang="0">
                    <a:pos x="54" y="93"/>
                  </a:cxn>
                  <a:cxn ang="0">
                    <a:pos x="46" y="94"/>
                  </a:cxn>
                  <a:cxn ang="0">
                    <a:pos x="37" y="93"/>
                  </a:cxn>
                  <a:cxn ang="0">
                    <a:pos x="28" y="90"/>
                  </a:cxn>
                  <a:cxn ang="0">
                    <a:pos x="21" y="85"/>
                  </a:cxn>
                  <a:cxn ang="0">
                    <a:pos x="13" y="80"/>
                  </a:cxn>
                  <a:cxn ang="0">
                    <a:pos x="8" y="72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6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21" y="7"/>
                  </a:cxn>
                  <a:cxn ang="0">
                    <a:pos x="28" y="3"/>
                  </a:cxn>
                  <a:cxn ang="0">
                    <a:pos x="37" y="1"/>
                  </a:cxn>
                  <a:cxn ang="0">
                    <a:pos x="46" y="0"/>
                  </a:cxn>
                </a:cxnLst>
                <a:rect l="0" t="0" r="r" b="b"/>
                <a:pathLst>
                  <a:path w="91" h="94">
                    <a:moveTo>
                      <a:pt x="46" y="0"/>
                    </a:moveTo>
                    <a:lnTo>
                      <a:pt x="54" y="1"/>
                    </a:lnTo>
                    <a:lnTo>
                      <a:pt x="63" y="3"/>
                    </a:lnTo>
                    <a:lnTo>
                      <a:pt x="71" y="7"/>
                    </a:lnTo>
                    <a:lnTo>
                      <a:pt x="78" y="13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0" y="37"/>
                    </a:lnTo>
                    <a:lnTo>
                      <a:pt x="91" y="46"/>
                    </a:lnTo>
                    <a:lnTo>
                      <a:pt x="90" y="56"/>
                    </a:lnTo>
                    <a:lnTo>
                      <a:pt x="88" y="65"/>
                    </a:lnTo>
                    <a:lnTo>
                      <a:pt x="84" y="72"/>
                    </a:lnTo>
                    <a:lnTo>
                      <a:pt x="78" y="80"/>
                    </a:lnTo>
                    <a:lnTo>
                      <a:pt x="71" y="85"/>
                    </a:lnTo>
                    <a:lnTo>
                      <a:pt x="63" y="90"/>
                    </a:lnTo>
                    <a:lnTo>
                      <a:pt x="54" y="93"/>
                    </a:lnTo>
                    <a:lnTo>
                      <a:pt x="46" y="94"/>
                    </a:lnTo>
                    <a:lnTo>
                      <a:pt x="37" y="93"/>
                    </a:lnTo>
                    <a:lnTo>
                      <a:pt x="28" y="90"/>
                    </a:lnTo>
                    <a:lnTo>
                      <a:pt x="21" y="85"/>
                    </a:lnTo>
                    <a:lnTo>
                      <a:pt x="13" y="80"/>
                    </a:lnTo>
                    <a:lnTo>
                      <a:pt x="8" y="72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76"/>
              <p:cNvSpPr>
                <a:spLocks/>
              </p:cNvSpPr>
              <p:nvPr/>
            </p:nvSpPr>
            <p:spPr bwMode="auto">
              <a:xfrm>
                <a:off x="3973" y="1518"/>
                <a:ext cx="14" cy="15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0" y="1"/>
                  </a:cxn>
                  <a:cxn ang="0">
                    <a:pos x="59" y="3"/>
                  </a:cxn>
                  <a:cxn ang="0">
                    <a:pos x="66" y="8"/>
                  </a:cxn>
                  <a:cxn ang="0">
                    <a:pos x="72" y="13"/>
                  </a:cxn>
                  <a:cxn ang="0">
                    <a:pos x="78" y="20"/>
                  </a:cxn>
                  <a:cxn ang="0">
                    <a:pos x="82" y="27"/>
                  </a:cxn>
                  <a:cxn ang="0">
                    <a:pos x="84" y="36"/>
                  </a:cxn>
                  <a:cxn ang="0">
                    <a:pos x="85" y="44"/>
                  </a:cxn>
                  <a:cxn ang="0">
                    <a:pos x="84" y="53"/>
                  </a:cxn>
                  <a:cxn ang="0">
                    <a:pos x="82" y="62"/>
                  </a:cxn>
                  <a:cxn ang="0">
                    <a:pos x="78" y="69"/>
                  </a:cxn>
                  <a:cxn ang="0">
                    <a:pos x="72" y="76"/>
                  </a:cxn>
                  <a:cxn ang="0">
                    <a:pos x="66" y="81"/>
                  </a:cxn>
                  <a:cxn ang="0">
                    <a:pos x="59" y="86"/>
                  </a:cxn>
                  <a:cxn ang="0">
                    <a:pos x="50" y="88"/>
                  </a:cxn>
                  <a:cxn ang="0">
                    <a:pos x="42" y="89"/>
                  </a:cxn>
                  <a:cxn ang="0">
                    <a:pos x="33" y="88"/>
                  </a:cxn>
                  <a:cxn ang="0">
                    <a:pos x="26" y="86"/>
                  </a:cxn>
                  <a:cxn ang="0">
                    <a:pos x="18" y="81"/>
                  </a:cxn>
                  <a:cxn ang="0">
                    <a:pos x="13" y="76"/>
                  </a:cxn>
                  <a:cxn ang="0">
                    <a:pos x="7" y="69"/>
                  </a:cxn>
                  <a:cxn ang="0">
                    <a:pos x="3" y="62"/>
                  </a:cxn>
                  <a:cxn ang="0">
                    <a:pos x="1" y="53"/>
                  </a:cxn>
                  <a:cxn ang="0">
                    <a:pos x="0" y="44"/>
                  </a:cxn>
                  <a:cxn ang="0">
                    <a:pos x="1" y="36"/>
                  </a:cxn>
                  <a:cxn ang="0">
                    <a:pos x="3" y="27"/>
                  </a:cxn>
                  <a:cxn ang="0">
                    <a:pos x="7" y="20"/>
                  </a:cxn>
                  <a:cxn ang="0">
                    <a:pos x="13" y="13"/>
                  </a:cxn>
                  <a:cxn ang="0">
                    <a:pos x="18" y="8"/>
                  </a:cxn>
                  <a:cxn ang="0">
                    <a:pos x="26" y="3"/>
                  </a:cxn>
                  <a:cxn ang="0">
                    <a:pos x="33" y="1"/>
                  </a:cxn>
                  <a:cxn ang="0">
                    <a:pos x="42" y="0"/>
                  </a:cxn>
                </a:cxnLst>
                <a:rect l="0" t="0" r="r" b="b"/>
                <a:pathLst>
                  <a:path w="85" h="89">
                    <a:moveTo>
                      <a:pt x="42" y="0"/>
                    </a:moveTo>
                    <a:lnTo>
                      <a:pt x="50" y="1"/>
                    </a:lnTo>
                    <a:lnTo>
                      <a:pt x="59" y="3"/>
                    </a:lnTo>
                    <a:lnTo>
                      <a:pt x="66" y="8"/>
                    </a:lnTo>
                    <a:lnTo>
                      <a:pt x="72" y="13"/>
                    </a:lnTo>
                    <a:lnTo>
                      <a:pt x="78" y="20"/>
                    </a:lnTo>
                    <a:lnTo>
                      <a:pt x="82" y="27"/>
                    </a:lnTo>
                    <a:lnTo>
                      <a:pt x="84" y="36"/>
                    </a:lnTo>
                    <a:lnTo>
                      <a:pt x="85" y="44"/>
                    </a:lnTo>
                    <a:lnTo>
                      <a:pt x="84" y="53"/>
                    </a:lnTo>
                    <a:lnTo>
                      <a:pt x="82" y="62"/>
                    </a:lnTo>
                    <a:lnTo>
                      <a:pt x="78" y="69"/>
                    </a:lnTo>
                    <a:lnTo>
                      <a:pt x="72" y="76"/>
                    </a:lnTo>
                    <a:lnTo>
                      <a:pt x="66" y="81"/>
                    </a:lnTo>
                    <a:lnTo>
                      <a:pt x="59" y="86"/>
                    </a:lnTo>
                    <a:lnTo>
                      <a:pt x="50" y="88"/>
                    </a:lnTo>
                    <a:lnTo>
                      <a:pt x="42" y="89"/>
                    </a:lnTo>
                    <a:lnTo>
                      <a:pt x="33" y="88"/>
                    </a:lnTo>
                    <a:lnTo>
                      <a:pt x="26" y="86"/>
                    </a:lnTo>
                    <a:lnTo>
                      <a:pt x="18" y="81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1" y="53"/>
                    </a:lnTo>
                    <a:lnTo>
                      <a:pt x="0" y="44"/>
                    </a:lnTo>
                    <a:lnTo>
                      <a:pt x="1" y="36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18" y="8"/>
                    </a:lnTo>
                    <a:lnTo>
                      <a:pt x="26" y="3"/>
                    </a:lnTo>
                    <a:lnTo>
                      <a:pt x="33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77"/>
              <p:cNvSpPr>
                <a:spLocks/>
              </p:cNvSpPr>
              <p:nvPr/>
            </p:nvSpPr>
            <p:spPr bwMode="auto">
              <a:xfrm>
                <a:off x="3974" y="1519"/>
                <a:ext cx="13" cy="14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7" y="1"/>
                  </a:cxn>
                  <a:cxn ang="0">
                    <a:pos x="54" y="4"/>
                  </a:cxn>
                  <a:cxn ang="0">
                    <a:pos x="61" y="7"/>
                  </a:cxn>
                  <a:cxn ang="0">
                    <a:pos x="67" y="12"/>
                  </a:cxn>
                  <a:cxn ang="0">
                    <a:pos x="73" y="19"/>
                  </a:cxn>
                  <a:cxn ang="0">
                    <a:pos x="76" y="25"/>
                  </a:cxn>
                  <a:cxn ang="0">
                    <a:pos x="78" y="33"/>
                  </a:cxn>
                  <a:cxn ang="0">
                    <a:pos x="79" y="42"/>
                  </a:cxn>
                  <a:cxn ang="0">
                    <a:pos x="78" y="50"/>
                  </a:cxn>
                  <a:cxn ang="0">
                    <a:pos x="76" y="58"/>
                  </a:cxn>
                  <a:cxn ang="0">
                    <a:pos x="73" y="64"/>
                  </a:cxn>
                  <a:cxn ang="0">
                    <a:pos x="67" y="71"/>
                  </a:cxn>
                  <a:cxn ang="0">
                    <a:pos x="61" y="76"/>
                  </a:cxn>
                  <a:cxn ang="0">
                    <a:pos x="54" y="80"/>
                  </a:cxn>
                  <a:cxn ang="0">
                    <a:pos x="47" y="82"/>
                  </a:cxn>
                  <a:cxn ang="0">
                    <a:pos x="39" y="83"/>
                  </a:cxn>
                  <a:cxn ang="0">
                    <a:pos x="30" y="82"/>
                  </a:cxn>
                  <a:cxn ang="0">
                    <a:pos x="24" y="80"/>
                  </a:cxn>
                  <a:cxn ang="0">
                    <a:pos x="16" y="76"/>
                  </a:cxn>
                  <a:cxn ang="0">
                    <a:pos x="11" y="71"/>
                  </a:cxn>
                  <a:cxn ang="0">
                    <a:pos x="6" y="64"/>
                  </a:cxn>
                  <a:cxn ang="0">
                    <a:pos x="3" y="58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1" y="33"/>
                  </a:cxn>
                  <a:cxn ang="0">
                    <a:pos x="3" y="25"/>
                  </a:cxn>
                  <a:cxn ang="0">
                    <a:pos x="6" y="19"/>
                  </a:cxn>
                  <a:cxn ang="0">
                    <a:pos x="11" y="12"/>
                  </a:cxn>
                  <a:cxn ang="0">
                    <a:pos x="16" y="7"/>
                  </a:cxn>
                  <a:cxn ang="0">
                    <a:pos x="24" y="4"/>
                  </a:cxn>
                  <a:cxn ang="0">
                    <a:pos x="30" y="1"/>
                  </a:cxn>
                  <a:cxn ang="0">
                    <a:pos x="39" y="0"/>
                  </a:cxn>
                </a:cxnLst>
                <a:rect l="0" t="0" r="r" b="b"/>
                <a:pathLst>
                  <a:path w="79" h="83">
                    <a:moveTo>
                      <a:pt x="39" y="0"/>
                    </a:moveTo>
                    <a:lnTo>
                      <a:pt x="47" y="1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3" y="19"/>
                    </a:lnTo>
                    <a:lnTo>
                      <a:pt x="76" y="25"/>
                    </a:lnTo>
                    <a:lnTo>
                      <a:pt x="78" y="33"/>
                    </a:lnTo>
                    <a:lnTo>
                      <a:pt x="79" y="42"/>
                    </a:lnTo>
                    <a:lnTo>
                      <a:pt x="78" y="50"/>
                    </a:lnTo>
                    <a:lnTo>
                      <a:pt x="76" y="58"/>
                    </a:lnTo>
                    <a:lnTo>
                      <a:pt x="73" y="64"/>
                    </a:lnTo>
                    <a:lnTo>
                      <a:pt x="67" y="71"/>
                    </a:lnTo>
                    <a:lnTo>
                      <a:pt x="61" y="76"/>
                    </a:lnTo>
                    <a:lnTo>
                      <a:pt x="54" y="80"/>
                    </a:lnTo>
                    <a:lnTo>
                      <a:pt x="47" y="82"/>
                    </a:lnTo>
                    <a:lnTo>
                      <a:pt x="39" y="83"/>
                    </a:lnTo>
                    <a:lnTo>
                      <a:pt x="30" y="82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4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6" y="19"/>
                    </a:lnTo>
                    <a:lnTo>
                      <a:pt x="11" y="12"/>
                    </a:lnTo>
                    <a:lnTo>
                      <a:pt x="16" y="7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78"/>
              <p:cNvSpPr>
                <a:spLocks/>
              </p:cNvSpPr>
              <p:nvPr/>
            </p:nvSpPr>
            <p:spPr bwMode="auto">
              <a:xfrm>
                <a:off x="3975" y="1520"/>
                <a:ext cx="12" cy="1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2" y="24"/>
                  </a:cxn>
                  <a:cxn ang="0">
                    <a:pos x="74" y="31"/>
                  </a:cxn>
                  <a:cxn ang="0">
                    <a:pos x="75" y="39"/>
                  </a:cxn>
                  <a:cxn ang="0">
                    <a:pos x="74" y="46"/>
                  </a:cxn>
                  <a:cxn ang="0">
                    <a:pos x="72" y="53"/>
                  </a:cxn>
                  <a:cxn ang="0">
                    <a:pos x="68" y="59"/>
                  </a:cxn>
                  <a:cxn ang="0">
                    <a:pos x="64" y="66"/>
                  </a:cxn>
                  <a:cxn ang="0">
                    <a:pos x="58" y="70"/>
                  </a:cxn>
                  <a:cxn ang="0">
                    <a:pos x="51" y="73"/>
                  </a:cxn>
                  <a:cxn ang="0">
                    <a:pos x="45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3"/>
                  </a:cxn>
                  <a:cxn ang="0">
                    <a:pos x="16" y="70"/>
                  </a:cxn>
                  <a:cxn ang="0">
                    <a:pos x="11" y="66"/>
                  </a:cxn>
                  <a:cxn ang="0">
                    <a:pos x="7" y="59"/>
                  </a:cxn>
                  <a:cxn ang="0">
                    <a:pos x="3" y="53"/>
                  </a:cxn>
                  <a:cxn ang="0">
                    <a:pos x="1" y="46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5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2" y="24"/>
                    </a:lnTo>
                    <a:lnTo>
                      <a:pt x="74" y="31"/>
                    </a:lnTo>
                    <a:lnTo>
                      <a:pt x="75" y="39"/>
                    </a:lnTo>
                    <a:lnTo>
                      <a:pt x="74" y="46"/>
                    </a:lnTo>
                    <a:lnTo>
                      <a:pt x="72" y="53"/>
                    </a:lnTo>
                    <a:lnTo>
                      <a:pt x="68" y="59"/>
                    </a:lnTo>
                    <a:lnTo>
                      <a:pt x="64" y="66"/>
                    </a:lnTo>
                    <a:lnTo>
                      <a:pt x="58" y="70"/>
                    </a:lnTo>
                    <a:lnTo>
                      <a:pt x="51" y="73"/>
                    </a:lnTo>
                    <a:lnTo>
                      <a:pt x="45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3"/>
                    </a:lnTo>
                    <a:lnTo>
                      <a:pt x="16" y="70"/>
                    </a:lnTo>
                    <a:lnTo>
                      <a:pt x="11" y="66"/>
                    </a:lnTo>
                    <a:lnTo>
                      <a:pt x="7" y="59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79"/>
              <p:cNvSpPr>
                <a:spLocks/>
              </p:cNvSpPr>
              <p:nvPr/>
            </p:nvSpPr>
            <p:spPr bwMode="auto">
              <a:xfrm>
                <a:off x="3975" y="1521"/>
                <a:ext cx="12" cy="1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2" y="1"/>
                  </a:cxn>
                  <a:cxn ang="0">
                    <a:pos x="48" y="3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3" y="16"/>
                  </a:cxn>
                  <a:cxn ang="0">
                    <a:pos x="67" y="22"/>
                  </a:cxn>
                  <a:cxn ang="0">
                    <a:pos x="68" y="28"/>
                  </a:cxn>
                  <a:cxn ang="0">
                    <a:pos x="69" y="36"/>
                  </a:cxn>
                  <a:cxn ang="0">
                    <a:pos x="68" y="44"/>
                  </a:cxn>
                  <a:cxn ang="0">
                    <a:pos x="67" y="50"/>
                  </a:cxn>
                  <a:cxn ang="0">
                    <a:pos x="63" y="55"/>
                  </a:cxn>
                  <a:cxn ang="0">
                    <a:pos x="59" y="61"/>
                  </a:cxn>
                  <a:cxn ang="0">
                    <a:pos x="54" y="65"/>
                  </a:cxn>
                  <a:cxn ang="0">
                    <a:pos x="48" y="68"/>
                  </a:cxn>
                  <a:cxn ang="0">
                    <a:pos x="42" y="70"/>
                  </a:cxn>
                  <a:cxn ang="0">
                    <a:pos x="34" y="71"/>
                  </a:cxn>
                  <a:cxn ang="0">
                    <a:pos x="27" y="70"/>
                  </a:cxn>
                  <a:cxn ang="0">
                    <a:pos x="20" y="68"/>
                  </a:cxn>
                  <a:cxn ang="0">
                    <a:pos x="15" y="65"/>
                  </a:cxn>
                  <a:cxn ang="0">
                    <a:pos x="9" y="61"/>
                  </a:cxn>
                  <a:cxn ang="0">
                    <a:pos x="5" y="55"/>
                  </a:cxn>
                  <a:cxn ang="0">
                    <a:pos x="2" y="50"/>
                  </a:cxn>
                  <a:cxn ang="0">
                    <a:pos x="1" y="44"/>
                  </a:cxn>
                  <a:cxn ang="0">
                    <a:pos x="0" y="36"/>
                  </a:cxn>
                  <a:cxn ang="0">
                    <a:pos x="1" y="28"/>
                  </a:cxn>
                  <a:cxn ang="0">
                    <a:pos x="2" y="22"/>
                  </a:cxn>
                  <a:cxn ang="0">
                    <a:pos x="5" y="16"/>
                  </a:cxn>
                  <a:cxn ang="0">
                    <a:pos x="9" y="11"/>
                  </a:cxn>
                  <a:cxn ang="0">
                    <a:pos x="15" y="7"/>
                  </a:cxn>
                  <a:cxn ang="0">
                    <a:pos x="20" y="3"/>
                  </a:cxn>
                  <a:cxn ang="0">
                    <a:pos x="27" y="1"/>
                  </a:cxn>
                  <a:cxn ang="0">
                    <a:pos x="34" y="0"/>
                  </a:cxn>
                </a:cxnLst>
                <a:rect l="0" t="0" r="r" b="b"/>
                <a:pathLst>
                  <a:path w="69" h="71">
                    <a:moveTo>
                      <a:pt x="34" y="0"/>
                    </a:moveTo>
                    <a:lnTo>
                      <a:pt x="42" y="1"/>
                    </a:lnTo>
                    <a:lnTo>
                      <a:pt x="48" y="3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3" y="16"/>
                    </a:lnTo>
                    <a:lnTo>
                      <a:pt x="67" y="22"/>
                    </a:lnTo>
                    <a:lnTo>
                      <a:pt x="68" y="28"/>
                    </a:lnTo>
                    <a:lnTo>
                      <a:pt x="69" y="36"/>
                    </a:lnTo>
                    <a:lnTo>
                      <a:pt x="68" y="44"/>
                    </a:lnTo>
                    <a:lnTo>
                      <a:pt x="67" y="50"/>
                    </a:lnTo>
                    <a:lnTo>
                      <a:pt x="63" y="55"/>
                    </a:lnTo>
                    <a:lnTo>
                      <a:pt x="59" y="61"/>
                    </a:lnTo>
                    <a:lnTo>
                      <a:pt x="54" y="65"/>
                    </a:lnTo>
                    <a:lnTo>
                      <a:pt x="48" y="68"/>
                    </a:lnTo>
                    <a:lnTo>
                      <a:pt x="42" y="70"/>
                    </a:lnTo>
                    <a:lnTo>
                      <a:pt x="34" y="71"/>
                    </a:lnTo>
                    <a:lnTo>
                      <a:pt x="27" y="70"/>
                    </a:lnTo>
                    <a:lnTo>
                      <a:pt x="20" y="68"/>
                    </a:lnTo>
                    <a:lnTo>
                      <a:pt x="15" y="65"/>
                    </a:lnTo>
                    <a:lnTo>
                      <a:pt x="9" y="61"/>
                    </a:lnTo>
                    <a:lnTo>
                      <a:pt x="5" y="55"/>
                    </a:lnTo>
                    <a:lnTo>
                      <a:pt x="2" y="50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2" y="22"/>
                    </a:lnTo>
                    <a:lnTo>
                      <a:pt x="5" y="16"/>
                    </a:lnTo>
                    <a:lnTo>
                      <a:pt x="9" y="11"/>
                    </a:lnTo>
                    <a:lnTo>
                      <a:pt x="15" y="7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80"/>
              <p:cNvSpPr>
                <a:spLocks/>
              </p:cNvSpPr>
              <p:nvPr/>
            </p:nvSpPr>
            <p:spPr bwMode="auto">
              <a:xfrm>
                <a:off x="3976" y="1521"/>
                <a:ext cx="11" cy="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5"/>
                  </a:cxn>
                  <a:cxn ang="0">
                    <a:pos x="54" y="9"/>
                  </a:cxn>
                  <a:cxn ang="0">
                    <a:pos x="58" y="15"/>
                  </a:cxn>
                  <a:cxn ang="0">
                    <a:pos x="62" y="20"/>
                  </a:cxn>
                  <a:cxn ang="0">
                    <a:pos x="63" y="27"/>
                  </a:cxn>
                  <a:cxn ang="0">
                    <a:pos x="64" y="33"/>
                  </a:cxn>
                  <a:cxn ang="0">
                    <a:pos x="63" y="40"/>
                  </a:cxn>
                  <a:cxn ang="0">
                    <a:pos x="62" y="45"/>
                  </a:cxn>
                  <a:cxn ang="0">
                    <a:pos x="58" y="52"/>
                  </a:cxn>
                  <a:cxn ang="0">
                    <a:pos x="54" y="56"/>
                  </a:cxn>
                  <a:cxn ang="0">
                    <a:pos x="50" y="60"/>
                  </a:cxn>
                  <a:cxn ang="0">
                    <a:pos x="44" y="63"/>
                  </a:cxn>
                  <a:cxn ang="0">
                    <a:pos x="38" y="65"/>
                  </a:cxn>
                  <a:cxn ang="0">
                    <a:pos x="31" y="66"/>
                  </a:cxn>
                  <a:cxn ang="0">
                    <a:pos x="19" y="63"/>
                  </a:cxn>
                  <a:cxn ang="0">
                    <a:pos x="10" y="56"/>
                  </a:cxn>
                  <a:cxn ang="0">
                    <a:pos x="2" y="45"/>
                  </a:cxn>
                  <a:cxn ang="0">
                    <a:pos x="0" y="33"/>
                  </a:cxn>
                  <a:cxn ang="0">
                    <a:pos x="2" y="20"/>
                  </a:cxn>
                  <a:cxn ang="0">
                    <a:pos x="10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6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8" y="15"/>
                    </a:lnTo>
                    <a:lnTo>
                      <a:pt x="62" y="20"/>
                    </a:lnTo>
                    <a:lnTo>
                      <a:pt x="63" y="27"/>
                    </a:lnTo>
                    <a:lnTo>
                      <a:pt x="64" y="33"/>
                    </a:lnTo>
                    <a:lnTo>
                      <a:pt x="63" y="40"/>
                    </a:lnTo>
                    <a:lnTo>
                      <a:pt x="62" y="45"/>
                    </a:lnTo>
                    <a:lnTo>
                      <a:pt x="58" y="52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63"/>
                    </a:lnTo>
                    <a:lnTo>
                      <a:pt x="38" y="65"/>
                    </a:lnTo>
                    <a:lnTo>
                      <a:pt x="31" y="66"/>
                    </a:lnTo>
                    <a:lnTo>
                      <a:pt x="19" y="63"/>
                    </a:lnTo>
                    <a:lnTo>
                      <a:pt x="10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81"/>
              <p:cNvSpPr>
                <a:spLocks/>
              </p:cNvSpPr>
              <p:nvPr/>
            </p:nvSpPr>
            <p:spPr bwMode="auto">
              <a:xfrm>
                <a:off x="3977" y="1522"/>
                <a:ext cx="9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7" y="17"/>
                  </a:cxn>
                  <a:cxn ang="0">
                    <a:pos x="59" y="29"/>
                  </a:cxn>
                  <a:cxn ang="0">
                    <a:pos x="57" y="41"/>
                  </a:cxn>
                  <a:cxn ang="0">
                    <a:pos x="50" y="51"/>
                  </a:cxn>
                  <a:cxn ang="0">
                    <a:pos x="41" y="57"/>
                  </a:cxn>
                  <a:cxn ang="0">
                    <a:pos x="29" y="60"/>
                  </a:cxn>
                  <a:cxn ang="0">
                    <a:pos x="18" y="57"/>
                  </a:cxn>
                  <a:cxn ang="0">
                    <a:pos x="9" y="51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9" y="9"/>
                  </a:cxn>
                  <a:cxn ang="0">
                    <a:pos x="18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60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7" y="17"/>
                    </a:lnTo>
                    <a:lnTo>
                      <a:pt x="59" y="29"/>
                    </a:lnTo>
                    <a:lnTo>
                      <a:pt x="57" y="41"/>
                    </a:lnTo>
                    <a:lnTo>
                      <a:pt x="50" y="51"/>
                    </a:lnTo>
                    <a:lnTo>
                      <a:pt x="41" y="57"/>
                    </a:lnTo>
                    <a:lnTo>
                      <a:pt x="29" y="60"/>
                    </a:lnTo>
                    <a:lnTo>
                      <a:pt x="18" y="57"/>
                    </a:lnTo>
                    <a:lnTo>
                      <a:pt x="9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82"/>
              <p:cNvSpPr>
                <a:spLocks/>
              </p:cNvSpPr>
              <p:nvPr/>
            </p:nvSpPr>
            <p:spPr bwMode="auto">
              <a:xfrm>
                <a:off x="3977" y="1523"/>
                <a:ext cx="9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6" y="2"/>
                  </a:cxn>
                  <a:cxn ang="0">
                    <a:pos x="45" y="9"/>
                  </a:cxn>
                  <a:cxn ang="0">
                    <a:pos x="50" y="18"/>
                  </a:cxn>
                  <a:cxn ang="0">
                    <a:pos x="53" y="27"/>
                  </a:cxn>
                  <a:cxn ang="0">
                    <a:pos x="50" y="38"/>
                  </a:cxn>
                  <a:cxn ang="0">
                    <a:pos x="45" y="47"/>
                  </a:cxn>
                  <a:cxn ang="0">
                    <a:pos x="36" y="52"/>
                  </a:cxn>
                  <a:cxn ang="0">
                    <a:pos x="26" y="54"/>
                  </a:cxn>
                  <a:cxn ang="0">
                    <a:pos x="16" y="52"/>
                  </a:cxn>
                  <a:cxn ang="0">
                    <a:pos x="7" y="47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8"/>
                  </a:cxn>
                  <a:cxn ang="0">
                    <a:pos x="7" y="9"/>
                  </a:cxn>
                  <a:cxn ang="0">
                    <a:pos x="16" y="2"/>
                  </a:cxn>
                  <a:cxn ang="0">
                    <a:pos x="26" y="0"/>
                  </a:cxn>
                </a:cxnLst>
                <a:rect l="0" t="0" r="r" b="b"/>
                <a:pathLst>
                  <a:path w="53" h="54">
                    <a:moveTo>
                      <a:pt x="26" y="0"/>
                    </a:moveTo>
                    <a:lnTo>
                      <a:pt x="36" y="2"/>
                    </a:lnTo>
                    <a:lnTo>
                      <a:pt x="45" y="9"/>
                    </a:lnTo>
                    <a:lnTo>
                      <a:pt x="50" y="18"/>
                    </a:lnTo>
                    <a:lnTo>
                      <a:pt x="53" y="27"/>
                    </a:lnTo>
                    <a:lnTo>
                      <a:pt x="50" y="38"/>
                    </a:lnTo>
                    <a:lnTo>
                      <a:pt x="45" y="47"/>
                    </a:lnTo>
                    <a:lnTo>
                      <a:pt x="36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7" y="47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8"/>
                    </a:lnTo>
                    <a:lnTo>
                      <a:pt x="7" y="9"/>
                    </a:lnTo>
                    <a:lnTo>
                      <a:pt x="16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83"/>
              <p:cNvSpPr>
                <a:spLocks/>
              </p:cNvSpPr>
              <p:nvPr/>
            </p:nvSpPr>
            <p:spPr bwMode="auto">
              <a:xfrm>
                <a:off x="3978" y="1524"/>
                <a:ext cx="8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4" y="1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2" y="45"/>
                  </a:cxn>
                  <a:cxn ang="0">
                    <a:pos x="24" y="47"/>
                  </a:cxn>
                  <a:cxn ang="0">
                    <a:pos x="15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5" y="2"/>
                  </a:cxn>
                  <a:cxn ang="0">
                    <a:pos x="24" y="0"/>
                  </a:cxn>
                </a:cxnLst>
                <a:rect l="0" t="0" r="r" b="b"/>
                <a:pathLst>
                  <a:path w="46" h="47">
                    <a:moveTo>
                      <a:pt x="24" y="0"/>
                    </a:move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4"/>
                    </a:lnTo>
                    <a:lnTo>
                      <a:pt x="44" y="32"/>
                    </a:lnTo>
                    <a:lnTo>
                      <a:pt x="40" y="40"/>
                    </a:lnTo>
                    <a:lnTo>
                      <a:pt x="32" y="45"/>
                    </a:lnTo>
                    <a:lnTo>
                      <a:pt x="24" y="47"/>
                    </a:lnTo>
                    <a:lnTo>
                      <a:pt x="15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84"/>
              <p:cNvSpPr>
                <a:spLocks/>
              </p:cNvSpPr>
              <p:nvPr/>
            </p:nvSpPr>
            <p:spPr bwMode="auto">
              <a:xfrm>
                <a:off x="3979" y="1525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2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0"/>
                  </a:cxn>
                  <a:cxn ang="0">
                    <a:pos x="36" y="37"/>
                  </a:cxn>
                  <a:cxn ang="0">
                    <a:pos x="29" y="41"/>
                  </a:cxn>
                  <a:cxn ang="0">
                    <a:pos x="21" y="42"/>
                  </a:cxn>
                  <a:cxn ang="0">
                    <a:pos x="13" y="41"/>
                  </a:cxn>
                  <a:cxn ang="0">
                    <a:pos x="7" y="37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7" y="7"/>
                  </a:cxn>
                  <a:cxn ang="0">
                    <a:pos x="13" y="2"/>
                  </a:cxn>
                  <a:cxn ang="0">
                    <a:pos x="21" y="0"/>
                  </a:cxn>
                </a:cxnLst>
                <a:rect l="0" t="0" r="r" b="b"/>
                <a:pathLst>
                  <a:path w="41" h="42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0"/>
                    </a:lnTo>
                    <a:lnTo>
                      <a:pt x="36" y="37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41"/>
                    </a:lnTo>
                    <a:lnTo>
                      <a:pt x="7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85"/>
              <p:cNvSpPr>
                <a:spLocks/>
              </p:cNvSpPr>
              <p:nvPr/>
            </p:nvSpPr>
            <p:spPr bwMode="auto">
              <a:xfrm>
                <a:off x="3877" y="1505"/>
                <a:ext cx="57" cy="20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11" y="0"/>
                  </a:cxn>
                  <a:cxn ang="0">
                    <a:pos x="321" y="1"/>
                  </a:cxn>
                  <a:cxn ang="0">
                    <a:pos x="331" y="7"/>
                  </a:cxn>
                  <a:cxn ang="0">
                    <a:pos x="339" y="16"/>
                  </a:cxn>
                  <a:cxn ang="0">
                    <a:pos x="342" y="29"/>
                  </a:cxn>
                  <a:cxn ang="0">
                    <a:pos x="343" y="40"/>
                  </a:cxn>
                  <a:cxn ang="0">
                    <a:pos x="342" y="53"/>
                  </a:cxn>
                  <a:cxn ang="0">
                    <a:pos x="338" y="64"/>
                  </a:cxn>
                  <a:cxn ang="0">
                    <a:pos x="329" y="73"/>
                  </a:cxn>
                  <a:cxn ang="0">
                    <a:pos x="318" y="77"/>
                  </a:cxn>
                  <a:cxn ang="0">
                    <a:pos x="32" y="119"/>
                  </a:cxn>
                  <a:cxn ang="0">
                    <a:pos x="21" y="118"/>
                  </a:cxn>
                  <a:cxn ang="0">
                    <a:pos x="11" y="113"/>
                  </a:cxn>
                  <a:cxn ang="0">
                    <a:pos x="4" y="103"/>
                  </a:cxn>
                  <a:cxn ang="0">
                    <a:pos x="0" y="91"/>
                  </a:cxn>
                  <a:cxn ang="0">
                    <a:pos x="0" y="78"/>
                  </a:cxn>
                  <a:cxn ang="0">
                    <a:pos x="2" y="65"/>
                  </a:cxn>
                  <a:cxn ang="0">
                    <a:pos x="6" y="53"/>
                  </a:cxn>
                  <a:cxn ang="0">
                    <a:pos x="13" y="46"/>
                  </a:cxn>
                  <a:cxn ang="0">
                    <a:pos x="24" y="41"/>
                  </a:cxn>
                </a:cxnLst>
                <a:rect l="0" t="0" r="r" b="b"/>
                <a:pathLst>
                  <a:path w="343" h="119">
                    <a:moveTo>
                      <a:pt x="24" y="41"/>
                    </a:moveTo>
                    <a:lnTo>
                      <a:pt x="311" y="0"/>
                    </a:lnTo>
                    <a:lnTo>
                      <a:pt x="321" y="1"/>
                    </a:lnTo>
                    <a:lnTo>
                      <a:pt x="331" y="7"/>
                    </a:lnTo>
                    <a:lnTo>
                      <a:pt x="339" y="16"/>
                    </a:lnTo>
                    <a:lnTo>
                      <a:pt x="342" y="29"/>
                    </a:lnTo>
                    <a:lnTo>
                      <a:pt x="343" y="40"/>
                    </a:lnTo>
                    <a:lnTo>
                      <a:pt x="342" y="53"/>
                    </a:lnTo>
                    <a:lnTo>
                      <a:pt x="338" y="64"/>
                    </a:lnTo>
                    <a:lnTo>
                      <a:pt x="329" y="73"/>
                    </a:lnTo>
                    <a:lnTo>
                      <a:pt x="318" y="77"/>
                    </a:lnTo>
                    <a:lnTo>
                      <a:pt x="32" y="119"/>
                    </a:lnTo>
                    <a:lnTo>
                      <a:pt x="21" y="118"/>
                    </a:lnTo>
                    <a:lnTo>
                      <a:pt x="11" y="113"/>
                    </a:lnTo>
                    <a:lnTo>
                      <a:pt x="4" y="103"/>
                    </a:lnTo>
                    <a:lnTo>
                      <a:pt x="0" y="91"/>
                    </a:lnTo>
                    <a:lnTo>
                      <a:pt x="0" y="78"/>
                    </a:lnTo>
                    <a:lnTo>
                      <a:pt x="2" y="65"/>
                    </a:lnTo>
                    <a:lnTo>
                      <a:pt x="6" y="53"/>
                    </a:lnTo>
                    <a:lnTo>
                      <a:pt x="13" y="46"/>
                    </a:lnTo>
                    <a:lnTo>
                      <a:pt x="24" y="41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86"/>
              <p:cNvSpPr>
                <a:spLocks/>
              </p:cNvSpPr>
              <p:nvPr/>
            </p:nvSpPr>
            <p:spPr bwMode="auto">
              <a:xfrm>
                <a:off x="3835" y="1515"/>
                <a:ext cx="37" cy="17"/>
              </a:xfrm>
              <a:custGeom>
                <a:avLst/>
                <a:gdLst/>
                <a:ahLst/>
                <a:cxnLst>
                  <a:cxn ang="0">
                    <a:pos x="16" y="25"/>
                  </a:cxn>
                  <a:cxn ang="0">
                    <a:pos x="205" y="0"/>
                  </a:cxn>
                  <a:cxn ang="0">
                    <a:pos x="212" y="3"/>
                  </a:cxn>
                  <a:cxn ang="0">
                    <a:pos x="219" y="8"/>
                  </a:cxn>
                  <a:cxn ang="0">
                    <a:pos x="223" y="18"/>
                  </a:cxn>
                  <a:cxn ang="0">
                    <a:pos x="225" y="31"/>
                  </a:cxn>
                  <a:cxn ang="0">
                    <a:pos x="225" y="44"/>
                  </a:cxn>
                  <a:cxn ang="0">
                    <a:pos x="225" y="57"/>
                  </a:cxn>
                  <a:cxn ang="0">
                    <a:pos x="222" y="68"/>
                  </a:cxn>
                  <a:cxn ang="0">
                    <a:pos x="217" y="75"/>
                  </a:cxn>
                  <a:cxn ang="0">
                    <a:pos x="209" y="80"/>
                  </a:cxn>
                  <a:cxn ang="0">
                    <a:pos x="21" y="105"/>
                  </a:cxn>
                  <a:cxn ang="0">
                    <a:pos x="14" y="102"/>
                  </a:cxn>
                  <a:cxn ang="0">
                    <a:pos x="7" y="97"/>
                  </a:cxn>
                  <a:cxn ang="0">
                    <a:pos x="3" y="87"/>
                  </a:cxn>
                  <a:cxn ang="0">
                    <a:pos x="0" y="74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3" y="36"/>
                  </a:cxn>
                  <a:cxn ang="0">
                    <a:pos x="9" y="29"/>
                  </a:cxn>
                  <a:cxn ang="0">
                    <a:pos x="16" y="25"/>
                  </a:cxn>
                </a:cxnLst>
                <a:rect l="0" t="0" r="r" b="b"/>
                <a:pathLst>
                  <a:path w="225" h="105">
                    <a:moveTo>
                      <a:pt x="16" y="25"/>
                    </a:moveTo>
                    <a:lnTo>
                      <a:pt x="205" y="0"/>
                    </a:lnTo>
                    <a:lnTo>
                      <a:pt x="212" y="3"/>
                    </a:lnTo>
                    <a:lnTo>
                      <a:pt x="219" y="8"/>
                    </a:lnTo>
                    <a:lnTo>
                      <a:pt x="223" y="18"/>
                    </a:lnTo>
                    <a:lnTo>
                      <a:pt x="225" y="31"/>
                    </a:lnTo>
                    <a:lnTo>
                      <a:pt x="225" y="44"/>
                    </a:lnTo>
                    <a:lnTo>
                      <a:pt x="225" y="57"/>
                    </a:lnTo>
                    <a:lnTo>
                      <a:pt x="222" y="68"/>
                    </a:lnTo>
                    <a:lnTo>
                      <a:pt x="217" y="75"/>
                    </a:lnTo>
                    <a:lnTo>
                      <a:pt x="209" y="80"/>
                    </a:lnTo>
                    <a:lnTo>
                      <a:pt x="21" y="105"/>
                    </a:lnTo>
                    <a:lnTo>
                      <a:pt x="14" y="102"/>
                    </a:lnTo>
                    <a:lnTo>
                      <a:pt x="7" y="97"/>
                    </a:lnTo>
                    <a:lnTo>
                      <a:pt x="3" y="87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3" y="36"/>
                    </a:lnTo>
                    <a:lnTo>
                      <a:pt x="9" y="29"/>
                    </a:lnTo>
                    <a:lnTo>
                      <a:pt x="16" y="25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87"/>
              <p:cNvSpPr>
                <a:spLocks/>
              </p:cNvSpPr>
              <p:nvPr/>
            </p:nvSpPr>
            <p:spPr bwMode="auto">
              <a:xfrm>
                <a:off x="3938" y="1497"/>
                <a:ext cx="38" cy="19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01" y="0"/>
                  </a:cxn>
                  <a:cxn ang="0">
                    <a:pos x="209" y="1"/>
                  </a:cxn>
                  <a:cxn ang="0">
                    <a:pos x="216" y="7"/>
                  </a:cxn>
                  <a:cxn ang="0">
                    <a:pos x="220" y="16"/>
                  </a:cxn>
                  <a:cxn ang="0">
                    <a:pos x="224" y="29"/>
                  </a:cxn>
                  <a:cxn ang="0">
                    <a:pos x="226" y="41"/>
                  </a:cxn>
                  <a:cxn ang="0">
                    <a:pos x="226" y="54"/>
                  </a:cxn>
                  <a:cxn ang="0">
                    <a:pos x="224" y="66"/>
                  </a:cxn>
                  <a:cxn ang="0">
                    <a:pos x="218" y="74"/>
                  </a:cxn>
                  <a:cxn ang="0">
                    <a:pos x="212" y="78"/>
                  </a:cxn>
                  <a:cxn ang="0">
                    <a:pos x="25" y="115"/>
                  </a:cxn>
                  <a:cxn ang="0">
                    <a:pos x="18" y="114"/>
                  </a:cxn>
                  <a:cxn ang="0">
                    <a:pos x="11" y="109"/>
                  </a:cxn>
                  <a:cxn ang="0">
                    <a:pos x="6" y="100"/>
                  </a:cxn>
                  <a:cxn ang="0">
                    <a:pos x="2" y="88"/>
                  </a:cxn>
                  <a:cxn ang="0">
                    <a:pos x="1" y="75"/>
                  </a:cxn>
                  <a:cxn ang="0">
                    <a:pos x="0" y="62"/>
                  </a:cxn>
                  <a:cxn ang="0">
                    <a:pos x="4" y="51"/>
                  </a:cxn>
                  <a:cxn ang="0">
                    <a:pos x="8" y="42"/>
                  </a:cxn>
                  <a:cxn ang="0">
                    <a:pos x="14" y="38"/>
                  </a:cxn>
                </a:cxnLst>
                <a:rect l="0" t="0" r="r" b="b"/>
                <a:pathLst>
                  <a:path w="226" h="115">
                    <a:moveTo>
                      <a:pt x="14" y="38"/>
                    </a:moveTo>
                    <a:lnTo>
                      <a:pt x="201" y="0"/>
                    </a:lnTo>
                    <a:lnTo>
                      <a:pt x="209" y="1"/>
                    </a:lnTo>
                    <a:lnTo>
                      <a:pt x="216" y="7"/>
                    </a:lnTo>
                    <a:lnTo>
                      <a:pt x="220" y="16"/>
                    </a:lnTo>
                    <a:lnTo>
                      <a:pt x="224" y="29"/>
                    </a:lnTo>
                    <a:lnTo>
                      <a:pt x="226" y="41"/>
                    </a:lnTo>
                    <a:lnTo>
                      <a:pt x="226" y="54"/>
                    </a:lnTo>
                    <a:lnTo>
                      <a:pt x="224" y="66"/>
                    </a:lnTo>
                    <a:lnTo>
                      <a:pt x="218" y="74"/>
                    </a:lnTo>
                    <a:lnTo>
                      <a:pt x="212" y="78"/>
                    </a:lnTo>
                    <a:lnTo>
                      <a:pt x="25" y="115"/>
                    </a:lnTo>
                    <a:lnTo>
                      <a:pt x="18" y="114"/>
                    </a:lnTo>
                    <a:lnTo>
                      <a:pt x="11" y="109"/>
                    </a:lnTo>
                    <a:lnTo>
                      <a:pt x="6" y="100"/>
                    </a:lnTo>
                    <a:lnTo>
                      <a:pt x="2" y="88"/>
                    </a:lnTo>
                    <a:lnTo>
                      <a:pt x="1" y="75"/>
                    </a:lnTo>
                    <a:lnTo>
                      <a:pt x="0" y="62"/>
                    </a:lnTo>
                    <a:lnTo>
                      <a:pt x="4" y="51"/>
                    </a:lnTo>
                    <a:lnTo>
                      <a:pt x="8" y="42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88"/>
              <p:cNvSpPr>
                <a:spLocks/>
              </p:cNvSpPr>
              <p:nvPr/>
            </p:nvSpPr>
            <p:spPr bwMode="auto">
              <a:xfrm>
                <a:off x="3876" y="1503"/>
                <a:ext cx="57" cy="20"/>
              </a:xfrm>
              <a:custGeom>
                <a:avLst/>
                <a:gdLst/>
                <a:ahLst/>
                <a:cxnLst>
                  <a:cxn ang="0">
                    <a:pos x="26" y="43"/>
                  </a:cxn>
                  <a:cxn ang="0">
                    <a:pos x="311" y="0"/>
                  </a:cxn>
                  <a:cxn ang="0">
                    <a:pos x="322" y="1"/>
                  </a:cxn>
                  <a:cxn ang="0">
                    <a:pos x="332" y="6"/>
                  </a:cxn>
                  <a:cxn ang="0">
                    <a:pos x="340" y="16"/>
                  </a:cxn>
                  <a:cxn ang="0">
                    <a:pos x="343" y="29"/>
                  </a:cxn>
                  <a:cxn ang="0">
                    <a:pos x="344" y="42"/>
                  </a:cxn>
                  <a:cxn ang="0">
                    <a:pos x="343" y="54"/>
                  </a:cxn>
                  <a:cxn ang="0">
                    <a:pos x="337" y="64"/>
                  </a:cxn>
                  <a:cxn ang="0">
                    <a:pos x="330" y="72"/>
                  </a:cxn>
                  <a:cxn ang="0">
                    <a:pos x="319" y="77"/>
                  </a:cxn>
                  <a:cxn ang="0">
                    <a:pos x="33" y="119"/>
                  </a:cxn>
                  <a:cxn ang="0">
                    <a:pos x="21" y="118"/>
                  </a:cxn>
                  <a:cxn ang="0">
                    <a:pos x="12" y="113"/>
                  </a:cxn>
                  <a:cxn ang="0">
                    <a:pos x="6" y="103"/>
                  </a:cxn>
                  <a:cxn ang="0">
                    <a:pos x="2" y="91"/>
                  </a:cxn>
                  <a:cxn ang="0">
                    <a:pos x="0" y="78"/>
                  </a:cxn>
                  <a:cxn ang="0">
                    <a:pos x="1" y="65"/>
                  </a:cxn>
                  <a:cxn ang="0">
                    <a:pos x="6" y="54"/>
                  </a:cxn>
                  <a:cxn ang="0">
                    <a:pos x="14" y="46"/>
                  </a:cxn>
                  <a:cxn ang="0">
                    <a:pos x="26" y="43"/>
                  </a:cxn>
                </a:cxnLst>
                <a:rect l="0" t="0" r="r" b="b"/>
                <a:pathLst>
                  <a:path w="344" h="119">
                    <a:moveTo>
                      <a:pt x="26" y="43"/>
                    </a:moveTo>
                    <a:lnTo>
                      <a:pt x="311" y="0"/>
                    </a:lnTo>
                    <a:lnTo>
                      <a:pt x="322" y="1"/>
                    </a:lnTo>
                    <a:lnTo>
                      <a:pt x="332" y="6"/>
                    </a:lnTo>
                    <a:lnTo>
                      <a:pt x="340" y="16"/>
                    </a:lnTo>
                    <a:lnTo>
                      <a:pt x="343" y="29"/>
                    </a:lnTo>
                    <a:lnTo>
                      <a:pt x="344" y="42"/>
                    </a:lnTo>
                    <a:lnTo>
                      <a:pt x="343" y="54"/>
                    </a:lnTo>
                    <a:lnTo>
                      <a:pt x="337" y="64"/>
                    </a:lnTo>
                    <a:lnTo>
                      <a:pt x="330" y="72"/>
                    </a:lnTo>
                    <a:lnTo>
                      <a:pt x="319" y="77"/>
                    </a:lnTo>
                    <a:lnTo>
                      <a:pt x="33" y="119"/>
                    </a:lnTo>
                    <a:lnTo>
                      <a:pt x="21" y="118"/>
                    </a:lnTo>
                    <a:lnTo>
                      <a:pt x="12" y="113"/>
                    </a:lnTo>
                    <a:lnTo>
                      <a:pt x="6" y="103"/>
                    </a:lnTo>
                    <a:lnTo>
                      <a:pt x="2" y="91"/>
                    </a:lnTo>
                    <a:lnTo>
                      <a:pt x="0" y="78"/>
                    </a:lnTo>
                    <a:lnTo>
                      <a:pt x="1" y="65"/>
                    </a:lnTo>
                    <a:lnTo>
                      <a:pt x="6" y="54"/>
                    </a:lnTo>
                    <a:lnTo>
                      <a:pt x="14" y="46"/>
                    </a:lnTo>
                    <a:lnTo>
                      <a:pt x="26" y="4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89"/>
              <p:cNvSpPr>
                <a:spLocks/>
              </p:cNvSpPr>
              <p:nvPr/>
            </p:nvSpPr>
            <p:spPr bwMode="auto">
              <a:xfrm>
                <a:off x="3834" y="1512"/>
                <a:ext cx="38" cy="18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06" y="0"/>
                  </a:cxn>
                  <a:cxn ang="0">
                    <a:pos x="212" y="1"/>
                  </a:cxn>
                  <a:cxn ang="0">
                    <a:pos x="219" y="8"/>
                  </a:cxn>
                  <a:cxn ang="0">
                    <a:pos x="223" y="18"/>
                  </a:cxn>
                  <a:cxn ang="0">
                    <a:pos x="226" y="31"/>
                  </a:cxn>
                  <a:cxn ang="0">
                    <a:pos x="226" y="43"/>
                  </a:cxn>
                  <a:cxn ang="0">
                    <a:pos x="225" y="56"/>
                  </a:cxn>
                  <a:cxn ang="0">
                    <a:pos x="222" y="66"/>
                  </a:cxn>
                  <a:cxn ang="0">
                    <a:pos x="217" y="75"/>
                  </a:cxn>
                  <a:cxn ang="0">
                    <a:pos x="210" y="78"/>
                  </a:cxn>
                  <a:cxn ang="0">
                    <a:pos x="21" y="104"/>
                  </a:cxn>
                  <a:cxn ang="0">
                    <a:pos x="14" y="102"/>
                  </a:cxn>
                  <a:cxn ang="0">
                    <a:pos x="8" y="96"/>
                  </a:cxn>
                  <a:cxn ang="0">
                    <a:pos x="3" y="86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4" y="36"/>
                  </a:cxn>
                  <a:cxn ang="0">
                    <a:pos x="9" y="28"/>
                  </a:cxn>
                  <a:cxn ang="0">
                    <a:pos x="17" y="25"/>
                  </a:cxn>
                </a:cxnLst>
                <a:rect l="0" t="0" r="r" b="b"/>
                <a:pathLst>
                  <a:path w="226" h="104">
                    <a:moveTo>
                      <a:pt x="17" y="25"/>
                    </a:moveTo>
                    <a:lnTo>
                      <a:pt x="206" y="0"/>
                    </a:lnTo>
                    <a:lnTo>
                      <a:pt x="212" y="1"/>
                    </a:lnTo>
                    <a:lnTo>
                      <a:pt x="219" y="8"/>
                    </a:lnTo>
                    <a:lnTo>
                      <a:pt x="223" y="18"/>
                    </a:lnTo>
                    <a:lnTo>
                      <a:pt x="226" y="31"/>
                    </a:lnTo>
                    <a:lnTo>
                      <a:pt x="226" y="43"/>
                    </a:lnTo>
                    <a:lnTo>
                      <a:pt x="225" y="56"/>
                    </a:lnTo>
                    <a:lnTo>
                      <a:pt x="222" y="66"/>
                    </a:lnTo>
                    <a:lnTo>
                      <a:pt x="217" y="75"/>
                    </a:lnTo>
                    <a:lnTo>
                      <a:pt x="210" y="78"/>
                    </a:lnTo>
                    <a:lnTo>
                      <a:pt x="21" y="104"/>
                    </a:lnTo>
                    <a:lnTo>
                      <a:pt x="14" y="102"/>
                    </a:lnTo>
                    <a:lnTo>
                      <a:pt x="8" y="96"/>
                    </a:lnTo>
                    <a:lnTo>
                      <a:pt x="3" y="86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4" y="36"/>
                    </a:lnTo>
                    <a:lnTo>
                      <a:pt x="9" y="28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90"/>
              <p:cNvSpPr>
                <a:spLocks/>
              </p:cNvSpPr>
              <p:nvPr/>
            </p:nvSpPr>
            <p:spPr bwMode="auto">
              <a:xfrm>
                <a:off x="3938" y="1494"/>
                <a:ext cx="37" cy="19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01" y="0"/>
                  </a:cxn>
                  <a:cxn ang="0">
                    <a:pos x="208" y="1"/>
                  </a:cxn>
                  <a:cxn ang="0">
                    <a:pos x="215" y="6"/>
                  </a:cxn>
                  <a:cxn ang="0">
                    <a:pos x="220" y="16"/>
                  </a:cxn>
                  <a:cxn ang="0">
                    <a:pos x="223" y="29"/>
                  </a:cxn>
                  <a:cxn ang="0">
                    <a:pos x="226" y="41"/>
                  </a:cxn>
                  <a:cxn ang="0">
                    <a:pos x="226" y="54"/>
                  </a:cxn>
                  <a:cxn ang="0">
                    <a:pos x="223" y="66"/>
                  </a:cxn>
                  <a:cxn ang="0">
                    <a:pos x="218" y="74"/>
                  </a:cxn>
                  <a:cxn ang="0">
                    <a:pos x="212" y="78"/>
                  </a:cxn>
                  <a:cxn ang="0">
                    <a:pos x="25" y="115"/>
                  </a:cxn>
                  <a:cxn ang="0">
                    <a:pos x="17" y="114"/>
                  </a:cxn>
                  <a:cxn ang="0">
                    <a:pos x="11" y="108"/>
                  </a:cxn>
                  <a:cxn ang="0">
                    <a:pos x="5" y="100"/>
                  </a:cxn>
                  <a:cxn ang="0">
                    <a:pos x="2" y="88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2" y="51"/>
                  </a:cxn>
                  <a:cxn ang="0">
                    <a:pos x="8" y="42"/>
                  </a:cxn>
                  <a:cxn ang="0">
                    <a:pos x="14" y="38"/>
                  </a:cxn>
                </a:cxnLst>
                <a:rect l="0" t="0" r="r" b="b"/>
                <a:pathLst>
                  <a:path w="226" h="115">
                    <a:moveTo>
                      <a:pt x="14" y="38"/>
                    </a:moveTo>
                    <a:lnTo>
                      <a:pt x="201" y="0"/>
                    </a:lnTo>
                    <a:lnTo>
                      <a:pt x="208" y="1"/>
                    </a:lnTo>
                    <a:lnTo>
                      <a:pt x="215" y="6"/>
                    </a:lnTo>
                    <a:lnTo>
                      <a:pt x="220" y="16"/>
                    </a:lnTo>
                    <a:lnTo>
                      <a:pt x="223" y="29"/>
                    </a:lnTo>
                    <a:lnTo>
                      <a:pt x="226" y="41"/>
                    </a:lnTo>
                    <a:lnTo>
                      <a:pt x="226" y="54"/>
                    </a:lnTo>
                    <a:lnTo>
                      <a:pt x="223" y="66"/>
                    </a:lnTo>
                    <a:lnTo>
                      <a:pt x="218" y="74"/>
                    </a:lnTo>
                    <a:lnTo>
                      <a:pt x="212" y="78"/>
                    </a:lnTo>
                    <a:lnTo>
                      <a:pt x="25" y="115"/>
                    </a:lnTo>
                    <a:lnTo>
                      <a:pt x="17" y="114"/>
                    </a:lnTo>
                    <a:lnTo>
                      <a:pt x="11" y="108"/>
                    </a:lnTo>
                    <a:lnTo>
                      <a:pt x="5" y="100"/>
                    </a:lnTo>
                    <a:lnTo>
                      <a:pt x="2" y="88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2" y="51"/>
                    </a:lnTo>
                    <a:lnTo>
                      <a:pt x="8" y="42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91"/>
              <p:cNvSpPr>
                <a:spLocks/>
              </p:cNvSpPr>
              <p:nvPr/>
            </p:nvSpPr>
            <p:spPr bwMode="auto">
              <a:xfrm>
                <a:off x="3879" y="1505"/>
                <a:ext cx="49" cy="15"/>
              </a:xfrm>
              <a:custGeom>
                <a:avLst/>
                <a:gdLst/>
                <a:ahLst/>
                <a:cxnLst>
                  <a:cxn ang="0">
                    <a:pos x="23" y="88"/>
                  </a:cxn>
                  <a:cxn ang="0">
                    <a:pos x="0" y="80"/>
                  </a:cxn>
                  <a:cxn ang="0">
                    <a:pos x="0" y="39"/>
                  </a:cxn>
                  <a:cxn ang="0">
                    <a:pos x="286" y="0"/>
                  </a:cxn>
                  <a:cxn ang="0">
                    <a:pos x="289" y="11"/>
                  </a:cxn>
                  <a:cxn ang="0">
                    <a:pos x="7" y="50"/>
                  </a:cxn>
                  <a:cxn ang="0">
                    <a:pos x="23" y="88"/>
                  </a:cxn>
                </a:cxnLst>
                <a:rect l="0" t="0" r="r" b="b"/>
                <a:pathLst>
                  <a:path w="289" h="88">
                    <a:moveTo>
                      <a:pt x="23" y="88"/>
                    </a:moveTo>
                    <a:lnTo>
                      <a:pt x="0" y="80"/>
                    </a:lnTo>
                    <a:lnTo>
                      <a:pt x="0" y="39"/>
                    </a:lnTo>
                    <a:lnTo>
                      <a:pt x="286" y="0"/>
                    </a:lnTo>
                    <a:lnTo>
                      <a:pt x="289" y="11"/>
                    </a:lnTo>
                    <a:lnTo>
                      <a:pt x="7" y="50"/>
                    </a:lnTo>
                    <a:lnTo>
                      <a:pt x="23" y="88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92"/>
              <p:cNvSpPr>
                <a:spLocks/>
              </p:cNvSpPr>
              <p:nvPr/>
            </p:nvSpPr>
            <p:spPr bwMode="auto">
              <a:xfrm>
                <a:off x="3837" y="1515"/>
                <a:ext cx="31" cy="12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0" y="66"/>
                  </a:cxn>
                  <a:cxn ang="0">
                    <a:pos x="0" y="24"/>
                  </a:cxn>
                  <a:cxn ang="0">
                    <a:pos x="189" y="0"/>
                  </a:cxn>
                  <a:cxn ang="0">
                    <a:pos x="191" y="11"/>
                  </a:cxn>
                  <a:cxn ang="0">
                    <a:pos x="4" y="36"/>
                  </a:cxn>
                  <a:cxn ang="0">
                    <a:pos x="14" y="75"/>
                  </a:cxn>
                </a:cxnLst>
                <a:rect l="0" t="0" r="r" b="b"/>
                <a:pathLst>
                  <a:path w="191" h="75">
                    <a:moveTo>
                      <a:pt x="14" y="75"/>
                    </a:moveTo>
                    <a:lnTo>
                      <a:pt x="0" y="66"/>
                    </a:lnTo>
                    <a:lnTo>
                      <a:pt x="0" y="24"/>
                    </a:lnTo>
                    <a:lnTo>
                      <a:pt x="189" y="0"/>
                    </a:lnTo>
                    <a:lnTo>
                      <a:pt x="191" y="11"/>
                    </a:lnTo>
                    <a:lnTo>
                      <a:pt x="4" y="36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93"/>
              <p:cNvSpPr>
                <a:spLocks/>
              </p:cNvSpPr>
              <p:nvPr/>
            </p:nvSpPr>
            <p:spPr bwMode="auto">
              <a:xfrm>
                <a:off x="3940" y="1497"/>
                <a:ext cx="32" cy="14"/>
              </a:xfrm>
              <a:custGeom>
                <a:avLst/>
                <a:gdLst/>
                <a:ahLst/>
                <a:cxnLst>
                  <a:cxn ang="0">
                    <a:pos x="19" y="87"/>
                  </a:cxn>
                  <a:cxn ang="0">
                    <a:pos x="3" y="79"/>
                  </a:cxn>
                  <a:cxn ang="0">
                    <a:pos x="0" y="37"/>
                  </a:cxn>
                  <a:cxn ang="0">
                    <a:pos x="187" y="0"/>
                  </a:cxn>
                  <a:cxn ang="0">
                    <a:pos x="190" y="11"/>
                  </a:cxn>
                  <a:cxn ang="0">
                    <a:pos x="7" y="49"/>
                  </a:cxn>
                  <a:cxn ang="0">
                    <a:pos x="19" y="87"/>
                  </a:cxn>
                </a:cxnLst>
                <a:rect l="0" t="0" r="r" b="b"/>
                <a:pathLst>
                  <a:path w="190" h="87">
                    <a:moveTo>
                      <a:pt x="19" y="87"/>
                    </a:moveTo>
                    <a:lnTo>
                      <a:pt x="3" y="79"/>
                    </a:lnTo>
                    <a:lnTo>
                      <a:pt x="0" y="37"/>
                    </a:lnTo>
                    <a:lnTo>
                      <a:pt x="187" y="0"/>
                    </a:lnTo>
                    <a:lnTo>
                      <a:pt x="190" y="11"/>
                    </a:lnTo>
                    <a:lnTo>
                      <a:pt x="7" y="49"/>
                    </a:lnTo>
                    <a:lnTo>
                      <a:pt x="19" y="87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94"/>
              <p:cNvSpPr>
                <a:spLocks/>
              </p:cNvSpPr>
              <p:nvPr/>
            </p:nvSpPr>
            <p:spPr bwMode="auto">
              <a:xfrm>
                <a:off x="3883" y="1507"/>
                <a:ext cx="48" cy="1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263" y="35"/>
                  </a:cxn>
                  <a:cxn ang="0">
                    <a:pos x="270" y="0"/>
                  </a:cxn>
                  <a:cxn ang="0">
                    <a:pos x="289" y="15"/>
                  </a:cxn>
                  <a:cxn ang="0">
                    <a:pos x="274" y="39"/>
                  </a:cxn>
                  <a:cxn ang="0">
                    <a:pos x="0" y="84"/>
                  </a:cxn>
                  <a:cxn ang="0">
                    <a:pos x="0" y="72"/>
                  </a:cxn>
                </a:cxnLst>
                <a:rect l="0" t="0" r="r" b="b"/>
                <a:pathLst>
                  <a:path w="289" h="84">
                    <a:moveTo>
                      <a:pt x="0" y="72"/>
                    </a:moveTo>
                    <a:lnTo>
                      <a:pt x="263" y="35"/>
                    </a:lnTo>
                    <a:lnTo>
                      <a:pt x="270" y="0"/>
                    </a:lnTo>
                    <a:lnTo>
                      <a:pt x="289" y="15"/>
                    </a:lnTo>
                    <a:lnTo>
                      <a:pt x="274" y="39"/>
                    </a:lnTo>
                    <a:lnTo>
                      <a:pt x="0" y="8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95"/>
              <p:cNvSpPr>
                <a:spLocks/>
              </p:cNvSpPr>
              <p:nvPr/>
            </p:nvSpPr>
            <p:spPr bwMode="auto">
              <a:xfrm>
                <a:off x="3839" y="1516"/>
                <a:ext cx="31" cy="12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73" y="38"/>
                  </a:cxn>
                  <a:cxn ang="0">
                    <a:pos x="179" y="0"/>
                  </a:cxn>
                  <a:cxn ang="0">
                    <a:pos x="191" y="16"/>
                  </a:cxn>
                  <a:cxn ang="0">
                    <a:pos x="181" y="42"/>
                  </a:cxn>
                  <a:cxn ang="0">
                    <a:pos x="0" y="71"/>
                  </a:cxn>
                  <a:cxn ang="0">
                    <a:pos x="0" y="60"/>
                  </a:cxn>
                </a:cxnLst>
                <a:rect l="0" t="0" r="r" b="b"/>
                <a:pathLst>
                  <a:path w="191" h="71">
                    <a:moveTo>
                      <a:pt x="0" y="60"/>
                    </a:moveTo>
                    <a:lnTo>
                      <a:pt x="173" y="38"/>
                    </a:lnTo>
                    <a:lnTo>
                      <a:pt x="179" y="0"/>
                    </a:lnTo>
                    <a:lnTo>
                      <a:pt x="191" y="16"/>
                    </a:lnTo>
                    <a:lnTo>
                      <a:pt x="181" y="42"/>
                    </a:lnTo>
                    <a:lnTo>
                      <a:pt x="0" y="7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96"/>
              <p:cNvSpPr>
                <a:spLocks/>
              </p:cNvSpPr>
              <p:nvPr/>
            </p:nvSpPr>
            <p:spPr bwMode="auto">
              <a:xfrm>
                <a:off x="3943" y="1498"/>
                <a:ext cx="31" cy="14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72" y="38"/>
                  </a:cxn>
                  <a:cxn ang="0">
                    <a:pos x="174" y="0"/>
                  </a:cxn>
                  <a:cxn ang="0">
                    <a:pos x="188" y="15"/>
                  </a:cxn>
                  <a:cxn ang="0">
                    <a:pos x="179" y="41"/>
                  </a:cxn>
                  <a:cxn ang="0">
                    <a:pos x="0" y="81"/>
                  </a:cxn>
                  <a:cxn ang="0">
                    <a:pos x="0" y="71"/>
                  </a:cxn>
                </a:cxnLst>
                <a:rect l="0" t="0" r="r" b="b"/>
                <a:pathLst>
                  <a:path w="188" h="81">
                    <a:moveTo>
                      <a:pt x="0" y="71"/>
                    </a:moveTo>
                    <a:lnTo>
                      <a:pt x="172" y="38"/>
                    </a:lnTo>
                    <a:lnTo>
                      <a:pt x="174" y="0"/>
                    </a:lnTo>
                    <a:lnTo>
                      <a:pt x="188" y="15"/>
                    </a:lnTo>
                    <a:lnTo>
                      <a:pt x="179" y="41"/>
                    </a:lnTo>
                    <a:lnTo>
                      <a:pt x="0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97"/>
              <p:cNvSpPr>
                <a:spLocks/>
              </p:cNvSpPr>
              <p:nvPr/>
            </p:nvSpPr>
            <p:spPr bwMode="auto">
              <a:xfrm>
                <a:off x="3796" y="1462"/>
                <a:ext cx="13" cy="1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3" y="0"/>
                  </a:cxn>
                  <a:cxn ang="0">
                    <a:pos x="62" y="1"/>
                  </a:cxn>
                  <a:cxn ang="0">
                    <a:pos x="69" y="5"/>
                  </a:cxn>
                  <a:cxn ang="0">
                    <a:pos x="74" y="12"/>
                  </a:cxn>
                  <a:cxn ang="0">
                    <a:pos x="76" y="18"/>
                  </a:cxn>
                  <a:cxn ang="0">
                    <a:pos x="76" y="86"/>
                  </a:cxn>
                  <a:cxn ang="0">
                    <a:pos x="74" y="93"/>
                  </a:cxn>
                  <a:cxn ang="0">
                    <a:pos x="69" y="99"/>
                  </a:cxn>
                  <a:cxn ang="0">
                    <a:pos x="62" y="104"/>
                  </a:cxn>
                  <a:cxn ang="0">
                    <a:pos x="53" y="105"/>
                  </a:cxn>
                  <a:cxn ang="0">
                    <a:pos x="22" y="105"/>
                  </a:cxn>
                  <a:cxn ang="0">
                    <a:pos x="13" y="104"/>
                  </a:cxn>
                  <a:cxn ang="0">
                    <a:pos x="6" y="99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5"/>
                  </a:cxn>
                  <a:cxn ang="0">
                    <a:pos x="13" y="1"/>
                  </a:cxn>
                  <a:cxn ang="0">
                    <a:pos x="22" y="0"/>
                  </a:cxn>
                </a:cxnLst>
                <a:rect l="0" t="0" r="r" b="b"/>
                <a:pathLst>
                  <a:path w="76" h="105">
                    <a:moveTo>
                      <a:pt x="22" y="0"/>
                    </a:moveTo>
                    <a:lnTo>
                      <a:pt x="53" y="0"/>
                    </a:lnTo>
                    <a:lnTo>
                      <a:pt x="62" y="1"/>
                    </a:lnTo>
                    <a:lnTo>
                      <a:pt x="69" y="5"/>
                    </a:lnTo>
                    <a:lnTo>
                      <a:pt x="74" y="12"/>
                    </a:lnTo>
                    <a:lnTo>
                      <a:pt x="76" y="18"/>
                    </a:lnTo>
                    <a:lnTo>
                      <a:pt x="76" y="86"/>
                    </a:lnTo>
                    <a:lnTo>
                      <a:pt x="74" y="93"/>
                    </a:lnTo>
                    <a:lnTo>
                      <a:pt x="69" y="99"/>
                    </a:lnTo>
                    <a:lnTo>
                      <a:pt x="62" y="104"/>
                    </a:lnTo>
                    <a:lnTo>
                      <a:pt x="53" y="105"/>
                    </a:lnTo>
                    <a:lnTo>
                      <a:pt x="22" y="105"/>
                    </a:lnTo>
                    <a:lnTo>
                      <a:pt x="13" y="104"/>
                    </a:lnTo>
                    <a:lnTo>
                      <a:pt x="6" y="99"/>
                    </a:lnTo>
                    <a:lnTo>
                      <a:pt x="2" y="93"/>
                    </a:lnTo>
                    <a:lnTo>
                      <a:pt x="0" y="8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98"/>
              <p:cNvSpPr>
                <a:spLocks/>
              </p:cNvSpPr>
              <p:nvPr/>
            </p:nvSpPr>
            <p:spPr bwMode="auto">
              <a:xfrm>
                <a:off x="3802" y="1482"/>
                <a:ext cx="12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9" y="5"/>
                  </a:cxn>
                  <a:cxn ang="0">
                    <a:pos x="73" y="12"/>
                  </a:cxn>
                  <a:cxn ang="0">
                    <a:pos x="74" y="18"/>
                  </a:cxn>
                  <a:cxn ang="0">
                    <a:pos x="74" y="87"/>
                  </a:cxn>
                  <a:cxn ang="0">
                    <a:pos x="73" y="93"/>
                  </a:cxn>
                  <a:cxn ang="0">
                    <a:pos x="69" y="100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1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3" y="93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3" y="12"/>
                  </a:cxn>
                  <a:cxn ang="0">
                    <a:pos x="7" y="5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4" h="105">
                    <a:moveTo>
                      <a:pt x="21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9" y="5"/>
                    </a:lnTo>
                    <a:lnTo>
                      <a:pt x="73" y="12"/>
                    </a:lnTo>
                    <a:lnTo>
                      <a:pt x="74" y="18"/>
                    </a:lnTo>
                    <a:lnTo>
                      <a:pt x="74" y="87"/>
                    </a:lnTo>
                    <a:lnTo>
                      <a:pt x="73" y="93"/>
                    </a:lnTo>
                    <a:lnTo>
                      <a:pt x="69" y="100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1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3" y="93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3" y="12"/>
                    </a:lnTo>
                    <a:lnTo>
                      <a:pt x="7" y="5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99"/>
              <p:cNvSpPr>
                <a:spLocks/>
              </p:cNvSpPr>
              <p:nvPr/>
            </p:nvSpPr>
            <p:spPr bwMode="auto">
              <a:xfrm>
                <a:off x="3808" y="1502"/>
                <a:ext cx="13" cy="1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1" y="0"/>
                  </a:cxn>
                  <a:cxn ang="0">
                    <a:pos x="59" y="1"/>
                  </a:cxn>
                  <a:cxn ang="0">
                    <a:pos x="66" y="6"/>
                  </a:cxn>
                  <a:cxn ang="0">
                    <a:pos x="70" y="11"/>
                  </a:cxn>
                  <a:cxn ang="0">
                    <a:pos x="72" y="19"/>
                  </a:cxn>
                  <a:cxn ang="0">
                    <a:pos x="72" y="84"/>
                  </a:cxn>
                  <a:cxn ang="0">
                    <a:pos x="70" y="91"/>
                  </a:cxn>
                  <a:cxn ang="0">
                    <a:pos x="66" y="98"/>
                  </a:cxn>
                  <a:cxn ang="0">
                    <a:pos x="59" y="102"/>
                  </a:cxn>
                  <a:cxn ang="0">
                    <a:pos x="51" y="103"/>
                  </a:cxn>
                  <a:cxn ang="0">
                    <a:pos x="19" y="103"/>
                  </a:cxn>
                  <a:cxn ang="0">
                    <a:pos x="12" y="102"/>
                  </a:cxn>
                  <a:cxn ang="0">
                    <a:pos x="5" y="98"/>
                  </a:cxn>
                  <a:cxn ang="0">
                    <a:pos x="1" y="91"/>
                  </a:cxn>
                  <a:cxn ang="0">
                    <a:pos x="0" y="84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5" y="6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72" h="103">
                    <a:moveTo>
                      <a:pt x="19" y="0"/>
                    </a:moveTo>
                    <a:lnTo>
                      <a:pt x="51" y="0"/>
                    </a:lnTo>
                    <a:lnTo>
                      <a:pt x="59" y="1"/>
                    </a:lnTo>
                    <a:lnTo>
                      <a:pt x="66" y="6"/>
                    </a:lnTo>
                    <a:lnTo>
                      <a:pt x="70" y="11"/>
                    </a:lnTo>
                    <a:lnTo>
                      <a:pt x="72" y="19"/>
                    </a:lnTo>
                    <a:lnTo>
                      <a:pt x="72" y="84"/>
                    </a:lnTo>
                    <a:lnTo>
                      <a:pt x="70" y="91"/>
                    </a:lnTo>
                    <a:lnTo>
                      <a:pt x="66" y="98"/>
                    </a:lnTo>
                    <a:lnTo>
                      <a:pt x="59" y="102"/>
                    </a:lnTo>
                    <a:lnTo>
                      <a:pt x="51" y="103"/>
                    </a:lnTo>
                    <a:lnTo>
                      <a:pt x="19" y="103"/>
                    </a:lnTo>
                    <a:lnTo>
                      <a:pt x="12" y="102"/>
                    </a:lnTo>
                    <a:lnTo>
                      <a:pt x="5" y="98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200"/>
              <p:cNvSpPr>
                <a:spLocks/>
              </p:cNvSpPr>
              <p:nvPr/>
            </p:nvSpPr>
            <p:spPr bwMode="auto">
              <a:xfrm>
                <a:off x="3871" y="1447"/>
                <a:ext cx="13" cy="1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8" y="5"/>
                  </a:cxn>
                  <a:cxn ang="0">
                    <a:pos x="73" y="12"/>
                  </a:cxn>
                  <a:cxn ang="0">
                    <a:pos x="75" y="18"/>
                  </a:cxn>
                  <a:cxn ang="0">
                    <a:pos x="75" y="87"/>
                  </a:cxn>
                  <a:cxn ang="0">
                    <a:pos x="73" y="94"/>
                  </a:cxn>
                  <a:cxn ang="0">
                    <a:pos x="68" y="100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1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2" y="94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7" y="5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5" h="105">
                    <a:moveTo>
                      <a:pt x="21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8" y="5"/>
                    </a:lnTo>
                    <a:lnTo>
                      <a:pt x="73" y="12"/>
                    </a:lnTo>
                    <a:lnTo>
                      <a:pt x="75" y="18"/>
                    </a:lnTo>
                    <a:lnTo>
                      <a:pt x="75" y="87"/>
                    </a:lnTo>
                    <a:lnTo>
                      <a:pt x="73" y="94"/>
                    </a:lnTo>
                    <a:lnTo>
                      <a:pt x="68" y="100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1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7" y="5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201"/>
              <p:cNvSpPr>
                <a:spLocks/>
              </p:cNvSpPr>
              <p:nvPr/>
            </p:nvSpPr>
            <p:spPr bwMode="auto">
              <a:xfrm>
                <a:off x="3877" y="1467"/>
                <a:ext cx="12" cy="1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4" y="0"/>
                  </a:cxn>
                  <a:cxn ang="0">
                    <a:pos x="61" y="1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4" y="19"/>
                  </a:cxn>
                  <a:cxn ang="0">
                    <a:pos x="74" y="87"/>
                  </a:cxn>
                  <a:cxn ang="0">
                    <a:pos x="72" y="93"/>
                  </a:cxn>
                  <a:cxn ang="0">
                    <a:pos x="68" y="100"/>
                  </a:cxn>
                  <a:cxn ang="0">
                    <a:pos x="61" y="104"/>
                  </a:cxn>
                  <a:cxn ang="0">
                    <a:pos x="54" y="105"/>
                  </a:cxn>
                  <a:cxn ang="0">
                    <a:pos x="22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3" y="93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3" y="12"/>
                  </a:cxn>
                  <a:cxn ang="0">
                    <a:pos x="7" y="6"/>
                  </a:cxn>
                  <a:cxn ang="0">
                    <a:pos x="13" y="1"/>
                  </a:cxn>
                  <a:cxn ang="0">
                    <a:pos x="22" y="0"/>
                  </a:cxn>
                </a:cxnLst>
                <a:rect l="0" t="0" r="r" b="b"/>
                <a:pathLst>
                  <a:path w="74" h="105">
                    <a:moveTo>
                      <a:pt x="22" y="0"/>
                    </a:moveTo>
                    <a:lnTo>
                      <a:pt x="54" y="0"/>
                    </a:lnTo>
                    <a:lnTo>
                      <a:pt x="61" y="1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4" y="19"/>
                    </a:lnTo>
                    <a:lnTo>
                      <a:pt x="74" y="87"/>
                    </a:lnTo>
                    <a:lnTo>
                      <a:pt x="72" y="93"/>
                    </a:lnTo>
                    <a:lnTo>
                      <a:pt x="68" y="100"/>
                    </a:lnTo>
                    <a:lnTo>
                      <a:pt x="61" y="104"/>
                    </a:lnTo>
                    <a:lnTo>
                      <a:pt x="54" y="105"/>
                    </a:lnTo>
                    <a:lnTo>
                      <a:pt x="22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3" y="93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3" y="12"/>
                    </a:lnTo>
                    <a:lnTo>
                      <a:pt x="7" y="6"/>
                    </a:lnTo>
                    <a:lnTo>
                      <a:pt x="13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202"/>
              <p:cNvSpPr>
                <a:spLocks/>
              </p:cNvSpPr>
              <p:nvPr/>
            </p:nvSpPr>
            <p:spPr bwMode="auto">
              <a:xfrm>
                <a:off x="3883" y="1487"/>
                <a:ext cx="13" cy="1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52" y="0"/>
                  </a:cxn>
                  <a:cxn ang="0">
                    <a:pos x="60" y="2"/>
                  </a:cxn>
                  <a:cxn ang="0">
                    <a:pos x="67" y="6"/>
                  </a:cxn>
                  <a:cxn ang="0">
                    <a:pos x="71" y="12"/>
                  </a:cxn>
                  <a:cxn ang="0">
                    <a:pos x="73" y="19"/>
                  </a:cxn>
                  <a:cxn ang="0">
                    <a:pos x="73" y="87"/>
                  </a:cxn>
                  <a:cxn ang="0">
                    <a:pos x="71" y="94"/>
                  </a:cxn>
                  <a:cxn ang="0">
                    <a:pos x="67" y="100"/>
                  </a:cxn>
                  <a:cxn ang="0">
                    <a:pos x="60" y="105"/>
                  </a:cxn>
                  <a:cxn ang="0">
                    <a:pos x="52" y="106"/>
                  </a:cxn>
                  <a:cxn ang="0">
                    <a:pos x="20" y="106"/>
                  </a:cxn>
                  <a:cxn ang="0">
                    <a:pos x="13" y="105"/>
                  </a:cxn>
                  <a:cxn ang="0">
                    <a:pos x="6" y="100"/>
                  </a:cxn>
                  <a:cxn ang="0">
                    <a:pos x="2" y="94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3" y="2"/>
                  </a:cxn>
                  <a:cxn ang="0">
                    <a:pos x="20" y="0"/>
                  </a:cxn>
                </a:cxnLst>
                <a:rect l="0" t="0" r="r" b="b"/>
                <a:pathLst>
                  <a:path w="73" h="106">
                    <a:moveTo>
                      <a:pt x="20" y="0"/>
                    </a:moveTo>
                    <a:lnTo>
                      <a:pt x="52" y="0"/>
                    </a:lnTo>
                    <a:lnTo>
                      <a:pt x="60" y="2"/>
                    </a:lnTo>
                    <a:lnTo>
                      <a:pt x="67" y="6"/>
                    </a:lnTo>
                    <a:lnTo>
                      <a:pt x="71" y="12"/>
                    </a:lnTo>
                    <a:lnTo>
                      <a:pt x="73" y="19"/>
                    </a:lnTo>
                    <a:lnTo>
                      <a:pt x="73" y="87"/>
                    </a:lnTo>
                    <a:lnTo>
                      <a:pt x="71" y="94"/>
                    </a:lnTo>
                    <a:lnTo>
                      <a:pt x="67" y="100"/>
                    </a:lnTo>
                    <a:lnTo>
                      <a:pt x="60" y="105"/>
                    </a:lnTo>
                    <a:lnTo>
                      <a:pt x="52" y="106"/>
                    </a:lnTo>
                    <a:lnTo>
                      <a:pt x="20" y="106"/>
                    </a:lnTo>
                    <a:lnTo>
                      <a:pt x="13" y="105"/>
                    </a:lnTo>
                    <a:lnTo>
                      <a:pt x="6" y="100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203"/>
              <p:cNvSpPr>
                <a:spLocks/>
              </p:cNvSpPr>
              <p:nvPr/>
            </p:nvSpPr>
            <p:spPr bwMode="auto">
              <a:xfrm>
                <a:off x="3833" y="1455"/>
                <a:ext cx="12" cy="1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7" y="5"/>
                  </a:cxn>
                  <a:cxn ang="0">
                    <a:pos x="72" y="11"/>
                  </a:cxn>
                  <a:cxn ang="0">
                    <a:pos x="74" y="18"/>
                  </a:cxn>
                  <a:cxn ang="0">
                    <a:pos x="74" y="86"/>
                  </a:cxn>
                  <a:cxn ang="0">
                    <a:pos x="72" y="94"/>
                  </a:cxn>
                  <a:cxn ang="0">
                    <a:pos x="67" y="99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2" y="105"/>
                  </a:cxn>
                  <a:cxn ang="0">
                    <a:pos x="14" y="104"/>
                  </a:cxn>
                  <a:cxn ang="0">
                    <a:pos x="7" y="99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7" y="5"/>
                  </a:cxn>
                  <a:cxn ang="0">
                    <a:pos x="14" y="1"/>
                  </a:cxn>
                  <a:cxn ang="0">
                    <a:pos x="22" y="0"/>
                  </a:cxn>
                </a:cxnLst>
                <a:rect l="0" t="0" r="r" b="b"/>
                <a:pathLst>
                  <a:path w="74" h="105">
                    <a:moveTo>
                      <a:pt x="22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7" y="5"/>
                    </a:lnTo>
                    <a:lnTo>
                      <a:pt x="72" y="11"/>
                    </a:lnTo>
                    <a:lnTo>
                      <a:pt x="74" y="18"/>
                    </a:lnTo>
                    <a:lnTo>
                      <a:pt x="74" y="86"/>
                    </a:lnTo>
                    <a:lnTo>
                      <a:pt x="72" y="94"/>
                    </a:lnTo>
                    <a:lnTo>
                      <a:pt x="67" y="99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2" y="105"/>
                    </a:lnTo>
                    <a:lnTo>
                      <a:pt x="14" y="104"/>
                    </a:lnTo>
                    <a:lnTo>
                      <a:pt x="7" y="99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204"/>
              <p:cNvSpPr>
                <a:spLocks/>
              </p:cNvSpPr>
              <p:nvPr/>
            </p:nvSpPr>
            <p:spPr bwMode="auto">
              <a:xfrm>
                <a:off x="3839" y="1475"/>
                <a:ext cx="12" cy="1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52" y="0"/>
                  </a:cxn>
                  <a:cxn ang="0">
                    <a:pos x="60" y="1"/>
                  </a:cxn>
                  <a:cxn ang="0">
                    <a:pos x="67" y="5"/>
                  </a:cxn>
                  <a:cxn ang="0">
                    <a:pos x="71" y="12"/>
                  </a:cxn>
                  <a:cxn ang="0">
                    <a:pos x="73" y="18"/>
                  </a:cxn>
                  <a:cxn ang="0">
                    <a:pos x="73" y="87"/>
                  </a:cxn>
                  <a:cxn ang="0">
                    <a:pos x="71" y="93"/>
                  </a:cxn>
                  <a:cxn ang="0">
                    <a:pos x="67" y="100"/>
                  </a:cxn>
                  <a:cxn ang="0">
                    <a:pos x="60" y="104"/>
                  </a:cxn>
                  <a:cxn ang="0">
                    <a:pos x="52" y="105"/>
                  </a:cxn>
                  <a:cxn ang="0">
                    <a:pos x="20" y="105"/>
                  </a:cxn>
                  <a:cxn ang="0">
                    <a:pos x="12" y="104"/>
                  </a:cxn>
                  <a:cxn ang="0">
                    <a:pos x="5" y="100"/>
                  </a:cxn>
                  <a:cxn ang="0">
                    <a:pos x="1" y="93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12" y="1"/>
                  </a:cxn>
                  <a:cxn ang="0">
                    <a:pos x="20" y="0"/>
                  </a:cxn>
                </a:cxnLst>
                <a:rect l="0" t="0" r="r" b="b"/>
                <a:pathLst>
                  <a:path w="73" h="105">
                    <a:moveTo>
                      <a:pt x="20" y="0"/>
                    </a:moveTo>
                    <a:lnTo>
                      <a:pt x="52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71" y="12"/>
                    </a:lnTo>
                    <a:lnTo>
                      <a:pt x="73" y="18"/>
                    </a:lnTo>
                    <a:lnTo>
                      <a:pt x="73" y="87"/>
                    </a:lnTo>
                    <a:lnTo>
                      <a:pt x="71" y="93"/>
                    </a:lnTo>
                    <a:lnTo>
                      <a:pt x="67" y="100"/>
                    </a:lnTo>
                    <a:lnTo>
                      <a:pt x="60" y="104"/>
                    </a:lnTo>
                    <a:lnTo>
                      <a:pt x="52" y="105"/>
                    </a:lnTo>
                    <a:lnTo>
                      <a:pt x="20" y="105"/>
                    </a:lnTo>
                    <a:lnTo>
                      <a:pt x="12" y="104"/>
                    </a:lnTo>
                    <a:lnTo>
                      <a:pt x="5" y="100"/>
                    </a:lnTo>
                    <a:lnTo>
                      <a:pt x="1" y="93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12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205"/>
              <p:cNvSpPr>
                <a:spLocks/>
              </p:cNvSpPr>
              <p:nvPr/>
            </p:nvSpPr>
            <p:spPr bwMode="auto">
              <a:xfrm>
                <a:off x="3845" y="1495"/>
                <a:ext cx="13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2" y="1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5" y="19"/>
                  </a:cxn>
                  <a:cxn ang="0">
                    <a:pos x="75" y="87"/>
                  </a:cxn>
                  <a:cxn ang="0">
                    <a:pos x="72" y="93"/>
                  </a:cxn>
                  <a:cxn ang="0">
                    <a:pos x="68" y="99"/>
                  </a:cxn>
                  <a:cxn ang="0">
                    <a:pos x="62" y="102"/>
                  </a:cxn>
                  <a:cxn ang="0">
                    <a:pos x="53" y="103"/>
                  </a:cxn>
                  <a:cxn ang="0">
                    <a:pos x="21" y="103"/>
                  </a:cxn>
                  <a:cxn ang="0">
                    <a:pos x="13" y="102"/>
                  </a:cxn>
                  <a:cxn ang="0">
                    <a:pos x="6" y="99"/>
                  </a:cxn>
                  <a:cxn ang="0">
                    <a:pos x="2" y="93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5" h="103">
                    <a:moveTo>
                      <a:pt x="21" y="0"/>
                    </a:moveTo>
                    <a:lnTo>
                      <a:pt x="53" y="0"/>
                    </a:lnTo>
                    <a:lnTo>
                      <a:pt x="62" y="1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5" y="19"/>
                    </a:lnTo>
                    <a:lnTo>
                      <a:pt x="75" y="87"/>
                    </a:lnTo>
                    <a:lnTo>
                      <a:pt x="72" y="93"/>
                    </a:lnTo>
                    <a:lnTo>
                      <a:pt x="68" y="99"/>
                    </a:lnTo>
                    <a:lnTo>
                      <a:pt x="62" y="102"/>
                    </a:lnTo>
                    <a:lnTo>
                      <a:pt x="53" y="103"/>
                    </a:lnTo>
                    <a:lnTo>
                      <a:pt x="21" y="103"/>
                    </a:lnTo>
                    <a:lnTo>
                      <a:pt x="13" y="102"/>
                    </a:lnTo>
                    <a:lnTo>
                      <a:pt x="6" y="99"/>
                    </a:lnTo>
                    <a:lnTo>
                      <a:pt x="2" y="93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7" name="Freeform 207"/>
            <p:cNvSpPr>
              <a:spLocks/>
            </p:cNvSpPr>
            <p:nvPr/>
          </p:nvSpPr>
          <p:spPr bwMode="auto">
            <a:xfrm>
              <a:off x="3908" y="1440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6" y="5"/>
                </a:cxn>
                <a:cxn ang="0">
                  <a:pos x="71" y="11"/>
                </a:cxn>
                <a:cxn ang="0">
                  <a:pos x="72" y="18"/>
                </a:cxn>
                <a:cxn ang="0">
                  <a:pos x="72" y="85"/>
                </a:cxn>
                <a:cxn ang="0">
                  <a:pos x="71" y="93"/>
                </a:cxn>
                <a:cxn ang="0">
                  <a:pos x="66" y="100"/>
                </a:cxn>
                <a:cxn ang="0">
                  <a:pos x="60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2" h="105">
                  <a:moveTo>
                    <a:pt x="22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6" y="5"/>
                  </a:lnTo>
                  <a:lnTo>
                    <a:pt x="71" y="11"/>
                  </a:lnTo>
                  <a:lnTo>
                    <a:pt x="72" y="18"/>
                  </a:lnTo>
                  <a:lnTo>
                    <a:pt x="72" y="85"/>
                  </a:lnTo>
                  <a:lnTo>
                    <a:pt x="71" y="93"/>
                  </a:lnTo>
                  <a:lnTo>
                    <a:pt x="66" y="100"/>
                  </a:lnTo>
                  <a:lnTo>
                    <a:pt x="60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208"/>
            <p:cNvSpPr>
              <a:spLocks/>
            </p:cNvSpPr>
            <p:nvPr/>
          </p:nvSpPr>
          <p:spPr bwMode="auto">
            <a:xfrm>
              <a:off x="3914" y="1460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0" y="0"/>
                </a:cxn>
                <a:cxn ang="0">
                  <a:pos x="58" y="1"/>
                </a:cxn>
                <a:cxn ang="0">
                  <a:pos x="65" y="5"/>
                </a:cxn>
                <a:cxn ang="0">
                  <a:pos x="69" y="12"/>
                </a:cxn>
                <a:cxn ang="0">
                  <a:pos x="71" y="20"/>
                </a:cxn>
                <a:cxn ang="0">
                  <a:pos x="71" y="87"/>
                </a:cxn>
                <a:cxn ang="0">
                  <a:pos x="69" y="94"/>
                </a:cxn>
                <a:cxn ang="0">
                  <a:pos x="65" y="100"/>
                </a:cxn>
                <a:cxn ang="0">
                  <a:pos x="58" y="104"/>
                </a:cxn>
                <a:cxn ang="0">
                  <a:pos x="50" y="105"/>
                </a:cxn>
                <a:cxn ang="0">
                  <a:pos x="20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71" h="105">
                  <a:moveTo>
                    <a:pt x="20" y="0"/>
                  </a:moveTo>
                  <a:lnTo>
                    <a:pt x="50" y="0"/>
                  </a:lnTo>
                  <a:lnTo>
                    <a:pt x="58" y="1"/>
                  </a:lnTo>
                  <a:lnTo>
                    <a:pt x="65" y="5"/>
                  </a:lnTo>
                  <a:lnTo>
                    <a:pt x="69" y="12"/>
                  </a:lnTo>
                  <a:lnTo>
                    <a:pt x="71" y="20"/>
                  </a:lnTo>
                  <a:lnTo>
                    <a:pt x="71" y="87"/>
                  </a:lnTo>
                  <a:lnTo>
                    <a:pt x="69" y="94"/>
                  </a:lnTo>
                  <a:lnTo>
                    <a:pt x="65" y="100"/>
                  </a:lnTo>
                  <a:lnTo>
                    <a:pt x="58" y="104"/>
                  </a:lnTo>
                  <a:lnTo>
                    <a:pt x="50" y="105"/>
                  </a:lnTo>
                  <a:lnTo>
                    <a:pt x="20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209"/>
            <p:cNvSpPr>
              <a:spLocks/>
            </p:cNvSpPr>
            <p:nvPr/>
          </p:nvSpPr>
          <p:spPr bwMode="auto">
            <a:xfrm>
              <a:off x="3920" y="1480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5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6"/>
                </a:cxn>
                <a:cxn ang="0">
                  <a:pos x="20" y="106"/>
                </a:cxn>
                <a:cxn ang="0">
                  <a:pos x="12" y="104"/>
                </a:cxn>
                <a:cxn ang="0">
                  <a:pos x="5" y="100"/>
                </a:cxn>
                <a:cxn ang="0">
                  <a:pos x="1" y="95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73" h="106">
                  <a:moveTo>
                    <a:pt x="20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5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6"/>
                  </a:lnTo>
                  <a:lnTo>
                    <a:pt x="20" y="106"/>
                  </a:lnTo>
                  <a:lnTo>
                    <a:pt x="12" y="104"/>
                  </a:lnTo>
                  <a:lnTo>
                    <a:pt x="5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210"/>
            <p:cNvSpPr>
              <a:spLocks/>
            </p:cNvSpPr>
            <p:nvPr/>
          </p:nvSpPr>
          <p:spPr bwMode="auto">
            <a:xfrm>
              <a:off x="3945" y="1435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4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6"/>
                </a:cxn>
                <a:cxn ang="0">
                  <a:pos x="21" y="106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6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4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6"/>
                  </a:lnTo>
                  <a:lnTo>
                    <a:pt x="21" y="106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211"/>
            <p:cNvSpPr>
              <a:spLocks/>
            </p:cNvSpPr>
            <p:nvPr/>
          </p:nvSpPr>
          <p:spPr bwMode="auto">
            <a:xfrm>
              <a:off x="3951" y="1455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6"/>
                </a:cxn>
                <a:cxn ang="0">
                  <a:pos x="73" y="93"/>
                </a:cxn>
                <a:cxn ang="0">
                  <a:pos x="68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6"/>
                  </a:lnTo>
                  <a:lnTo>
                    <a:pt x="73" y="93"/>
                  </a:lnTo>
                  <a:lnTo>
                    <a:pt x="68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212"/>
            <p:cNvSpPr>
              <a:spLocks/>
            </p:cNvSpPr>
            <p:nvPr/>
          </p:nvSpPr>
          <p:spPr bwMode="auto">
            <a:xfrm>
              <a:off x="3957" y="1475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2" y="1"/>
                </a:cxn>
                <a:cxn ang="0">
                  <a:pos x="67" y="5"/>
                </a:cxn>
                <a:cxn ang="0">
                  <a:pos x="72" y="11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7" y="100"/>
                </a:cxn>
                <a:cxn ang="0">
                  <a:pos x="62" y="104"/>
                </a:cxn>
                <a:cxn ang="0">
                  <a:pos x="54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4" y="0"/>
                  </a:lnTo>
                  <a:lnTo>
                    <a:pt x="62" y="1"/>
                  </a:lnTo>
                  <a:lnTo>
                    <a:pt x="67" y="5"/>
                  </a:lnTo>
                  <a:lnTo>
                    <a:pt x="72" y="11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7" y="100"/>
                  </a:lnTo>
                  <a:lnTo>
                    <a:pt x="62" y="104"/>
                  </a:lnTo>
                  <a:lnTo>
                    <a:pt x="54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213"/>
            <p:cNvSpPr>
              <a:spLocks/>
            </p:cNvSpPr>
            <p:nvPr/>
          </p:nvSpPr>
          <p:spPr bwMode="auto">
            <a:xfrm>
              <a:off x="3814" y="1459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1" y="1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4" y="20"/>
                </a:cxn>
                <a:cxn ang="0">
                  <a:pos x="74" y="87"/>
                </a:cxn>
                <a:cxn ang="0">
                  <a:pos x="72" y="95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4" y="105"/>
                </a:cxn>
                <a:cxn ang="0">
                  <a:pos x="22" y="105"/>
                </a:cxn>
                <a:cxn ang="0">
                  <a:pos x="14" y="104"/>
                </a:cxn>
                <a:cxn ang="0">
                  <a:pos x="7" y="100"/>
                </a:cxn>
                <a:cxn ang="0">
                  <a:pos x="3" y="95"/>
                </a:cxn>
                <a:cxn ang="0">
                  <a:pos x="0" y="87"/>
                </a:cxn>
                <a:cxn ang="0">
                  <a:pos x="0" y="20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4" y="0"/>
                  </a:lnTo>
                  <a:lnTo>
                    <a:pt x="61" y="1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4" y="20"/>
                  </a:lnTo>
                  <a:lnTo>
                    <a:pt x="74" y="87"/>
                  </a:lnTo>
                  <a:lnTo>
                    <a:pt x="72" y="95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4" y="105"/>
                  </a:lnTo>
                  <a:lnTo>
                    <a:pt x="22" y="105"/>
                  </a:lnTo>
                  <a:lnTo>
                    <a:pt x="14" y="104"/>
                  </a:lnTo>
                  <a:lnTo>
                    <a:pt x="7" y="100"/>
                  </a:lnTo>
                  <a:lnTo>
                    <a:pt x="3" y="95"/>
                  </a:lnTo>
                  <a:lnTo>
                    <a:pt x="0" y="8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214"/>
            <p:cNvSpPr>
              <a:spLocks/>
            </p:cNvSpPr>
            <p:nvPr/>
          </p:nvSpPr>
          <p:spPr bwMode="auto">
            <a:xfrm>
              <a:off x="3819" y="1479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5" y="18"/>
                </a:cxn>
                <a:cxn ang="0">
                  <a:pos x="75" y="86"/>
                </a:cxn>
                <a:cxn ang="0">
                  <a:pos x="72" y="93"/>
                </a:cxn>
                <a:cxn ang="0">
                  <a:pos x="68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6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5" y="18"/>
                  </a:lnTo>
                  <a:lnTo>
                    <a:pt x="75" y="86"/>
                  </a:lnTo>
                  <a:lnTo>
                    <a:pt x="72" y="93"/>
                  </a:lnTo>
                  <a:lnTo>
                    <a:pt x="68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6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215"/>
            <p:cNvSpPr>
              <a:spLocks/>
            </p:cNvSpPr>
            <p:nvPr/>
          </p:nvSpPr>
          <p:spPr bwMode="auto">
            <a:xfrm>
              <a:off x="3826" y="1498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4"/>
                </a:cxn>
                <a:cxn ang="0">
                  <a:pos x="73" y="91"/>
                </a:cxn>
                <a:cxn ang="0">
                  <a:pos x="68" y="97"/>
                </a:cxn>
                <a:cxn ang="0">
                  <a:pos x="61" y="102"/>
                </a:cxn>
                <a:cxn ang="0">
                  <a:pos x="53" y="103"/>
                </a:cxn>
                <a:cxn ang="0">
                  <a:pos x="22" y="103"/>
                </a:cxn>
                <a:cxn ang="0">
                  <a:pos x="13" y="102"/>
                </a:cxn>
                <a:cxn ang="0">
                  <a:pos x="6" y="97"/>
                </a:cxn>
                <a:cxn ang="0">
                  <a:pos x="2" y="91"/>
                </a:cxn>
                <a:cxn ang="0">
                  <a:pos x="0" y="8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3">
                  <a:moveTo>
                    <a:pt x="22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68" y="97"/>
                  </a:lnTo>
                  <a:lnTo>
                    <a:pt x="61" y="102"/>
                  </a:lnTo>
                  <a:lnTo>
                    <a:pt x="53" y="103"/>
                  </a:lnTo>
                  <a:lnTo>
                    <a:pt x="22" y="103"/>
                  </a:lnTo>
                  <a:lnTo>
                    <a:pt x="13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216"/>
            <p:cNvSpPr>
              <a:spLocks/>
            </p:cNvSpPr>
            <p:nvPr/>
          </p:nvSpPr>
          <p:spPr bwMode="auto">
            <a:xfrm>
              <a:off x="3889" y="1444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2" y="2"/>
                </a:cxn>
                <a:cxn ang="0">
                  <a:pos x="69" y="6"/>
                </a:cxn>
                <a:cxn ang="0">
                  <a:pos x="73" y="11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3" y="94"/>
                </a:cxn>
                <a:cxn ang="0">
                  <a:pos x="69" y="100"/>
                </a:cxn>
                <a:cxn ang="0">
                  <a:pos x="62" y="105"/>
                </a:cxn>
                <a:cxn ang="0">
                  <a:pos x="54" y="106"/>
                </a:cxn>
                <a:cxn ang="0">
                  <a:pos x="22" y="106"/>
                </a:cxn>
                <a:cxn ang="0">
                  <a:pos x="13" y="105"/>
                </a:cxn>
                <a:cxn ang="0">
                  <a:pos x="7" y="100"/>
                </a:cxn>
                <a:cxn ang="0">
                  <a:pos x="3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3" y="11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74" h="106">
                  <a:moveTo>
                    <a:pt x="22" y="0"/>
                  </a:moveTo>
                  <a:lnTo>
                    <a:pt x="54" y="0"/>
                  </a:lnTo>
                  <a:lnTo>
                    <a:pt x="62" y="2"/>
                  </a:lnTo>
                  <a:lnTo>
                    <a:pt x="69" y="6"/>
                  </a:lnTo>
                  <a:lnTo>
                    <a:pt x="73" y="11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3" y="94"/>
                  </a:lnTo>
                  <a:lnTo>
                    <a:pt x="69" y="100"/>
                  </a:lnTo>
                  <a:lnTo>
                    <a:pt x="62" y="105"/>
                  </a:lnTo>
                  <a:lnTo>
                    <a:pt x="54" y="106"/>
                  </a:lnTo>
                  <a:lnTo>
                    <a:pt x="22" y="106"/>
                  </a:lnTo>
                  <a:lnTo>
                    <a:pt x="13" y="105"/>
                  </a:lnTo>
                  <a:lnTo>
                    <a:pt x="7" y="100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217"/>
            <p:cNvSpPr>
              <a:spLocks/>
            </p:cNvSpPr>
            <p:nvPr/>
          </p:nvSpPr>
          <p:spPr bwMode="auto">
            <a:xfrm>
              <a:off x="3895" y="1464"/>
              <a:ext cx="12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5"/>
                </a:cxn>
                <a:cxn ang="0">
                  <a:pos x="71" y="11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1" y="93"/>
                </a:cxn>
                <a:cxn ang="0">
                  <a:pos x="67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5"/>
                  </a:lnTo>
                  <a:lnTo>
                    <a:pt x="71" y="11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1" y="93"/>
                  </a:lnTo>
                  <a:lnTo>
                    <a:pt x="67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218"/>
            <p:cNvSpPr>
              <a:spLocks/>
            </p:cNvSpPr>
            <p:nvPr/>
          </p:nvSpPr>
          <p:spPr bwMode="auto">
            <a:xfrm>
              <a:off x="3901" y="1484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7"/>
                </a:cxn>
                <a:cxn ang="0">
                  <a:pos x="73" y="94"/>
                </a:cxn>
                <a:cxn ang="0">
                  <a:pos x="68" y="100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7"/>
                  </a:lnTo>
                  <a:lnTo>
                    <a:pt x="73" y="94"/>
                  </a:lnTo>
                  <a:lnTo>
                    <a:pt x="68" y="100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219"/>
            <p:cNvSpPr>
              <a:spLocks/>
            </p:cNvSpPr>
            <p:nvPr/>
          </p:nvSpPr>
          <p:spPr bwMode="auto">
            <a:xfrm>
              <a:off x="3852" y="1452"/>
              <a:ext cx="12" cy="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1" y="93"/>
                </a:cxn>
                <a:cxn ang="0">
                  <a:pos x="67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1" y="93"/>
                  </a:lnTo>
                  <a:lnTo>
                    <a:pt x="67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220"/>
            <p:cNvSpPr>
              <a:spLocks/>
            </p:cNvSpPr>
            <p:nvPr/>
          </p:nvSpPr>
          <p:spPr bwMode="auto">
            <a:xfrm>
              <a:off x="3857" y="1472"/>
              <a:ext cx="12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2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2" y="94"/>
                </a:cxn>
                <a:cxn ang="0">
                  <a:pos x="68" y="100"/>
                </a:cxn>
                <a:cxn ang="0">
                  <a:pos x="61" y="105"/>
                </a:cxn>
                <a:cxn ang="0">
                  <a:pos x="53" y="106"/>
                </a:cxn>
                <a:cxn ang="0">
                  <a:pos x="22" y="106"/>
                </a:cxn>
                <a:cxn ang="0">
                  <a:pos x="13" y="105"/>
                </a:cxn>
                <a:cxn ang="0">
                  <a:pos x="7" y="100"/>
                </a:cxn>
                <a:cxn ang="0">
                  <a:pos x="3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74" h="106">
                  <a:moveTo>
                    <a:pt x="22" y="0"/>
                  </a:moveTo>
                  <a:lnTo>
                    <a:pt x="53" y="0"/>
                  </a:lnTo>
                  <a:lnTo>
                    <a:pt x="61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1" y="105"/>
                  </a:lnTo>
                  <a:lnTo>
                    <a:pt x="53" y="106"/>
                  </a:lnTo>
                  <a:lnTo>
                    <a:pt x="22" y="106"/>
                  </a:lnTo>
                  <a:lnTo>
                    <a:pt x="13" y="105"/>
                  </a:lnTo>
                  <a:lnTo>
                    <a:pt x="7" y="100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221"/>
            <p:cNvSpPr>
              <a:spLocks/>
            </p:cNvSpPr>
            <p:nvPr/>
          </p:nvSpPr>
          <p:spPr bwMode="auto">
            <a:xfrm>
              <a:off x="3864" y="1492"/>
              <a:ext cx="12" cy="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9" y="5"/>
                </a:cxn>
                <a:cxn ang="0">
                  <a:pos x="73" y="11"/>
                </a:cxn>
                <a:cxn ang="0">
                  <a:pos x="75" y="18"/>
                </a:cxn>
                <a:cxn ang="0">
                  <a:pos x="75" y="87"/>
                </a:cxn>
                <a:cxn ang="0">
                  <a:pos x="73" y="93"/>
                </a:cxn>
                <a:cxn ang="0">
                  <a:pos x="69" y="100"/>
                </a:cxn>
                <a:cxn ang="0">
                  <a:pos x="61" y="104"/>
                </a:cxn>
                <a:cxn ang="0">
                  <a:pos x="53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3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3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5" h="105">
                  <a:moveTo>
                    <a:pt x="21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9" y="5"/>
                  </a:lnTo>
                  <a:lnTo>
                    <a:pt x="73" y="11"/>
                  </a:lnTo>
                  <a:lnTo>
                    <a:pt x="75" y="18"/>
                  </a:lnTo>
                  <a:lnTo>
                    <a:pt x="75" y="87"/>
                  </a:lnTo>
                  <a:lnTo>
                    <a:pt x="73" y="93"/>
                  </a:lnTo>
                  <a:lnTo>
                    <a:pt x="69" y="100"/>
                  </a:lnTo>
                  <a:lnTo>
                    <a:pt x="61" y="104"/>
                  </a:lnTo>
                  <a:lnTo>
                    <a:pt x="53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3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222"/>
            <p:cNvSpPr>
              <a:spLocks/>
            </p:cNvSpPr>
            <p:nvPr/>
          </p:nvSpPr>
          <p:spPr bwMode="auto">
            <a:xfrm>
              <a:off x="3926" y="1437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1"/>
                </a:cxn>
                <a:cxn ang="0">
                  <a:pos x="73" y="19"/>
                </a:cxn>
                <a:cxn ang="0">
                  <a:pos x="73" y="86"/>
                </a:cxn>
                <a:cxn ang="0">
                  <a:pos x="71" y="94"/>
                </a:cxn>
                <a:cxn ang="0">
                  <a:pos x="67" y="99"/>
                </a:cxn>
                <a:cxn ang="0">
                  <a:pos x="60" y="103"/>
                </a:cxn>
                <a:cxn ang="0">
                  <a:pos x="53" y="104"/>
                </a:cxn>
                <a:cxn ang="0">
                  <a:pos x="21" y="104"/>
                </a:cxn>
                <a:cxn ang="0">
                  <a:pos x="13" y="103"/>
                </a:cxn>
                <a:cxn ang="0">
                  <a:pos x="6" y="99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4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1"/>
                  </a:lnTo>
                  <a:lnTo>
                    <a:pt x="73" y="19"/>
                  </a:lnTo>
                  <a:lnTo>
                    <a:pt x="73" y="86"/>
                  </a:lnTo>
                  <a:lnTo>
                    <a:pt x="71" y="94"/>
                  </a:lnTo>
                  <a:lnTo>
                    <a:pt x="67" y="99"/>
                  </a:lnTo>
                  <a:lnTo>
                    <a:pt x="60" y="103"/>
                  </a:lnTo>
                  <a:lnTo>
                    <a:pt x="53" y="104"/>
                  </a:lnTo>
                  <a:lnTo>
                    <a:pt x="21" y="104"/>
                  </a:lnTo>
                  <a:lnTo>
                    <a:pt x="13" y="103"/>
                  </a:lnTo>
                  <a:lnTo>
                    <a:pt x="6" y="99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223"/>
            <p:cNvSpPr>
              <a:spLocks/>
            </p:cNvSpPr>
            <p:nvPr/>
          </p:nvSpPr>
          <p:spPr bwMode="auto">
            <a:xfrm>
              <a:off x="3932" y="1457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9" y="5"/>
                </a:cxn>
                <a:cxn ang="0">
                  <a:pos x="73" y="12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3" y="94"/>
                </a:cxn>
                <a:cxn ang="0">
                  <a:pos x="69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99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9" y="5"/>
                  </a:lnTo>
                  <a:lnTo>
                    <a:pt x="73" y="12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3" y="94"/>
                  </a:lnTo>
                  <a:lnTo>
                    <a:pt x="69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99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224"/>
            <p:cNvSpPr>
              <a:spLocks/>
            </p:cNvSpPr>
            <p:nvPr/>
          </p:nvSpPr>
          <p:spPr bwMode="auto">
            <a:xfrm>
              <a:off x="3938" y="1477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225"/>
            <p:cNvSpPr>
              <a:spLocks/>
            </p:cNvSpPr>
            <p:nvPr/>
          </p:nvSpPr>
          <p:spPr bwMode="auto">
            <a:xfrm>
              <a:off x="3964" y="1432"/>
              <a:ext cx="12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2" y="104"/>
                </a:cxn>
                <a:cxn ang="0">
                  <a:pos x="6" y="100"/>
                </a:cxn>
                <a:cxn ang="0">
                  <a:pos x="1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2" y="104"/>
                  </a:lnTo>
                  <a:lnTo>
                    <a:pt x="6" y="100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226"/>
            <p:cNvSpPr>
              <a:spLocks/>
            </p:cNvSpPr>
            <p:nvPr/>
          </p:nvSpPr>
          <p:spPr bwMode="auto">
            <a:xfrm>
              <a:off x="3969" y="1452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4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5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4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227"/>
            <p:cNvSpPr>
              <a:spLocks/>
            </p:cNvSpPr>
            <p:nvPr/>
          </p:nvSpPr>
          <p:spPr bwMode="auto">
            <a:xfrm>
              <a:off x="3976" y="1472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5"/>
                </a:cxn>
                <a:cxn ang="0">
                  <a:pos x="71" y="10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1" y="93"/>
                </a:cxn>
                <a:cxn ang="0">
                  <a:pos x="67" y="99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0" y="105"/>
                </a:cxn>
                <a:cxn ang="0">
                  <a:pos x="13" y="104"/>
                </a:cxn>
                <a:cxn ang="0">
                  <a:pos x="6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74" h="105">
                  <a:moveTo>
                    <a:pt x="20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5"/>
                  </a:lnTo>
                  <a:lnTo>
                    <a:pt x="71" y="10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1" y="93"/>
                  </a:lnTo>
                  <a:lnTo>
                    <a:pt x="67" y="99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0" y="105"/>
                  </a:lnTo>
                  <a:lnTo>
                    <a:pt x="13" y="104"/>
                  </a:lnTo>
                  <a:lnTo>
                    <a:pt x="6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228"/>
            <p:cNvSpPr>
              <a:spLocks/>
            </p:cNvSpPr>
            <p:nvPr/>
          </p:nvSpPr>
          <p:spPr bwMode="auto">
            <a:xfrm>
              <a:off x="3796" y="1462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5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5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229"/>
            <p:cNvSpPr>
              <a:spLocks/>
            </p:cNvSpPr>
            <p:nvPr/>
          </p:nvSpPr>
          <p:spPr bwMode="auto">
            <a:xfrm>
              <a:off x="3802" y="1482"/>
              <a:ext cx="10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4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6" y="16"/>
                </a:cxn>
                <a:cxn ang="0">
                  <a:pos x="66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4" y="91"/>
                </a:cxn>
                <a:cxn ang="0">
                  <a:pos x="46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6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6" h="92">
                  <a:moveTo>
                    <a:pt x="19" y="0"/>
                  </a:moveTo>
                  <a:lnTo>
                    <a:pt x="46" y="0"/>
                  </a:lnTo>
                  <a:lnTo>
                    <a:pt x="54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6" y="16"/>
                  </a:lnTo>
                  <a:lnTo>
                    <a:pt x="66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4" y="91"/>
                  </a:lnTo>
                  <a:lnTo>
                    <a:pt x="46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6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230"/>
            <p:cNvSpPr>
              <a:spLocks/>
            </p:cNvSpPr>
            <p:nvPr/>
          </p:nvSpPr>
          <p:spPr bwMode="auto">
            <a:xfrm>
              <a:off x="3808" y="1502"/>
              <a:ext cx="11" cy="1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7" y="5"/>
                </a:cxn>
                <a:cxn ang="0">
                  <a:pos x="61" y="10"/>
                </a:cxn>
                <a:cxn ang="0">
                  <a:pos x="63" y="17"/>
                </a:cxn>
                <a:cxn ang="0">
                  <a:pos x="63" y="74"/>
                </a:cxn>
                <a:cxn ang="0">
                  <a:pos x="61" y="81"/>
                </a:cxn>
                <a:cxn ang="0">
                  <a:pos x="57" y="85"/>
                </a:cxn>
                <a:cxn ang="0">
                  <a:pos x="52" y="89"/>
                </a:cxn>
                <a:cxn ang="0">
                  <a:pos x="45" y="90"/>
                </a:cxn>
                <a:cxn ang="0">
                  <a:pos x="17" y="90"/>
                </a:cxn>
                <a:cxn ang="0">
                  <a:pos x="9" y="89"/>
                </a:cxn>
                <a:cxn ang="0">
                  <a:pos x="4" y="85"/>
                </a:cxn>
                <a:cxn ang="0">
                  <a:pos x="1" y="81"/>
                </a:cxn>
                <a:cxn ang="0">
                  <a:pos x="0" y="7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7" y="0"/>
                </a:cxn>
              </a:cxnLst>
              <a:rect l="0" t="0" r="r" b="b"/>
              <a:pathLst>
                <a:path w="63" h="90">
                  <a:moveTo>
                    <a:pt x="17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7" y="5"/>
                  </a:lnTo>
                  <a:lnTo>
                    <a:pt x="61" y="10"/>
                  </a:lnTo>
                  <a:lnTo>
                    <a:pt x="63" y="17"/>
                  </a:lnTo>
                  <a:lnTo>
                    <a:pt x="63" y="74"/>
                  </a:lnTo>
                  <a:lnTo>
                    <a:pt x="61" y="81"/>
                  </a:lnTo>
                  <a:lnTo>
                    <a:pt x="57" y="85"/>
                  </a:lnTo>
                  <a:lnTo>
                    <a:pt x="52" y="89"/>
                  </a:lnTo>
                  <a:lnTo>
                    <a:pt x="45" y="90"/>
                  </a:lnTo>
                  <a:lnTo>
                    <a:pt x="17" y="90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1" y="81"/>
                  </a:lnTo>
                  <a:lnTo>
                    <a:pt x="0" y="7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231"/>
            <p:cNvSpPr>
              <a:spLocks/>
            </p:cNvSpPr>
            <p:nvPr/>
          </p:nvSpPr>
          <p:spPr bwMode="auto">
            <a:xfrm>
              <a:off x="3871" y="1447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9" y="88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8" y="93"/>
                </a:cxn>
                <a:cxn ang="0">
                  <a:pos x="12" y="92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8" y="93"/>
                  </a:lnTo>
                  <a:lnTo>
                    <a:pt x="12" y="92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232"/>
            <p:cNvSpPr>
              <a:spLocks/>
            </p:cNvSpPr>
            <p:nvPr/>
          </p:nvSpPr>
          <p:spPr bwMode="auto">
            <a:xfrm>
              <a:off x="3877" y="1467"/>
              <a:ext cx="10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6" y="16"/>
                </a:cxn>
                <a:cxn ang="0">
                  <a:pos x="66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4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2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6" h="93">
                  <a:moveTo>
                    <a:pt x="19" y="0"/>
                  </a:moveTo>
                  <a:lnTo>
                    <a:pt x="47" y="0"/>
                  </a:lnTo>
                  <a:lnTo>
                    <a:pt x="54" y="1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6" y="16"/>
                  </a:lnTo>
                  <a:lnTo>
                    <a:pt x="66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4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233"/>
            <p:cNvSpPr>
              <a:spLocks/>
            </p:cNvSpPr>
            <p:nvPr/>
          </p:nvSpPr>
          <p:spPr bwMode="auto">
            <a:xfrm>
              <a:off x="3883" y="1487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2"/>
                </a:cxn>
                <a:cxn ang="0">
                  <a:pos x="58" y="5"/>
                </a:cxn>
                <a:cxn ang="0">
                  <a:pos x="62" y="10"/>
                </a:cxn>
                <a:cxn ang="0">
                  <a:pos x="64" y="17"/>
                </a:cxn>
                <a:cxn ang="0">
                  <a:pos x="64" y="76"/>
                </a:cxn>
                <a:cxn ang="0">
                  <a:pos x="62" y="83"/>
                </a:cxn>
                <a:cxn ang="0">
                  <a:pos x="58" y="88"/>
                </a:cxn>
                <a:cxn ang="0">
                  <a:pos x="53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2"/>
                </a:cxn>
                <a:cxn ang="0">
                  <a:pos x="18" y="0"/>
                </a:cxn>
              </a:cxnLst>
              <a:rect l="0" t="0" r="r" b="b"/>
              <a:pathLst>
                <a:path w="64" h="94">
                  <a:moveTo>
                    <a:pt x="18" y="0"/>
                  </a:moveTo>
                  <a:lnTo>
                    <a:pt x="45" y="0"/>
                  </a:lnTo>
                  <a:lnTo>
                    <a:pt x="53" y="2"/>
                  </a:lnTo>
                  <a:lnTo>
                    <a:pt x="58" y="5"/>
                  </a:lnTo>
                  <a:lnTo>
                    <a:pt x="62" y="10"/>
                  </a:lnTo>
                  <a:lnTo>
                    <a:pt x="64" y="17"/>
                  </a:lnTo>
                  <a:lnTo>
                    <a:pt x="64" y="76"/>
                  </a:lnTo>
                  <a:lnTo>
                    <a:pt x="62" y="83"/>
                  </a:lnTo>
                  <a:lnTo>
                    <a:pt x="58" y="88"/>
                  </a:lnTo>
                  <a:lnTo>
                    <a:pt x="53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234"/>
            <p:cNvSpPr>
              <a:spLocks/>
            </p:cNvSpPr>
            <p:nvPr/>
          </p:nvSpPr>
          <p:spPr bwMode="auto">
            <a:xfrm>
              <a:off x="3833" y="1455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235"/>
            <p:cNvSpPr>
              <a:spLocks/>
            </p:cNvSpPr>
            <p:nvPr/>
          </p:nvSpPr>
          <p:spPr bwMode="auto">
            <a:xfrm>
              <a:off x="3839" y="1475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8" y="88"/>
                </a:cxn>
                <a:cxn ang="0">
                  <a:pos x="52" y="92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8" y="88"/>
                  </a:lnTo>
                  <a:lnTo>
                    <a:pt x="52" y="92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Freeform 236"/>
            <p:cNvSpPr>
              <a:spLocks/>
            </p:cNvSpPr>
            <p:nvPr/>
          </p:nvSpPr>
          <p:spPr bwMode="auto">
            <a:xfrm>
              <a:off x="3845" y="1495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8"/>
                </a:cxn>
                <a:cxn ang="0">
                  <a:pos x="53" y="91"/>
                </a:cxn>
                <a:cxn ang="0">
                  <a:pos x="46" y="92"/>
                </a:cxn>
                <a:cxn ang="0">
                  <a:pos x="18" y="92"/>
                </a:cxn>
                <a:cxn ang="0">
                  <a:pos x="12" y="91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2">
                  <a:moveTo>
                    <a:pt x="18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8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18" y="92"/>
                  </a:lnTo>
                  <a:lnTo>
                    <a:pt x="12" y="91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237"/>
            <p:cNvSpPr>
              <a:spLocks/>
            </p:cNvSpPr>
            <p:nvPr/>
          </p:nvSpPr>
          <p:spPr bwMode="auto">
            <a:xfrm>
              <a:off x="3908" y="1440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2" y="10"/>
                </a:cxn>
                <a:cxn ang="0">
                  <a:pos x="63" y="16"/>
                </a:cxn>
                <a:cxn ang="0">
                  <a:pos x="63" y="76"/>
                </a:cxn>
                <a:cxn ang="0">
                  <a:pos x="62" y="82"/>
                </a:cxn>
                <a:cxn ang="0">
                  <a:pos x="59" y="87"/>
                </a:cxn>
                <a:cxn ang="0">
                  <a:pos x="53" y="91"/>
                </a:cxn>
                <a:cxn ang="0">
                  <a:pos x="47" y="92"/>
                </a:cxn>
                <a:cxn ang="0">
                  <a:pos x="20" y="92"/>
                </a:cxn>
                <a:cxn ang="0">
                  <a:pos x="12" y="91"/>
                </a:cxn>
                <a:cxn ang="0">
                  <a:pos x="6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3" h="92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2" y="10"/>
                  </a:lnTo>
                  <a:lnTo>
                    <a:pt x="63" y="16"/>
                  </a:lnTo>
                  <a:lnTo>
                    <a:pt x="63" y="76"/>
                  </a:lnTo>
                  <a:lnTo>
                    <a:pt x="62" y="82"/>
                  </a:lnTo>
                  <a:lnTo>
                    <a:pt x="59" y="87"/>
                  </a:lnTo>
                  <a:lnTo>
                    <a:pt x="53" y="91"/>
                  </a:lnTo>
                  <a:lnTo>
                    <a:pt x="47" y="92"/>
                  </a:lnTo>
                  <a:lnTo>
                    <a:pt x="20" y="92"/>
                  </a:lnTo>
                  <a:lnTo>
                    <a:pt x="12" y="91"/>
                  </a:lnTo>
                  <a:lnTo>
                    <a:pt x="6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238"/>
            <p:cNvSpPr>
              <a:spLocks/>
            </p:cNvSpPr>
            <p:nvPr/>
          </p:nvSpPr>
          <p:spPr bwMode="auto">
            <a:xfrm>
              <a:off x="3914" y="1460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3" y="0"/>
                </a:cxn>
                <a:cxn ang="0">
                  <a:pos x="51" y="1"/>
                </a:cxn>
                <a:cxn ang="0">
                  <a:pos x="56" y="5"/>
                </a:cxn>
                <a:cxn ang="0">
                  <a:pos x="60" y="11"/>
                </a:cxn>
                <a:cxn ang="0">
                  <a:pos x="62" y="17"/>
                </a:cxn>
                <a:cxn ang="0">
                  <a:pos x="62" y="77"/>
                </a:cxn>
                <a:cxn ang="0">
                  <a:pos x="60" y="84"/>
                </a:cxn>
                <a:cxn ang="0">
                  <a:pos x="56" y="88"/>
                </a:cxn>
                <a:cxn ang="0">
                  <a:pos x="51" y="92"/>
                </a:cxn>
                <a:cxn ang="0">
                  <a:pos x="43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2" h="93">
                  <a:moveTo>
                    <a:pt x="18" y="0"/>
                  </a:moveTo>
                  <a:lnTo>
                    <a:pt x="43" y="0"/>
                  </a:lnTo>
                  <a:lnTo>
                    <a:pt x="51" y="1"/>
                  </a:lnTo>
                  <a:lnTo>
                    <a:pt x="56" y="5"/>
                  </a:lnTo>
                  <a:lnTo>
                    <a:pt x="60" y="11"/>
                  </a:lnTo>
                  <a:lnTo>
                    <a:pt x="62" y="17"/>
                  </a:lnTo>
                  <a:lnTo>
                    <a:pt x="62" y="77"/>
                  </a:lnTo>
                  <a:lnTo>
                    <a:pt x="60" y="84"/>
                  </a:lnTo>
                  <a:lnTo>
                    <a:pt x="56" y="88"/>
                  </a:lnTo>
                  <a:lnTo>
                    <a:pt x="51" y="92"/>
                  </a:lnTo>
                  <a:lnTo>
                    <a:pt x="43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239"/>
            <p:cNvSpPr>
              <a:spLocks/>
            </p:cNvSpPr>
            <p:nvPr/>
          </p:nvSpPr>
          <p:spPr bwMode="auto">
            <a:xfrm>
              <a:off x="3920" y="1480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8" y="5"/>
                </a:cxn>
                <a:cxn ang="0">
                  <a:pos x="63" y="10"/>
                </a:cxn>
                <a:cxn ang="0">
                  <a:pos x="64" y="17"/>
                </a:cxn>
                <a:cxn ang="0">
                  <a:pos x="64" y="77"/>
                </a:cxn>
                <a:cxn ang="0">
                  <a:pos x="63" y="84"/>
                </a:cxn>
                <a:cxn ang="0">
                  <a:pos x="58" y="88"/>
                </a:cxn>
                <a:cxn ang="0">
                  <a:pos x="52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4" h="94">
                  <a:moveTo>
                    <a:pt x="18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8" y="5"/>
                  </a:lnTo>
                  <a:lnTo>
                    <a:pt x="63" y="10"/>
                  </a:lnTo>
                  <a:lnTo>
                    <a:pt x="64" y="17"/>
                  </a:lnTo>
                  <a:lnTo>
                    <a:pt x="64" y="77"/>
                  </a:lnTo>
                  <a:lnTo>
                    <a:pt x="63" y="84"/>
                  </a:lnTo>
                  <a:lnTo>
                    <a:pt x="58" y="88"/>
                  </a:lnTo>
                  <a:lnTo>
                    <a:pt x="52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240"/>
            <p:cNvSpPr>
              <a:spLocks/>
            </p:cNvSpPr>
            <p:nvPr/>
          </p:nvSpPr>
          <p:spPr bwMode="auto">
            <a:xfrm>
              <a:off x="3945" y="1435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59" y="88"/>
                </a:cxn>
                <a:cxn ang="0">
                  <a:pos x="53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4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59" y="88"/>
                  </a:lnTo>
                  <a:lnTo>
                    <a:pt x="53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241"/>
            <p:cNvSpPr>
              <a:spLocks/>
            </p:cNvSpPr>
            <p:nvPr/>
          </p:nvSpPr>
          <p:spPr bwMode="auto">
            <a:xfrm>
              <a:off x="3951" y="1455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20" y="93"/>
                </a:cxn>
                <a:cxn ang="0">
                  <a:pos x="12" y="92"/>
                </a:cxn>
                <a:cxn ang="0">
                  <a:pos x="5" y="88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5" h="93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20" y="93"/>
                  </a:lnTo>
                  <a:lnTo>
                    <a:pt x="12" y="92"/>
                  </a:lnTo>
                  <a:lnTo>
                    <a:pt x="5" y="88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242"/>
            <p:cNvSpPr>
              <a:spLocks/>
            </p:cNvSpPr>
            <p:nvPr/>
          </p:nvSpPr>
          <p:spPr bwMode="auto">
            <a:xfrm>
              <a:off x="3957" y="1475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3" y="91"/>
                </a:cxn>
                <a:cxn ang="0">
                  <a:pos x="47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7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7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2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3" y="91"/>
                  </a:lnTo>
                  <a:lnTo>
                    <a:pt x="47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7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243"/>
            <p:cNvSpPr>
              <a:spLocks/>
            </p:cNvSpPr>
            <p:nvPr/>
          </p:nvSpPr>
          <p:spPr bwMode="auto">
            <a:xfrm>
              <a:off x="3814" y="1459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0" y="6"/>
                </a:cxn>
                <a:cxn ang="0">
                  <a:pos x="64" y="11"/>
                </a:cxn>
                <a:cxn ang="0">
                  <a:pos x="65" y="18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4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6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4" y="1"/>
                  </a:lnTo>
                  <a:lnTo>
                    <a:pt x="60" y="6"/>
                  </a:lnTo>
                  <a:lnTo>
                    <a:pt x="64" y="11"/>
                  </a:lnTo>
                  <a:lnTo>
                    <a:pt x="65" y="18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4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244"/>
            <p:cNvSpPr>
              <a:spLocks/>
            </p:cNvSpPr>
            <p:nvPr/>
          </p:nvSpPr>
          <p:spPr bwMode="auto">
            <a:xfrm>
              <a:off x="3819" y="1479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59" y="87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5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59" y="87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5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245"/>
            <p:cNvSpPr>
              <a:spLocks/>
            </p:cNvSpPr>
            <p:nvPr/>
          </p:nvSpPr>
          <p:spPr bwMode="auto">
            <a:xfrm>
              <a:off x="3826" y="1498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1"/>
                </a:cxn>
                <a:cxn ang="0">
                  <a:pos x="60" y="87"/>
                </a:cxn>
                <a:cxn ang="0">
                  <a:pos x="53" y="90"/>
                </a:cxn>
                <a:cxn ang="0">
                  <a:pos x="47" y="91"/>
                </a:cxn>
                <a:cxn ang="0">
                  <a:pos x="18" y="91"/>
                </a:cxn>
                <a:cxn ang="0">
                  <a:pos x="12" y="90"/>
                </a:cxn>
                <a:cxn ang="0">
                  <a:pos x="5" y="87"/>
                </a:cxn>
                <a:cxn ang="0">
                  <a:pos x="1" y="81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1">
                  <a:moveTo>
                    <a:pt x="18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1"/>
                  </a:lnTo>
                  <a:lnTo>
                    <a:pt x="60" y="87"/>
                  </a:lnTo>
                  <a:lnTo>
                    <a:pt x="53" y="90"/>
                  </a:lnTo>
                  <a:lnTo>
                    <a:pt x="47" y="91"/>
                  </a:lnTo>
                  <a:lnTo>
                    <a:pt x="18" y="91"/>
                  </a:lnTo>
                  <a:lnTo>
                    <a:pt x="12" y="90"/>
                  </a:lnTo>
                  <a:lnTo>
                    <a:pt x="5" y="87"/>
                  </a:lnTo>
                  <a:lnTo>
                    <a:pt x="1" y="81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246"/>
            <p:cNvSpPr>
              <a:spLocks/>
            </p:cNvSpPr>
            <p:nvPr/>
          </p:nvSpPr>
          <p:spPr bwMode="auto">
            <a:xfrm>
              <a:off x="3889" y="1444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5" y="2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5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5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247"/>
            <p:cNvSpPr>
              <a:spLocks/>
            </p:cNvSpPr>
            <p:nvPr/>
          </p:nvSpPr>
          <p:spPr bwMode="auto">
            <a:xfrm>
              <a:off x="3895" y="1464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6"/>
                </a:cxn>
                <a:cxn ang="0">
                  <a:pos x="63" y="82"/>
                </a:cxn>
                <a:cxn ang="0">
                  <a:pos x="58" y="87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1" y="91"/>
                </a:cxn>
                <a:cxn ang="0">
                  <a:pos x="5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6"/>
                  </a:lnTo>
                  <a:lnTo>
                    <a:pt x="63" y="82"/>
                  </a:lnTo>
                  <a:lnTo>
                    <a:pt x="58" y="87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1" y="91"/>
                  </a:lnTo>
                  <a:lnTo>
                    <a:pt x="5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248"/>
            <p:cNvSpPr>
              <a:spLocks/>
            </p:cNvSpPr>
            <p:nvPr/>
          </p:nvSpPr>
          <p:spPr bwMode="auto">
            <a:xfrm>
              <a:off x="3901" y="1484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2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249"/>
            <p:cNvSpPr>
              <a:spLocks/>
            </p:cNvSpPr>
            <p:nvPr/>
          </p:nvSpPr>
          <p:spPr bwMode="auto">
            <a:xfrm>
              <a:off x="3852" y="1452"/>
              <a:ext cx="10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4"/>
                </a:cxn>
                <a:cxn ang="0">
                  <a:pos x="58" y="88"/>
                </a:cxn>
                <a:cxn ang="0">
                  <a:pos x="53" y="92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4"/>
                  </a:lnTo>
                  <a:lnTo>
                    <a:pt x="58" y="88"/>
                  </a:lnTo>
                  <a:lnTo>
                    <a:pt x="53" y="92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250"/>
            <p:cNvSpPr>
              <a:spLocks/>
            </p:cNvSpPr>
            <p:nvPr/>
          </p:nvSpPr>
          <p:spPr bwMode="auto">
            <a:xfrm>
              <a:off x="3857" y="1472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2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3" y="93"/>
                </a:cxn>
                <a:cxn ang="0">
                  <a:pos x="47" y="94"/>
                </a:cxn>
                <a:cxn ang="0">
                  <a:pos x="19" y="94"/>
                </a:cxn>
                <a:cxn ang="0">
                  <a:pos x="12" y="93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65" h="94">
                  <a:moveTo>
                    <a:pt x="19" y="0"/>
                  </a:moveTo>
                  <a:lnTo>
                    <a:pt x="47" y="0"/>
                  </a:lnTo>
                  <a:lnTo>
                    <a:pt x="53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3" y="93"/>
                  </a:lnTo>
                  <a:lnTo>
                    <a:pt x="47" y="94"/>
                  </a:lnTo>
                  <a:lnTo>
                    <a:pt x="19" y="94"/>
                  </a:lnTo>
                  <a:lnTo>
                    <a:pt x="12" y="93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251"/>
            <p:cNvSpPr>
              <a:spLocks/>
            </p:cNvSpPr>
            <p:nvPr/>
          </p:nvSpPr>
          <p:spPr bwMode="auto">
            <a:xfrm>
              <a:off x="3864" y="1492"/>
              <a:ext cx="10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4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6"/>
                </a:cxn>
                <a:cxn ang="0">
                  <a:pos x="63" y="82"/>
                </a:cxn>
                <a:cxn ang="0">
                  <a:pos x="59" y="88"/>
                </a:cxn>
                <a:cxn ang="0">
                  <a:pos x="54" y="91"/>
                </a:cxn>
                <a:cxn ang="0">
                  <a:pos x="46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6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4" h="92">
                  <a:moveTo>
                    <a:pt x="19" y="0"/>
                  </a:moveTo>
                  <a:lnTo>
                    <a:pt x="46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6"/>
                  </a:lnTo>
                  <a:lnTo>
                    <a:pt x="63" y="82"/>
                  </a:lnTo>
                  <a:lnTo>
                    <a:pt x="59" y="88"/>
                  </a:lnTo>
                  <a:lnTo>
                    <a:pt x="54" y="91"/>
                  </a:lnTo>
                  <a:lnTo>
                    <a:pt x="46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6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252"/>
            <p:cNvSpPr>
              <a:spLocks/>
            </p:cNvSpPr>
            <p:nvPr/>
          </p:nvSpPr>
          <p:spPr bwMode="auto">
            <a:xfrm>
              <a:off x="3926" y="1437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7"/>
                </a:cxn>
                <a:cxn ang="0">
                  <a:pos x="53" y="91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2" y="91"/>
                </a:cxn>
                <a:cxn ang="0">
                  <a:pos x="5" y="87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3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7"/>
                  </a:lnTo>
                  <a:lnTo>
                    <a:pt x="53" y="91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2" y="91"/>
                  </a:lnTo>
                  <a:lnTo>
                    <a:pt x="5" y="87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253"/>
            <p:cNvSpPr>
              <a:spLocks/>
            </p:cNvSpPr>
            <p:nvPr/>
          </p:nvSpPr>
          <p:spPr bwMode="auto">
            <a:xfrm>
              <a:off x="3932" y="1457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20" y="93"/>
                </a:cxn>
                <a:cxn ang="0">
                  <a:pos x="12" y="92"/>
                </a:cxn>
                <a:cxn ang="0">
                  <a:pos x="6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5" h="93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20" y="93"/>
                  </a:lnTo>
                  <a:lnTo>
                    <a:pt x="12" y="92"/>
                  </a:lnTo>
                  <a:lnTo>
                    <a:pt x="6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254"/>
            <p:cNvSpPr>
              <a:spLocks/>
            </p:cNvSpPr>
            <p:nvPr/>
          </p:nvSpPr>
          <p:spPr bwMode="auto">
            <a:xfrm>
              <a:off x="3938" y="1477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7" y="88"/>
                </a:cxn>
                <a:cxn ang="0">
                  <a:pos x="2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7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7" y="88"/>
                  </a:lnTo>
                  <a:lnTo>
                    <a:pt x="2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255"/>
            <p:cNvSpPr>
              <a:spLocks/>
            </p:cNvSpPr>
            <p:nvPr/>
          </p:nvSpPr>
          <p:spPr bwMode="auto">
            <a:xfrm>
              <a:off x="3964" y="1432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9" y="88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9" y="93"/>
                </a:cxn>
                <a:cxn ang="0">
                  <a:pos x="11" y="92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6" y="4"/>
                </a:cxn>
                <a:cxn ang="0">
                  <a:pos x="11" y="1"/>
                </a:cxn>
                <a:cxn ang="0">
                  <a:pos x="19" y="0"/>
                </a:cxn>
              </a:cxnLst>
              <a:rect l="0" t="0" r="r" b="b"/>
              <a:pathLst>
                <a:path w="64" h="93">
                  <a:moveTo>
                    <a:pt x="19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9" y="93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256"/>
            <p:cNvSpPr>
              <a:spLocks/>
            </p:cNvSpPr>
            <p:nvPr/>
          </p:nvSpPr>
          <p:spPr bwMode="auto">
            <a:xfrm>
              <a:off x="3969" y="1452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8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2" y="91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8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2" y="91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257"/>
            <p:cNvSpPr>
              <a:spLocks/>
            </p:cNvSpPr>
            <p:nvPr/>
          </p:nvSpPr>
          <p:spPr bwMode="auto">
            <a:xfrm>
              <a:off x="3976" y="1472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9"/>
                </a:cxn>
                <a:cxn ang="0">
                  <a:pos x="64" y="16"/>
                </a:cxn>
                <a:cxn ang="0">
                  <a:pos x="64" y="75"/>
                </a:cxn>
                <a:cxn ang="0">
                  <a:pos x="63" y="82"/>
                </a:cxn>
                <a:cxn ang="0">
                  <a:pos x="58" y="86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1" y="91"/>
                </a:cxn>
                <a:cxn ang="0">
                  <a:pos x="5" y="86"/>
                </a:cxn>
                <a:cxn ang="0">
                  <a:pos x="1" y="82"/>
                </a:cxn>
                <a:cxn ang="0">
                  <a:pos x="0" y="75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4" y="16"/>
                  </a:lnTo>
                  <a:lnTo>
                    <a:pt x="64" y="75"/>
                  </a:lnTo>
                  <a:lnTo>
                    <a:pt x="63" y="82"/>
                  </a:lnTo>
                  <a:lnTo>
                    <a:pt x="58" y="86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1" y="91"/>
                  </a:lnTo>
                  <a:lnTo>
                    <a:pt x="5" y="86"/>
                  </a:lnTo>
                  <a:lnTo>
                    <a:pt x="1" y="82"/>
                  </a:lnTo>
                  <a:lnTo>
                    <a:pt x="0" y="75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258"/>
            <p:cNvSpPr>
              <a:spLocks/>
            </p:cNvSpPr>
            <p:nvPr/>
          </p:nvSpPr>
          <p:spPr bwMode="auto">
            <a:xfrm>
              <a:off x="3796" y="146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8" y="6"/>
                </a:cxn>
                <a:cxn ang="0">
                  <a:pos x="14" y="4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3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6" y="28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7" y="21"/>
                </a:cxn>
                <a:cxn ang="0">
                  <a:pos x="50" y="17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3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6" y="28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7" y="21"/>
                  </a:lnTo>
                  <a:lnTo>
                    <a:pt x="50" y="17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259"/>
            <p:cNvSpPr>
              <a:spLocks/>
            </p:cNvSpPr>
            <p:nvPr/>
          </p:nvSpPr>
          <p:spPr bwMode="auto">
            <a:xfrm>
              <a:off x="3801" y="148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3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7" y="26"/>
                </a:cxn>
                <a:cxn ang="0">
                  <a:pos x="67" y="30"/>
                </a:cxn>
                <a:cxn ang="0">
                  <a:pos x="64" y="25"/>
                </a:cxn>
                <a:cxn ang="0">
                  <a:pos x="59" y="19"/>
                </a:cxn>
                <a:cxn ang="0">
                  <a:pos x="50" y="15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7" h="30">
                  <a:moveTo>
                    <a:pt x="0" y="26"/>
                  </a:moveTo>
                  <a:lnTo>
                    <a:pt x="1" y="21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7" y="26"/>
                  </a:lnTo>
                  <a:lnTo>
                    <a:pt x="67" y="30"/>
                  </a:lnTo>
                  <a:lnTo>
                    <a:pt x="64" y="25"/>
                  </a:lnTo>
                  <a:lnTo>
                    <a:pt x="59" y="19"/>
                  </a:lnTo>
                  <a:lnTo>
                    <a:pt x="50" y="15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Freeform 260"/>
            <p:cNvSpPr>
              <a:spLocks/>
            </p:cNvSpPr>
            <p:nvPr/>
          </p:nvSpPr>
          <p:spPr bwMode="auto">
            <a:xfrm>
              <a:off x="3808" y="150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3" y="14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2" y="25"/>
                </a:cxn>
                <a:cxn ang="0">
                  <a:pos x="57" y="20"/>
                </a:cxn>
                <a:cxn ang="0">
                  <a:pos x="49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3" y="14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2" y="25"/>
                  </a:lnTo>
                  <a:lnTo>
                    <a:pt x="57" y="20"/>
                  </a:lnTo>
                  <a:lnTo>
                    <a:pt x="49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Freeform 261"/>
            <p:cNvSpPr>
              <a:spLocks/>
            </p:cNvSpPr>
            <p:nvPr/>
          </p:nvSpPr>
          <p:spPr bwMode="auto">
            <a:xfrm>
              <a:off x="3871" y="144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0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8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Freeform 262"/>
            <p:cNvSpPr>
              <a:spLocks/>
            </p:cNvSpPr>
            <p:nvPr/>
          </p:nvSpPr>
          <p:spPr bwMode="auto">
            <a:xfrm>
              <a:off x="3877" y="1466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1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5" y="2"/>
                </a:cxn>
                <a:cxn ang="0">
                  <a:pos x="51" y="4"/>
                </a:cxn>
                <a:cxn ang="0">
                  <a:pos x="60" y="8"/>
                </a:cxn>
                <a:cxn ang="0">
                  <a:pos x="64" y="15"/>
                </a:cxn>
                <a:cxn ang="0">
                  <a:pos x="67" y="21"/>
                </a:cxn>
                <a:cxn ang="0">
                  <a:pos x="67" y="27"/>
                </a:cxn>
                <a:cxn ang="0">
                  <a:pos x="66" y="31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7" h="31">
                  <a:moveTo>
                    <a:pt x="0" y="27"/>
                  </a:move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1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5" y="2"/>
                  </a:lnTo>
                  <a:lnTo>
                    <a:pt x="51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7" y="27"/>
                  </a:lnTo>
                  <a:lnTo>
                    <a:pt x="66" y="31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263"/>
            <p:cNvSpPr>
              <a:spLocks/>
            </p:cNvSpPr>
            <p:nvPr/>
          </p:nvSpPr>
          <p:spPr bwMode="auto">
            <a:xfrm>
              <a:off x="3883" y="1486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7" y="1"/>
                </a:cxn>
                <a:cxn ang="0">
                  <a:pos x="44" y="2"/>
                </a:cxn>
                <a:cxn ang="0">
                  <a:pos x="52" y="5"/>
                </a:cxn>
                <a:cxn ang="0">
                  <a:pos x="60" y="8"/>
                </a:cxn>
                <a:cxn ang="0">
                  <a:pos x="63" y="15"/>
                </a:cxn>
                <a:cxn ang="0">
                  <a:pos x="65" y="21"/>
                </a:cxn>
                <a:cxn ang="0">
                  <a:pos x="66" y="27"/>
                </a:cxn>
                <a:cxn ang="0">
                  <a:pos x="65" y="32"/>
                </a:cxn>
                <a:cxn ang="0">
                  <a:pos x="62" y="26"/>
                </a:cxn>
                <a:cxn ang="0">
                  <a:pos x="57" y="21"/>
                </a:cxn>
                <a:cxn ang="0">
                  <a:pos x="49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2" y="5"/>
                  </a:lnTo>
                  <a:lnTo>
                    <a:pt x="60" y="8"/>
                  </a:lnTo>
                  <a:lnTo>
                    <a:pt x="63" y="15"/>
                  </a:lnTo>
                  <a:lnTo>
                    <a:pt x="65" y="21"/>
                  </a:lnTo>
                  <a:lnTo>
                    <a:pt x="66" y="27"/>
                  </a:lnTo>
                  <a:lnTo>
                    <a:pt x="65" y="32"/>
                  </a:lnTo>
                  <a:lnTo>
                    <a:pt x="62" y="26"/>
                  </a:lnTo>
                  <a:lnTo>
                    <a:pt x="57" y="21"/>
                  </a:lnTo>
                  <a:lnTo>
                    <a:pt x="49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264"/>
            <p:cNvSpPr>
              <a:spLocks/>
            </p:cNvSpPr>
            <p:nvPr/>
          </p:nvSpPr>
          <p:spPr bwMode="auto">
            <a:xfrm>
              <a:off x="3833" y="1454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8" y="6"/>
                </a:cxn>
                <a:cxn ang="0">
                  <a:pos x="15" y="4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6"/>
                </a:cxn>
                <a:cxn ang="0">
                  <a:pos x="61" y="9"/>
                </a:cxn>
                <a:cxn ang="0">
                  <a:pos x="64" y="15"/>
                </a:cxn>
                <a:cxn ang="0">
                  <a:pos x="66" y="22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4" y="26"/>
                </a:cxn>
                <a:cxn ang="0">
                  <a:pos x="59" y="21"/>
                </a:cxn>
                <a:cxn ang="0">
                  <a:pos x="51" y="17"/>
                </a:cxn>
                <a:cxn ang="0">
                  <a:pos x="41" y="13"/>
                </a:cxn>
                <a:cxn ang="0">
                  <a:pos x="31" y="12"/>
                </a:cxn>
                <a:cxn ang="0">
                  <a:pos x="20" y="14"/>
                </a:cxn>
                <a:cxn ang="0">
                  <a:pos x="9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6"/>
                  </a:lnTo>
                  <a:lnTo>
                    <a:pt x="15" y="4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61" y="9"/>
                  </a:lnTo>
                  <a:lnTo>
                    <a:pt x="64" y="15"/>
                  </a:lnTo>
                  <a:lnTo>
                    <a:pt x="66" y="22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1" y="17"/>
                  </a:lnTo>
                  <a:lnTo>
                    <a:pt x="41" y="13"/>
                  </a:lnTo>
                  <a:lnTo>
                    <a:pt x="31" y="12"/>
                  </a:lnTo>
                  <a:lnTo>
                    <a:pt x="20" y="14"/>
                  </a:lnTo>
                  <a:lnTo>
                    <a:pt x="9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265"/>
            <p:cNvSpPr>
              <a:spLocks/>
            </p:cNvSpPr>
            <p:nvPr/>
          </p:nvSpPr>
          <p:spPr bwMode="auto">
            <a:xfrm>
              <a:off x="3839" y="1474"/>
              <a:ext cx="10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1"/>
                </a:cxn>
                <a:cxn ang="0">
                  <a:pos x="1" y="17"/>
                </a:cxn>
                <a:cxn ang="0">
                  <a:pos x="2" y="12"/>
                </a:cxn>
                <a:cxn ang="0">
                  <a:pos x="5" y="5"/>
                </a:cxn>
                <a:cxn ang="0">
                  <a:pos x="13" y="3"/>
                </a:cxn>
                <a:cxn ang="0">
                  <a:pos x="19" y="2"/>
                </a:cxn>
                <a:cxn ang="0">
                  <a:pos x="25" y="1"/>
                </a:cxn>
                <a:cxn ang="0">
                  <a:pos x="31" y="0"/>
                </a:cxn>
                <a:cxn ang="0">
                  <a:pos x="37" y="1"/>
                </a:cxn>
                <a:cxn ang="0">
                  <a:pos x="43" y="2"/>
                </a:cxn>
                <a:cxn ang="0">
                  <a:pos x="51" y="4"/>
                </a:cxn>
                <a:cxn ang="0">
                  <a:pos x="59" y="7"/>
                </a:cxn>
                <a:cxn ang="0">
                  <a:pos x="63" y="15"/>
                </a:cxn>
                <a:cxn ang="0">
                  <a:pos x="64" y="20"/>
                </a:cxn>
                <a:cxn ang="0">
                  <a:pos x="65" y="27"/>
                </a:cxn>
                <a:cxn ang="0">
                  <a:pos x="64" y="31"/>
                </a:cxn>
                <a:cxn ang="0">
                  <a:pos x="62" y="26"/>
                </a:cxn>
                <a:cxn ang="0">
                  <a:pos x="56" y="20"/>
                </a:cxn>
                <a:cxn ang="0">
                  <a:pos x="49" y="16"/>
                </a:cxn>
                <a:cxn ang="0">
                  <a:pos x="39" y="13"/>
                </a:cxn>
                <a:cxn ang="0">
                  <a:pos x="28" y="12"/>
                </a:cxn>
                <a:cxn ang="0">
                  <a:pos x="17" y="14"/>
                </a:cxn>
                <a:cxn ang="0">
                  <a:pos x="7" y="18"/>
                </a:cxn>
                <a:cxn ang="0">
                  <a:pos x="0" y="27"/>
                </a:cxn>
              </a:cxnLst>
              <a:rect l="0" t="0" r="r" b="b"/>
              <a:pathLst>
                <a:path w="65" h="31">
                  <a:moveTo>
                    <a:pt x="0" y="27"/>
                  </a:moveTo>
                  <a:lnTo>
                    <a:pt x="1" y="21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5" y="5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3" y="2"/>
                  </a:lnTo>
                  <a:lnTo>
                    <a:pt x="51" y="4"/>
                  </a:lnTo>
                  <a:lnTo>
                    <a:pt x="59" y="7"/>
                  </a:lnTo>
                  <a:lnTo>
                    <a:pt x="63" y="15"/>
                  </a:lnTo>
                  <a:lnTo>
                    <a:pt x="64" y="20"/>
                  </a:lnTo>
                  <a:lnTo>
                    <a:pt x="65" y="27"/>
                  </a:lnTo>
                  <a:lnTo>
                    <a:pt x="64" y="31"/>
                  </a:lnTo>
                  <a:lnTo>
                    <a:pt x="62" y="26"/>
                  </a:lnTo>
                  <a:lnTo>
                    <a:pt x="56" y="20"/>
                  </a:lnTo>
                  <a:lnTo>
                    <a:pt x="49" y="16"/>
                  </a:lnTo>
                  <a:lnTo>
                    <a:pt x="39" y="13"/>
                  </a:lnTo>
                  <a:lnTo>
                    <a:pt x="28" y="12"/>
                  </a:lnTo>
                  <a:lnTo>
                    <a:pt x="17" y="14"/>
                  </a:lnTo>
                  <a:lnTo>
                    <a:pt x="7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266"/>
            <p:cNvSpPr>
              <a:spLocks/>
            </p:cNvSpPr>
            <p:nvPr/>
          </p:nvSpPr>
          <p:spPr bwMode="auto">
            <a:xfrm>
              <a:off x="3845" y="1494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3" y="4"/>
                </a:cxn>
                <a:cxn ang="0">
                  <a:pos x="62" y="8"/>
                </a:cxn>
                <a:cxn ang="0">
                  <a:pos x="65" y="15"/>
                </a:cxn>
                <a:cxn ang="0">
                  <a:pos x="66" y="21"/>
                </a:cxn>
                <a:cxn ang="0">
                  <a:pos x="67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1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7" h="31">
                  <a:moveTo>
                    <a:pt x="0" y="26"/>
                  </a:move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3" y="4"/>
                  </a:lnTo>
                  <a:lnTo>
                    <a:pt x="62" y="8"/>
                  </a:lnTo>
                  <a:lnTo>
                    <a:pt x="65" y="15"/>
                  </a:lnTo>
                  <a:lnTo>
                    <a:pt x="66" y="21"/>
                  </a:lnTo>
                  <a:lnTo>
                    <a:pt x="67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1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267"/>
            <p:cNvSpPr>
              <a:spLocks/>
            </p:cNvSpPr>
            <p:nvPr/>
          </p:nvSpPr>
          <p:spPr bwMode="auto">
            <a:xfrm>
              <a:off x="3908" y="1440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1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1" y="4"/>
                </a:cxn>
                <a:cxn ang="0">
                  <a:pos x="59" y="7"/>
                </a:cxn>
                <a:cxn ang="0">
                  <a:pos x="62" y="14"/>
                </a:cxn>
                <a:cxn ang="0">
                  <a:pos x="63" y="20"/>
                </a:cxn>
                <a:cxn ang="0">
                  <a:pos x="64" y="26"/>
                </a:cxn>
                <a:cxn ang="0">
                  <a:pos x="63" y="30"/>
                </a:cxn>
                <a:cxn ang="0">
                  <a:pos x="61" y="24"/>
                </a:cxn>
                <a:cxn ang="0">
                  <a:pos x="56" y="19"/>
                </a:cxn>
                <a:cxn ang="0">
                  <a:pos x="48" y="15"/>
                </a:cxn>
                <a:cxn ang="0">
                  <a:pos x="39" y="13"/>
                </a:cxn>
                <a:cxn ang="0">
                  <a:pos x="28" y="11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4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1" y="4"/>
                  </a:lnTo>
                  <a:lnTo>
                    <a:pt x="59" y="7"/>
                  </a:lnTo>
                  <a:lnTo>
                    <a:pt x="62" y="14"/>
                  </a:lnTo>
                  <a:lnTo>
                    <a:pt x="63" y="20"/>
                  </a:lnTo>
                  <a:lnTo>
                    <a:pt x="64" y="26"/>
                  </a:lnTo>
                  <a:lnTo>
                    <a:pt x="63" y="30"/>
                  </a:lnTo>
                  <a:lnTo>
                    <a:pt x="61" y="24"/>
                  </a:lnTo>
                  <a:lnTo>
                    <a:pt x="56" y="19"/>
                  </a:lnTo>
                  <a:lnTo>
                    <a:pt x="48" y="15"/>
                  </a:lnTo>
                  <a:lnTo>
                    <a:pt x="39" y="13"/>
                  </a:lnTo>
                  <a:lnTo>
                    <a:pt x="28" y="11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268"/>
            <p:cNvSpPr>
              <a:spLocks/>
            </p:cNvSpPr>
            <p:nvPr/>
          </p:nvSpPr>
          <p:spPr bwMode="auto">
            <a:xfrm>
              <a:off x="3913" y="1460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21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42" y="1"/>
                </a:cxn>
                <a:cxn ang="0">
                  <a:pos x="50" y="4"/>
                </a:cxn>
                <a:cxn ang="0">
                  <a:pos x="58" y="7"/>
                </a:cxn>
                <a:cxn ang="0">
                  <a:pos x="61" y="14"/>
                </a:cxn>
                <a:cxn ang="0">
                  <a:pos x="63" y="21"/>
                </a:cxn>
                <a:cxn ang="0">
                  <a:pos x="64" y="26"/>
                </a:cxn>
                <a:cxn ang="0">
                  <a:pos x="63" y="30"/>
                </a:cxn>
                <a:cxn ang="0">
                  <a:pos x="60" y="25"/>
                </a:cxn>
                <a:cxn ang="0">
                  <a:pos x="55" y="19"/>
                </a:cxn>
                <a:cxn ang="0">
                  <a:pos x="47" y="15"/>
                </a:cxn>
                <a:cxn ang="0">
                  <a:pos x="39" y="12"/>
                </a:cxn>
                <a:cxn ang="0">
                  <a:pos x="28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4" h="30">
                  <a:moveTo>
                    <a:pt x="0" y="26"/>
                  </a:move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50" y="4"/>
                  </a:lnTo>
                  <a:lnTo>
                    <a:pt x="58" y="7"/>
                  </a:lnTo>
                  <a:lnTo>
                    <a:pt x="61" y="14"/>
                  </a:lnTo>
                  <a:lnTo>
                    <a:pt x="63" y="21"/>
                  </a:lnTo>
                  <a:lnTo>
                    <a:pt x="64" y="26"/>
                  </a:lnTo>
                  <a:lnTo>
                    <a:pt x="63" y="30"/>
                  </a:lnTo>
                  <a:lnTo>
                    <a:pt x="60" y="25"/>
                  </a:lnTo>
                  <a:lnTo>
                    <a:pt x="55" y="19"/>
                  </a:lnTo>
                  <a:lnTo>
                    <a:pt x="47" y="15"/>
                  </a:lnTo>
                  <a:lnTo>
                    <a:pt x="39" y="12"/>
                  </a:lnTo>
                  <a:lnTo>
                    <a:pt x="28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269"/>
            <p:cNvSpPr>
              <a:spLocks/>
            </p:cNvSpPr>
            <p:nvPr/>
          </p:nvSpPr>
          <p:spPr bwMode="auto">
            <a:xfrm>
              <a:off x="3920" y="1480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2"/>
                </a:cxn>
                <a:cxn ang="0">
                  <a:pos x="52" y="6"/>
                </a:cxn>
                <a:cxn ang="0">
                  <a:pos x="60" y="9"/>
                </a:cxn>
                <a:cxn ang="0">
                  <a:pos x="64" y="15"/>
                </a:cxn>
                <a:cxn ang="0">
                  <a:pos x="65" y="22"/>
                </a:cxn>
                <a:cxn ang="0">
                  <a:pos x="66" y="27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7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8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52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5" y="22"/>
                  </a:lnTo>
                  <a:lnTo>
                    <a:pt x="66" y="27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7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8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270"/>
            <p:cNvSpPr>
              <a:spLocks/>
            </p:cNvSpPr>
            <p:nvPr/>
          </p:nvSpPr>
          <p:spPr bwMode="auto">
            <a:xfrm>
              <a:off x="3945" y="1435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7" y="1"/>
                </a:cxn>
                <a:cxn ang="0">
                  <a:pos x="32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3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49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8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49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8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271"/>
            <p:cNvSpPr>
              <a:spLocks/>
            </p:cNvSpPr>
            <p:nvPr/>
          </p:nvSpPr>
          <p:spPr bwMode="auto">
            <a:xfrm>
              <a:off x="3951" y="1455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2"/>
                </a:cxn>
                <a:cxn ang="0">
                  <a:pos x="45" y="3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6" y="28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7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5" y="3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6" y="28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7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272"/>
            <p:cNvSpPr>
              <a:spLocks/>
            </p:cNvSpPr>
            <p:nvPr/>
          </p:nvSpPr>
          <p:spPr bwMode="auto">
            <a:xfrm>
              <a:off x="3957" y="1475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8" y="5"/>
                </a:cxn>
                <a:cxn ang="0">
                  <a:pos x="15" y="3"/>
                </a:cxn>
                <a:cxn ang="0">
                  <a:pos x="22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9" y="19"/>
                </a:cxn>
                <a:cxn ang="0">
                  <a:pos x="51" y="15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20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9" y="19"/>
                  </a:lnTo>
                  <a:lnTo>
                    <a:pt x="51" y="15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20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273"/>
            <p:cNvSpPr>
              <a:spLocks/>
            </p:cNvSpPr>
            <p:nvPr/>
          </p:nvSpPr>
          <p:spPr bwMode="auto">
            <a:xfrm>
              <a:off x="3814" y="1458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5" y="12"/>
                </a:cxn>
                <a:cxn ang="0">
                  <a:pos x="8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2" y="4"/>
                </a:cxn>
                <a:cxn ang="0">
                  <a:pos x="61" y="8"/>
                </a:cxn>
                <a:cxn ang="0">
                  <a:pos x="64" y="14"/>
                </a:cxn>
                <a:cxn ang="0">
                  <a:pos x="66" y="21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9" y="20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2" y="4"/>
                  </a:lnTo>
                  <a:lnTo>
                    <a:pt x="61" y="8"/>
                  </a:lnTo>
                  <a:lnTo>
                    <a:pt x="64" y="14"/>
                  </a:lnTo>
                  <a:lnTo>
                    <a:pt x="66" y="21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9" y="20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274"/>
            <p:cNvSpPr>
              <a:spLocks/>
            </p:cNvSpPr>
            <p:nvPr/>
          </p:nvSpPr>
          <p:spPr bwMode="auto">
            <a:xfrm>
              <a:off x="3819" y="1478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4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7" y="20"/>
                </a:cxn>
                <a:cxn ang="0">
                  <a:pos x="50" y="16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7" y="20"/>
                  </a:lnTo>
                  <a:lnTo>
                    <a:pt x="50" y="16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275"/>
            <p:cNvSpPr>
              <a:spLocks/>
            </p:cNvSpPr>
            <p:nvPr/>
          </p:nvSpPr>
          <p:spPr bwMode="auto">
            <a:xfrm>
              <a:off x="3826" y="1498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21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2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0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2" y="21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0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276"/>
            <p:cNvSpPr>
              <a:spLocks/>
            </p:cNvSpPr>
            <p:nvPr/>
          </p:nvSpPr>
          <p:spPr bwMode="auto">
            <a:xfrm>
              <a:off x="3889" y="1444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3" y="18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7" y="27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7" h="32">
                  <a:moveTo>
                    <a:pt x="0" y="26"/>
                  </a:moveTo>
                  <a:lnTo>
                    <a:pt x="1" y="22"/>
                  </a:lnTo>
                  <a:lnTo>
                    <a:pt x="3" y="18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7" y="27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277"/>
            <p:cNvSpPr>
              <a:spLocks/>
            </p:cNvSpPr>
            <p:nvPr/>
          </p:nvSpPr>
          <p:spPr bwMode="auto">
            <a:xfrm>
              <a:off x="3894" y="1464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278"/>
            <p:cNvSpPr>
              <a:spLocks/>
            </p:cNvSpPr>
            <p:nvPr/>
          </p:nvSpPr>
          <p:spPr bwMode="auto">
            <a:xfrm>
              <a:off x="3901" y="1483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Freeform 279"/>
            <p:cNvSpPr>
              <a:spLocks/>
            </p:cNvSpPr>
            <p:nvPr/>
          </p:nvSpPr>
          <p:spPr bwMode="auto">
            <a:xfrm>
              <a:off x="3852" y="1451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6" y="27"/>
                </a:cxn>
                <a:cxn ang="0">
                  <a:pos x="65" y="31"/>
                </a:cxn>
                <a:cxn ang="0">
                  <a:pos x="63" y="26"/>
                </a:cxn>
                <a:cxn ang="0">
                  <a:pos x="57" y="20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6" y="27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57" y="20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280"/>
            <p:cNvSpPr>
              <a:spLocks/>
            </p:cNvSpPr>
            <p:nvPr/>
          </p:nvSpPr>
          <p:spPr bwMode="auto">
            <a:xfrm>
              <a:off x="3857" y="1471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5" y="12"/>
                </a:cxn>
                <a:cxn ang="0">
                  <a:pos x="8" y="6"/>
                </a:cxn>
                <a:cxn ang="0">
                  <a:pos x="15" y="3"/>
                </a:cxn>
                <a:cxn ang="0">
                  <a:pos x="22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4" y="26"/>
                </a:cxn>
                <a:cxn ang="0">
                  <a:pos x="59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5" y="12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281"/>
            <p:cNvSpPr>
              <a:spLocks/>
            </p:cNvSpPr>
            <p:nvPr/>
          </p:nvSpPr>
          <p:spPr bwMode="auto">
            <a:xfrm>
              <a:off x="3864" y="1491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3" y="18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7" y="27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1" y="14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7" h="31">
                  <a:moveTo>
                    <a:pt x="0" y="27"/>
                  </a:moveTo>
                  <a:lnTo>
                    <a:pt x="1" y="22"/>
                  </a:lnTo>
                  <a:lnTo>
                    <a:pt x="3" y="18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7" y="27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282"/>
            <p:cNvSpPr>
              <a:spLocks/>
            </p:cNvSpPr>
            <p:nvPr/>
          </p:nvSpPr>
          <p:spPr bwMode="auto">
            <a:xfrm>
              <a:off x="3926" y="143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4" y="14"/>
                </a:cxn>
                <a:cxn ang="0">
                  <a:pos x="66" y="21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8" y="20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4" y="14"/>
                  </a:lnTo>
                  <a:lnTo>
                    <a:pt x="66" y="21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8" y="20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283"/>
            <p:cNvSpPr>
              <a:spLocks/>
            </p:cNvSpPr>
            <p:nvPr/>
          </p:nvSpPr>
          <p:spPr bwMode="auto">
            <a:xfrm>
              <a:off x="3932" y="145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284"/>
            <p:cNvSpPr>
              <a:spLocks/>
            </p:cNvSpPr>
            <p:nvPr/>
          </p:nvSpPr>
          <p:spPr bwMode="auto">
            <a:xfrm>
              <a:off x="3938" y="1477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5" y="12"/>
                </a:cxn>
                <a:cxn ang="0">
                  <a:pos x="8" y="5"/>
                </a:cxn>
                <a:cxn ang="0">
                  <a:pos x="15" y="3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9" y="20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1" y="12"/>
                </a:cxn>
                <a:cxn ang="0">
                  <a:pos x="20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9" y="20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1" y="12"/>
                  </a:lnTo>
                  <a:lnTo>
                    <a:pt x="20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285"/>
            <p:cNvSpPr>
              <a:spLocks/>
            </p:cNvSpPr>
            <p:nvPr/>
          </p:nvSpPr>
          <p:spPr bwMode="auto">
            <a:xfrm>
              <a:off x="3964" y="143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6" y="27"/>
                </a:cxn>
                <a:cxn ang="0">
                  <a:pos x="65" y="31"/>
                </a:cxn>
                <a:cxn ang="0">
                  <a:pos x="63" y="26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6" y="27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286"/>
            <p:cNvSpPr>
              <a:spLocks/>
            </p:cNvSpPr>
            <p:nvPr/>
          </p:nvSpPr>
          <p:spPr bwMode="auto">
            <a:xfrm>
              <a:off x="3969" y="145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4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287"/>
            <p:cNvSpPr>
              <a:spLocks/>
            </p:cNvSpPr>
            <p:nvPr/>
          </p:nvSpPr>
          <p:spPr bwMode="auto">
            <a:xfrm>
              <a:off x="3976" y="147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4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5"/>
                </a:cxn>
                <a:cxn ang="0">
                  <a:pos x="60" y="8"/>
                </a:cxn>
                <a:cxn ang="0">
                  <a:pos x="64" y="14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7" y="20"/>
                </a:cxn>
                <a:cxn ang="0">
                  <a:pos x="50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5"/>
                  </a:lnTo>
                  <a:lnTo>
                    <a:pt x="60" y="8"/>
                  </a:lnTo>
                  <a:lnTo>
                    <a:pt x="64" y="14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7" y="20"/>
                  </a:lnTo>
                  <a:lnTo>
                    <a:pt x="50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288"/>
            <p:cNvSpPr>
              <a:spLocks/>
            </p:cNvSpPr>
            <p:nvPr/>
          </p:nvSpPr>
          <p:spPr bwMode="auto">
            <a:xfrm>
              <a:off x="3797" y="1474"/>
              <a:ext cx="10" cy="3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8"/>
                </a:cxn>
                <a:cxn ang="0">
                  <a:pos x="56" y="0"/>
                </a:cxn>
                <a:cxn ang="0">
                  <a:pos x="46" y="19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9" y="7"/>
                </a:cxn>
                <a:cxn ang="0">
                  <a:pos x="14" y="2"/>
                </a:cxn>
              </a:cxnLst>
              <a:rect l="0" t="0" r="r" b="b"/>
              <a:pathLst>
                <a:path w="56" h="19">
                  <a:moveTo>
                    <a:pt x="14" y="2"/>
                  </a:moveTo>
                  <a:lnTo>
                    <a:pt x="32" y="8"/>
                  </a:lnTo>
                  <a:lnTo>
                    <a:pt x="56" y="0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Freeform 289"/>
            <p:cNvSpPr>
              <a:spLocks/>
            </p:cNvSpPr>
            <p:nvPr/>
          </p:nvSpPr>
          <p:spPr bwMode="auto">
            <a:xfrm>
              <a:off x="3803" y="1493"/>
              <a:ext cx="9" cy="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3"/>
                </a:cxn>
                <a:cxn ang="0">
                  <a:pos x="10" y="7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5" y="8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Freeform 290"/>
            <p:cNvSpPr>
              <a:spLocks/>
            </p:cNvSpPr>
            <p:nvPr/>
          </p:nvSpPr>
          <p:spPr bwMode="auto">
            <a:xfrm>
              <a:off x="3809" y="1513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Freeform 291"/>
            <p:cNvSpPr>
              <a:spLocks/>
            </p:cNvSpPr>
            <p:nvPr/>
          </p:nvSpPr>
          <p:spPr bwMode="auto">
            <a:xfrm>
              <a:off x="3872" y="1459"/>
              <a:ext cx="10" cy="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35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4"/>
                </a:cxn>
              </a:cxnLst>
              <a:rect l="0" t="0" r="r" b="b"/>
              <a:pathLst>
                <a:path w="58" h="20">
                  <a:moveTo>
                    <a:pt x="17" y="4"/>
                  </a:moveTo>
                  <a:lnTo>
                    <a:pt x="35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Freeform 292"/>
            <p:cNvSpPr>
              <a:spLocks/>
            </p:cNvSpPr>
            <p:nvPr/>
          </p:nvSpPr>
          <p:spPr bwMode="auto">
            <a:xfrm>
              <a:off x="3878" y="147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4" y="7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2" name="Freeform 293"/>
            <p:cNvSpPr>
              <a:spLocks/>
            </p:cNvSpPr>
            <p:nvPr/>
          </p:nvSpPr>
          <p:spPr bwMode="auto">
            <a:xfrm>
              <a:off x="3884" y="1499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6" h="18">
                  <a:moveTo>
                    <a:pt x="15" y="2"/>
                  </a:moveTo>
                  <a:lnTo>
                    <a:pt x="34" y="8"/>
                  </a:lnTo>
                  <a:lnTo>
                    <a:pt x="56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Freeform 294"/>
            <p:cNvSpPr>
              <a:spLocks/>
            </p:cNvSpPr>
            <p:nvPr/>
          </p:nvSpPr>
          <p:spPr bwMode="auto">
            <a:xfrm>
              <a:off x="3834" y="1467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9" y="7"/>
                </a:cxn>
                <a:cxn ang="0">
                  <a:pos x="15" y="3"/>
                </a:cxn>
              </a:cxnLst>
              <a:rect l="0" t="0" r="r" b="b"/>
              <a:pathLst>
                <a:path w="56" h="20">
                  <a:moveTo>
                    <a:pt x="15" y="3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Freeform 295"/>
            <p:cNvSpPr>
              <a:spLocks/>
            </p:cNvSpPr>
            <p:nvPr/>
          </p:nvSpPr>
          <p:spPr bwMode="auto">
            <a:xfrm>
              <a:off x="3840" y="1487"/>
              <a:ext cx="9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8" h="20">
                  <a:moveTo>
                    <a:pt x="15" y="4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Freeform 296"/>
            <p:cNvSpPr>
              <a:spLocks/>
            </p:cNvSpPr>
            <p:nvPr/>
          </p:nvSpPr>
          <p:spPr bwMode="auto">
            <a:xfrm>
              <a:off x="3846" y="1507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7"/>
                </a:cxn>
                <a:cxn ang="0">
                  <a:pos x="58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2"/>
                </a:cxn>
              </a:cxnLst>
              <a:rect l="0" t="0" r="r" b="b"/>
              <a:pathLst>
                <a:path w="58" h="18">
                  <a:moveTo>
                    <a:pt x="15" y="2"/>
                  </a:moveTo>
                  <a:lnTo>
                    <a:pt x="34" y="7"/>
                  </a:lnTo>
                  <a:lnTo>
                    <a:pt x="58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Freeform 297"/>
            <p:cNvSpPr>
              <a:spLocks/>
            </p:cNvSpPr>
            <p:nvPr/>
          </p:nvSpPr>
          <p:spPr bwMode="auto">
            <a:xfrm>
              <a:off x="3909" y="1452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8"/>
                </a:cxn>
                <a:cxn ang="0">
                  <a:pos x="55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5" h="20">
                  <a:moveTo>
                    <a:pt x="15" y="4"/>
                  </a:moveTo>
                  <a:lnTo>
                    <a:pt x="33" y="8"/>
                  </a:lnTo>
                  <a:lnTo>
                    <a:pt x="55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Freeform 298"/>
            <p:cNvSpPr>
              <a:spLocks/>
            </p:cNvSpPr>
            <p:nvPr/>
          </p:nvSpPr>
          <p:spPr bwMode="auto">
            <a:xfrm>
              <a:off x="3915" y="1472"/>
              <a:ext cx="9" cy="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3" y="7"/>
                </a:cxn>
                <a:cxn ang="0">
                  <a:pos x="55" y="0"/>
                </a:cxn>
                <a:cxn ang="0">
                  <a:pos x="47" y="19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6" y="3"/>
                </a:cxn>
              </a:cxnLst>
              <a:rect l="0" t="0" r="r" b="b"/>
              <a:pathLst>
                <a:path w="55" h="19">
                  <a:moveTo>
                    <a:pt x="16" y="3"/>
                  </a:moveTo>
                  <a:lnTo>
                    <a:pt x="33" y="7"/>
                  </a:lnTo>
                  <a:lnTo>
                    <a:pt x="55" y="0"/>
                  </a:lnTo>
                  <a:lnTo>
                    <a:pt x="47" y="19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8" name="Freeform 299"/>
            <p:cNvSpPr>
              <a:spLocks/>
            </p:cNvSpPr>
            <p:nvPr/>
          </p:nvSpPr>
          <p:spPr bwMode="auto">
            <a:xfrm>
              <a:off x="3921" y="1492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8" h="19">
                  <a:moveTo>
                    <a:pt x="15" y="3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9" name="Freeform 300"/>
            <p:cNvSpPr>
              <a:spLocks/>
            </p:cNvSpPr>
            <p:nvPr/>
          </p:nvSpPr>
          <p:spPr bwMode="auto">
            <a:xfrm>
              <a:off x="3947" y="1447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4" y="8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" name="Freeform 301"/>
            <p:cNvSpPr>
              <a:spLocks/>
            </p:cNvSpPr>
            <p:nvPr/>
          </p:nvSpPr>
          <p:spPr bwMode="auto">
            <a:xfrm>
              <a:off x="3952" y="1467"/>
              <a:ext cx="9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3" y="8"/>
                </a:cxn>
                <a:cxn ang="0">
                  <a:pos x="57" y="0"/>
                </a:cxn>
                <a:cxn ang="0">
                  <a:pos x="47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7" h="19">
                  <a:moveTo>
                    <a:pt x="15" y="2"/>
                  </a:moveTo>
                  <a:lnTo>
                    <a:pt x="33" y="8"/>
                  </a:lnTo>
                  <a:lnTo>
                    <a:pt x="57" y="0"/>
                  </a:lnTo>
                  <a:lnTo>
                    <a:pt x="47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Freeform 302"/>
            <p:cNvSpPr>
              <a:spLocks/>
            </p:cNvSpPr>
            <p:nvPr/>
          </p:nvSpPr>
          <p:spPr bwMode="auto">
            <a:xfrm>
              <a:off x="3958" y="1487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9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5" y="4"/>
                </a:cxn>
              </a:cxnLst>
              <a:rect l="0" t="0" r="r" b="b"/>
              <a:pathLst>
                <a:path w="56" h="20">
                  <a:moveTo>
                    <a:pt x="15" y="4"/>
                  </a:moveTo>
                  <a:lnTo>
                    <a:pt x="33" y="9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2" name="Freeform 303"/>
            <p:cNvSpPr>
              <a:spLocks/>
            </p:cNvSpPr>
            <p:nvPr/>
          </p:nvSpPr>
          <p:spPr bwMode="auto">
            <a:xfrm>
              <a:off x="3815" y="1470"/>
              <a:ext cx="10" cy="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7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3" y="7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3" name="Freeform 304"/>
            <p:cNvSpPr>
              <a:spLocks/>
            </p:cNvSpPr>
            <p:nvPr/>
          </p:nvSpPr>
          <p:spPr bwMode="auto">
            <a:xfrm>
              <a:off x="3821" y="1491"/>
              <a:ext cx="9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6" y="3"/>
                </a:cxn>
              </a:cxnLst>
              <a:rect l="0" t="0" r="r" b="b"/>
              <a:pathLst>
                <a:path w="58" h="20">
                  <a:moveTo>
                    <a:pt x="16" y="3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4" name="Freeform 305"/>
            <p:cNvSpPr>
              <a:spLocks/>
            </p:cNvSpPr>
            <p:nvPr/>
          </p:nvSpPr>
          <p:spPr bwMode="auto">
            <a:xfrm>
              <a:off x="3827" y="1510"/>
              <a:ext cx="10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8"/>
                </a:cxn>
                <a:cxn ang="0">
                  <a:pos x="57" y="0"/>
                </a:cxn>
                <a:cxn ang="0">
                  <a:pos x="48" y="17"/>
                </a:cxn>
                <a:cxn ang="0">
                  <a:pos x="0" y="17"/>
                </a:cxn>
                <a:cxn ang="0">
                  <a:pos x="2" y="15"/>
                </a:cxn>
                <a:cxn ang="0">
                  <a:pos x="6" y="11"/>
                </a:cxn>
                <a:cxn ang="0">
                  <a:pos x="10" y="6"/>
                </a:cxn>
                <a:cxn ang="0">
                  <a:pos x="16" y="3"/>
                </a:cxn>
              </a:cxnLst>
              <a:rect l="0" t="0" r="r" b="b"/>
              <a:pathLst>
                <a:path w="57" h="17">
                  <a:moveTo>
                    <a:pt x="16" y="3"/>
                  </a:moveTo>
                  <a:lnTo>
                    <a:pt x="34" y="8"/>
                  </a:lnTo>
                  <a:lnTo>
                    <a:pt x="57" y="0"/>
                  </a:lnTo>
                  <a:lnTo>
                    <a:pt x="48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Freeform 306"/>
            <p:cNvSpPr>
              <a:spLocks/>
            </p:cNvSpPr>
            <p:nvPr/>
          </p:nvSpPr>
          <p:spPr bwMode="auto">
            <a:xfrm>
              <a:off x="3890" y="1456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9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3" y="9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6" name="Freeform 307"/>
            <p:cNvSpPr>
              <a:spLocks/>
            </p:cNvSpPr>
            <p:nvPr/>
          </p:nvSpPr>
          <p:spPr bwMode="auto">
            <a:xfrm>
              <a:off x="3896" y="1476"/>
              <a:ext cx="9" cy="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35" y="8"/>
                </a:cxn>
                <a:cxn ang="0">
                  <a:pos x="58" y="0"/>
                </a:cxn>
                <a:cxn ang="0">
                  <a:pos x="49" y="20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4"/>
                </a:cxn>
              </a:cxnLst>
              <a:rect l="0" t="0" r="r" b="b"/>
              <a:pathLst>
                <a:path w="58" h="20">
                  <a:moveTo>
                    <a:pt x="17" y="4"/>
                  </a:moveTo>
                  <a:lnTo>
                    <a:pt x="35" y="8"/>
                  </a:lnTo>
                  <a:lnTo>
                    <a:pt x="58" y="0"/>
                  </a:lnTo>
                  <a:lnTo>
                    <a:pt x="49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Freeform 308"/>
            <p:cNvSpPr>
              <a:spLocks/>
            </p:cNvSpPr>
            <p:nvPr/>
          </p:nvSpPr>
          <p:spPr bwMode="auto">
            <a:xfrm>
              <a:off x="3902" y="1496"/>
              <a:ext cx="10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7"/>
                </a:cxn>
                <a:cxn ang="0">
                  <a:pos x="58" y="0"/>
                </a:cxn>
                <a:cxn ang="0">
                  <a:pos x="49" y="19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6" y="3"/>
                </a:cxn>
              </a:cxnLst>
              <a:rect l="0" t="0" r="r" b="b"/>
              <a:pathLst>
                <a:path w="58" h="19">
                  <a:moveTo>
                    <a:pt x="16" y="3"/>
                  </a:moveTo>
                  <a:lnTo>
                    <a:pt x="34" y="7"/>
                  </a:lnTo>
                  <a:lnTo>
                    <a:pt x="58" y="0"/>
                  </a:lnTo>
                  <a:lnTo>
                    <a:pt x="49" y="19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Freeform 309"/>
            <p:cNvSpPr>
              <a:spLocks/>
            </p:cNvSpPr>
            <p:nvPr/>
          </p:nvSpPr>
          <p:spPr bwMode="auto">
            <a:xfrm>
              <a:off x="3853" y="1464"/>
              <a:ext cx="9" cy="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35" y="7"/>
                </a:cxn>
                <a:cxn ang="0">
                  <a:pos x="58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3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7" y="3"/>
                </a:cxn>
              </a:cxnLst>
              <a:rect l="0" t="0" r="r" b="b"/>
              <a:pathLst>
                <a:path w="58" h="19">
                  <a:moveTo>
                    <a:pt x="17" y="3"/>
                  </a:moveTo>
                  <a:lnTo>
                    <a:pt x="35" y="7"/>
                  </a:lnTo>
                  <a:lnTo>
                    <a:pt x="58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Freeform 310"/>
            <p:cNvSpPr>
              <a:spLocks/>
            </p:cNvSpPr>
            <p:nvPr/>
          </p:nvSpPr>
          <p:spPr bwMode="auto">
            <a:xfrm>
              <a:off x="3858" y="1484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6" h="18">
                  <a:moveTo>
                    <a:pt x="15" y="2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Freeform 311"/>
            <p:cNvSpPr>
              <a:spLocks/>
            </p:cNvSpPr>
            <p:nvPr/>
          </p:nvSpPr>
          <p:spPr bwMode="auto">
            <a:xfrm>
              <a:off x="3865" y="1504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9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5" y="13"/>
                </a:cxn>
                <a:cxn ang="0">
                  <a:pos x="10" y="8"/>
                </a:cxn>
                <a:cxn ang="0">
                  <a:pos x="15" y="3"/>
                </a:cxn>
              </a:cxnLst>
              <a:rect l="0" t="0" r="r" b="b"/>
              <a:pathLst>
                <a:path w="56" h="20">
                  <a:moveTo>
                    <a:pt x="15" y="3"/>
                  </a:moveTo>
                  <a:lnTo>
                    <a:pt x="34" y="9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Freeform 312"/>
            <p:cNvSpPr>
              <a:spLocks/>
            </p:cNvSpPr>
            <p:nvPr/>
          </p:nvSpPr>
          <p:spPr bwMode="auto">
            <a:xfrm>
              <a:off x="3928" y="144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Freeform 313"/>
            <p:cNvSpPr>
              <a:spLocks/>
            </p:cNvSpPr>
            <p:nvPr/>
          </p:nvSpPr>
          <p:spPr bwMode="auto">
            <a:xfrm>
              <a:off x="3933" y="146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8"/>
                </a:cxn>
                <a:cxn ang="0">
                  <a:pos x="57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3"/>
                </a:cxn>
              </a:cxnLst>
              <a:rect l="0" t="0" r="r" b="b"/>
              <a:pathLst>
                <a:path w="57" h="20">
                  <a:moveTo>
                    <a:pt x="15" y="3"/>
                  </a:moveTo>
                  <a:lnTo>
                    <a:pt x="33" y="8"/>
                  </a:lnTo>
                  <a:lnTo>
                    <a:pt x="57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Freeform 314"/>
            <p:cNvSpPr>
              <a:spLocks/>
            </p:cNvSpPr>
            <p:nvPr/>
          </p:nvSpPr>
          <p:spPr bwMode="auto">
            <a:xfrm>
              <a:off x="3939" y="1489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4"/>
                </a:cxn>
              </a:cxnLst>
              <a:rect l="0" t="0" r="r" b="b"/>
              <a:pathLst>
                <a:path w="56" h="20">
                  <a:moveTo>
                    <a:pt x="15" y="4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Freeform 315"/>
            <p:cNvSpPr>
              <a:spLocks/>
            </p:cNvSpPr>
            <p:nvPr/>
          </p:nvSpPr>
          <p:spPr bwMode="auto">
            <a:xfrm>
              <a:off x="3965" y="1444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4" y="8"/>
                </a:cxn>
                <a:cxn ang="0">
                  <a:pos x="57" y="0"/>
                </a:cxn>
                <a:cxn ang="0">
                  <a:pos x="47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7" h="19">
                  <a:moveTo>
                    <a:pt x="15" y="4"/>
                  </a:moveTo>
                  <a:lnTo>
                    <a:pt x="34" y="8"/>
                  </a:lnTo>
                  <a:lnTo>
                    <a:pt x="57" y="0"/>
                  </a:lnTo>
                  <a:lnTo>
                    <a:pt x="47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Freeform 316"/>
            <p:cNvSpPr>
              <a:spLocks/>
            </p:cNvSpPr>
            <p:nvPr/>
          </p:nvSpPr>
          <p:spPr bwMode="auto">
            <a:xfrm>
              <a:off x="3970" y="1464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2"/>
                </a:cxn>
              </a:cxnLst>
              <a:rect l="0" t="0" r="r" b="b"/>
              <a:pathLst>
                <a:path w="57" h="18">
                  <a:moveTo>
                    <a:pt x="15" y="2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Freeform 317"/>
            <p:cNvSpPr>
              <a:spLocks/>
            </p:cNvSpPr>
            <p:nvPr/>
          </p:nvSpPr>
          <p:spPr bwMode="auto">
            <a:xfrm>
              <a:off x="3977" y="1484"/>
              <a:ext cx="9" cy="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35" y="9"/>
                </a:cxn>
                <a:cxn ang="0">
                  <a:pos x="58" y="0"/>
                </a:cxn>
                <a:cxn ang="0">
                  <a:pos x="5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3"/>
                </a:cxn>
              </a:cxnLst>
              <a:rect l="0" t="0" r="r" b="b"/>
              <a:pathLst>
                <a:path w="58" h="20">
                  <a:moveTo>
                    <a:pt x="17" y="3"/>
                  </a:moveTo>
                  <a:lnTo>
                    <a:pt x="35" y="9"/>
                  </a:lnTo>
                  <a:lnTo>
                    <a:pt x="58" y="0"/>
                  </a:lnTo>
                  <a:lnTo>
                    <a:pt x="5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Freeform 318"/>
            <p:cNvSpPr>
              <a:spLocks/>
            </p:cNvSpPr>
            <p:nvPr/>
          </p:nvSpPr>
          <p:spPr bwMode="auto">
            <a:xfrm>
              <a:off x="3864" y="1235"/>
              <a:ext cx="28" cy="3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57" y="19"/>
                </a:cxn>
                <a:cxn ang="0">
                  <a:pos x="30" y="37"/>
                </a:cxn>
                <a:cxn ang="0">
                  <a:pos x="13" y="55"/>
                </a:cxn>
                <a:cxn ang="0">
                  <a:pos x="3" y="75"/>
                </a:cxn>
                <a:cxn ang="0">
                  <a:pos x="0" y="98"/>
                </a:cxn>
                <a:cxn ang="0">
                  <a:pos x="1" y="128"/>
                </a:cxn>
                <a:cxn ang="0">
                  <a:pos x="5" y="163"/>
                </a:cxn>
                <a:cxn ang="0">
                  <a:pos x="9" y="208"/>
                </a:cxn>
                <a:cxn ang="0">
                  <a:pos x="89" y="192"/>
                </a:cxn>
                <a:cxn ang="0">
                  <a:pos x="84" y="157"/>
                </a:cxn>
                <a:cxn ang="0">
                  <a:pos x="82" y="130"/>
                </a:cxn>
                <a:cxn ang="0">
                  <a:pos x="83" y="107"/>
                </a:cxn>
                <a:cxn ang="0">
                  <a:pos x="89" y="89"/>
                </a:cxn>
                <a:cxn ang="0">
                  <a:pos x="99" y="71"/>
                </a:cxn>
                <a:cxn ang="0">
                  <a:pos x="116" y="54"/>
                </a:cxn>
                <a:cxn ang="0">
                  <a:pos x="137" y="33"/>
                </a:cxn>
                <a:cxn ang="0">
                  <a:pos x="168" y="8"/>
                </a:cxn>
                <a:cxn ang="0">
                  <a:pos x="96" y="0"/>
                </a:cxn>
              </a:cxnLst>
              <a:rect l="0" t="0" r="r" b="b"/>
              <a:pathLst>
                <a:path w="168" h="208">
                  <a:moveTo>
                    <a:pt x="96" y="0"/>
                  </a:moveTo>
                  <a:lnTo>
                    <a:pt x="57" y="19"/>
                  </a:lnTo>
                  <a:lnTo>
                    <a:pt x="30" y="37"/>
                  </a:lnTo>
                  <a:lnTo>
                    <a:pt x="13" y="55"/>
                  </a:lnTo>
                  <a:lnTo>
                    <a:pt x="3" y="75"/>
                  </a:lnTo>
                  <a:lnTo>
                    <a:pt x="0" y="98"/>
                  </a:lnTo>
                  <a:lnTo>
                    <a:pt x="1" y="128"/>
                  </a:lnTo>
                  <a:lnTo>
                    <a:pt x="5" y="163"/>
                  </a:lnTo>
                  <a:lnTo>
                    <a:pt x="9" y="208"/>
                  </a:lnTo>
                  <a:lnTo>
                    <a:pt x="89" y="192"/>
                  </a:lnTo>
                  <a:lnTo>
                    <a:pt x="84" y="157"/>
                  </a:lnTo>
                  <a:lnTo>
                    <a:pt x="82" y="130"/>
                  </a:lnTo>
                  <a:lnTo>
                    <a:pt x="83" y="107"/>
                  </a:lnTo>
                  <a:lnTo>
                    <a:pt x="89" y="89"/>
                  </a:lnTo>
                  <a:lnTo>
                    <a:pt x="99" y="71"/>
                  </a:lnTo>
                  <a:lnTo>
                    <a:pt x="116" y="54"/>
                  </a:lnTo>
                  <a:lnTo>
                    <a:pt x="137" y="33"/>
                  </a:lnTo>
                  <a:lnTo>
                    <a:pt x="16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833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Freeform 319"/>
            <p:cNvSpPr>
              <a:spLocks/>
            </p:cNvSpPr>
            <p:nvPr/>
          </p:nvSpPr>
          <p:spPr bwMode="auto">
            <a:xfrm>
              <a:off x="3864" y="1238"/>
              <a:ext cx="13" cy="2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18"/>
                </a:cxn>
                <a:cxn ang="0">
                  <a:pos x="28" y="36"/>
                </a:cxn>
                <a:cxn ang="0">
                  <a:pos x="13" y="51"/>
                </a:cxn>
                <a:cxn ang="0">
                  <a:pos x="5" y="67"/>
                </a:cxn>
                <a:cxn ang="0">
                  <a:pos x="2" y="87"/>
                </a:cxn>
                <a:cxn ang="0">
                  <a:pos x="0" y="110"/>
                </a:cxn>
                <a:cxn ang="0">
                  <a:pos x="2" y="138"/>
                </a:cxn>
                <a:cxn ang="0">
                  <a:pos x="4" y="175"/>
                </a:cxn>
                <a:cxn ang="0">
                  <a:pos x="51" y="175"/>
                </a:cxn>
                <a:cxn ang="0">
                  <a:pos x="51" y="150"/>
                </a:cxn>
                <a:cxn ang="0">
                  <a:pos x="57" y="104"/>
                </a:cxn>
                <a:cxn ang="0">
                  <a:pos x="66" y="51"/>
                </a:cxn>
                <a:cxn ang="0">
                  <a:pos x="77" y="0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lnTo>
                    <a:pt x="49" y="18"/>
                  </a:lnTo>
                  <a:lnTo>
                    <a:pt x="28" y="36"/>
                  </a:lnTo>
                  <a:lnTo>
                    <a:pt x="13" y="51"/>
                  </a:lnTo>
                  <a:lnTo>
                    <a:pt x="5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8"/>
                  </a:lnTo>
                  <a:lnTo>
                    <a:pt x="4" y="175"/>
                  </a:lnTo>
                  <a:lnTo>
                    <a:pt x="51" y="175"/>
                  </a:lnTo>
                  <a:lnTo>
                    <a:pt x="51" y="150"/>
                  </a:lnTo>
                  <a:lnTo>
                    <a:pt x="57" y="104"/>
                  </a:lnTo>
                  <a:lnTo>
                    <a:pt x="66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64C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Freeform 320"/>
            <p:cNvSpPr>
              <a:spLocks/>
            </p:cNvSpPr>
            <p:nvPr/>
          </p:nvSpPr>
          <p:spPr bwMode="auto">
            <a:xfrm>
              <a:off x="3767" y="1300"/>
              <a:ext cx="191" cy="15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895" y="0"/>
                </a:cxn>
                <a:cxn ang="0">
                  <a:pos x="1144" y="747"/>
                </a:cxn>
                <a:cxn ang="0">
                  <a:pos x="208" y="916"/>
                </a:cxn>
                <a:cxn ang="0">
                  <a:pos x="205" y="908"/>
                </a:cxn>
                <a:cxn ang="0">
                  <a:pos x="199" y="883"/>
                </a:cxn>
                <a:cxn ang="0">
                  <a:pos x="189" y="845"/>
                </a:cxn>
                <a:cxn ang="0">
                  <a:pos x="176" y="796"/>
                </a:cxn>
                <a:cxn ang="0">
                  <a:pos x="161" y="738"/>
                </a:cxn>
                <a:cxn ang="0">
                  <a:pos x="144" y="672"/>
                </a:cxn>
                <a:cxn ang="0">
                  <a:pos x="125" y="603"/>
                </a:cxn>
                <a:cxn ang="0">
                  <a:pos x="106" y="531"/>
                </a:cxn>
                <a:cxn ang="0">
                  <a:pos x="87" y="460"/>
                </a:cxn>
                <a:cxn ang="0">
                  <a:pos x="69" y="391"/>
                </a:cxn>
                <a:cxn ang="0">
                  <a:pos x="51" y="325"/>
                </a:cxn>
                <a:cxn ang="0">
                  <a:pos x="35" y="267"/>
                </a:cxn>
                <a:cxn ang="0">
                  <a:pos x="21" y="218"/>
                </a:cxn>
                <a:cxn ang="0">
                  <a:pos x="11" y="180"/>
                </a:cxn>
                <a:cxn ang="0">
                  <a:pos x="4" y="155"/>
                </a:cxn>
                <a:cxn ang="0">
                  <a:pos x="0" y="147"/>
                </a:cxn>
              </a:cxnLst>
              <a:rect l="0" t="0" r="r" b="b"/>
              <a:pathLst>
                <a:path w="1144" h="916">
                  <a:moveTo>
                    <a:pt x="0" y="147"/>
                  </a:moveTo>
                  <a:lnTo>
                    <a:pt x="895" y="0"/>
                  </a:lnTo>
                  <a:lnTo>
                    <a:pt x="1144" y="747"/>
                  </a:lnTo>
                  <a:lnTo>
                    <a:pt x="208" y="916"/>
                  </a:lnTo>
                  <a:lnTo>
                    <a:pt x="205" y="908"/>
                  </a:lnTo>
                  <a:lnTo>
                    <a:pt x="199" y="883"/>
                  </a:lnTo>
                  <a:lnTo>
                    <a:pt x="189" y="845"/>
                  </a:lnTo>
                  <a:lnTo>
                    <a:pt x="176" y="796"/>
                  </a:lnTo>
                  <a:lnTo>
                    <a:pt x="161" y="738"/>
                  </a:lnTo>
                  <a:lnTo>
                    <a:pt x="144" y="672"/>
                  </a:lnTo>
                  <a:lnTo>
                    <a:pt x="125" y="603"/>
                  </a:lnTo>
                  <a:lnTo>
                    <a:pt x="106" y="531"/>
                  </a:lnTo>
                  <a:lnTo>
                    <a:pt x="87" y="460"/>
                  </a:lnTo>
                  <a:lnTo>
                    <a:pt x="69" y="391"/>
                  </a:lnTo>
                  <a:lnTo>
                    <a:pt x="51" y="325"/>
                  </a:lnTo>
                  <a:lnTo>
                    <a:pt x="35" y="267"/>
                  </a:lnTo>
                  <a:lnTo>
                    <a:pt x="21" y="218"/>
                  </a:lnTo>
                  <a:lnTo>
                    <a:pt x="11" y="180"/>
                  </a:lnTo>
                  <a:lnTo>
                    <a:pt x="4" y="155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68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321"/>
            <p:cNvSpPr>
              <a:spLocks/>
            </p:cNvSpPr>
            <p:nvPr/>
          </p:nvSpPr>
          <p:spPr bwMode="auto">
            <a:xfrm>
              <a:off x="3773" y="1305"/>
              <a:ext cx="176" cy="140"/>
            </a:xfrm>
            <a:custGeom>
              <a:avLst/>
              <a:gdLst/>
              <a:ahLst/>
              <a:cxnLst>
                <a:cxn ang="0">
                  <a:pos x="26" y="129"/>
                </a:cxn>
                <a:cxn ang="0">
                  <a:pos x="77" y="119"/>
                </a:cxn>
                <a:cxn ang="0">
                  <a:pos x="128" y="110"/>
                </a:cxn>
                <a:cxn ang="0">
                  <a:pos x="179" y="101"/>
                </a:cxn>
                <a:cxn ang="0">
                  <a:pos x="231" y="92"/>
                </a:cxn>
                <a:cxn ang="0">
                  <a:pos x="282" y="83"/>
                </a:cxn>
                <a:cxn ang="0">
                  <a:pos x="333" y="74"/>
                </a:cxn>
                <a:cxn ang="0">
                  <a:pos x="385" y="67"/>
                </a:cxn>
                <a:cxn ang="0">
                  <a:pos x="436" y="58"/>
                </a:cxn>
                <a:cxn ang="0">
                  <a:pos x="487" y="49"/>
                </a:cxn>
                <a:cxn ang="0">
                  <a:pos x="539" y="42"/>
                </a:cxn>
                <a:cxn ang="0">
                  <a:pos x="590" y="34"/>
                </a:cxn>
                <a:cxn ang="0">
                  <a:pos x="642" y="26"/>
                </a:cxn>
                <a:cxn ang="0">
                  <a:pos x="693" y="18"/>
                </a:cxn>
                <a:cxn ang="0">
                  <a:pos x="745" y="10"/>
                </a:cxn>
                <a:cxn ang="0">
                  <a:pos x="796" y="3"/>
                </a:cxn>
                <a:cxn ang="0">
                  <a:pos x="837" y="42"/>
                </a:cxn>
                <a:cxn ang="0">
                  <a:pos x="867" y="127"/>
                </a:cxn>
                <a:cxn ang="0">
                  <a:pos x="896" y="212"/>
                </a:cxn>
                <a:cxn ang="0">
                  <a:pos x="924" y="298"/>
                </a:cxn>
                <a:cxn ang="0">
                  <a:pos x="953" y="383"/>
                </a:cxn>
                <a:cxn ang="0">
                  <a:pos x="982" y="470"/>
                </a:cxn>
                <a:cxn ang="0">
                  <a:pos x="1010" y="556"/>
                </a:cxn>
                <a:cxn ang="0">
                  <a:pos x="1037" y="641"/>
                </a:cxn>
                <a:cxn ang="0">
                  <a:pos x="1024" y="690"/>
                </a:cxn>
                <a:cxn ang="0">
                  <a:pos x="971" y="701"/>
                </a:cxn>
                <a:cxn ang="0">
                  <a:pos x="918" y="712"/>
                </a:cxn>
                <a:cxn ang="0">
                  <a:pos x="863" y="723"/>
                </a:cxn>
                <a:cxn ang="0">
                  <a:pos x="810" y="734"/>
                </a:cxn>
                <a:cxn ang="0">
                  <a:pos x="756" y="743"/>
                </a:cxn>
                <a:cxn ang="0">
                  <a:pos x="703" y="753"/>
                </a:cxn>
                <a:cxn ang="0">
                  <a:pos x="649" y="764"/>
                </a:cxn>
                <a:cxn ang="0">
                  <a:pos x="595" y="774"/>
                </a:cxn>
                <a:cxn ang="0">
                  <a:pos x="541" y="782"/>
                </a:cxn>
                <a:cxn ang="0">
                  <a:pos x="487" y="792"/>
                </a:cxn>
                <a:cxn ang="0">
                  <a:pos x="434" y="801"/>
                </a:cxn>
                <a:cxn ang="0">
                  <a:pos x="380" y="811"/>
                </a:cxn>
                <a:cxn ang="0">
                  <a:pos x="326" y="819"/>
                </a:cxn>
                <a:cxn ang="0">
                  <a:pos x="272" y="828"/>
                </a:cxn>
                <a:cxn ang="0">
                  <a:pos x="218" y="836"/>
                </a:cxn>
                <a:cxn ang="0">
                  <a:pos x="188" y="832"/>
                </a:cxn>
                <a:cxn ang="0">
                  <a:pos x="171" y="775"/>
                </a:cxn>
                <a:cxn ang="0">
                  <a:pos x="143" y="676"/>
                </a:cxn>
                <a:cxn ang="0">
                  <a:pos x="111" y="553"/>
                </a:cxn>
                <a:cxn ang="0">
                  <a:pos x="75" y="420"/>
                </a:cxn>
                <a:cxn ang="0">
                  <a:pos x="43" y="297"/>
                </a:cxn>
                <a:cxn ang="0">
                  <a:pos x="17" y="198"/>
                </a:cxn>
                <a:cxn ang="0">
                  <a:pos x="2" y="140"/>
                </a:cxn>
              </a:cxnLst>
              <a:rect l="0" t="0" r="r" b="b"/>
              <a:pathLst>
                <a:path w="1051" h="840">
                  <a:moveTo>
                    <a:pt x="0" y="133"/>
                  </a:moveTo>
                  <a:lnTo>
                    <a:pt x="26" y="129"/>
                  </a:lnTo>
                  <a:lnTo>
                    <a:pt x="51" y="123"/>
                  </a:lnTo>
                  <a:lnTo>
                    <a:pt x="77" y="119"/>
                  </a:lnTo>
                  <a:lnTo>
                    <a:pt x="103" y="114"/>
                  </a:lnTo>
                  <a:lnTo>
                    <a:pt x="128" y="110"/>
                  </a:lnTo>
                  <a:lnTo>
                    <a:pt x="154" y="106"/>
                  </a:lnTo>
                  <a:lnTo>
                    <a:pt x="179" y="101"/>
                  </a:lnTo>
                  <a:lnTo>
                    <a:pt x="205" y="96"/>
                  </a:lnTo>
                  <a:lnTo>
                    <a:pt x="231" y="92"/>
                  </a:lnTo>
                  <a:lnTo>
                    <a:pt x="256" y="87"/>
                  </a:lnTo>
                  <a:lnTo>
                    <a:pt x="282" y="83"/>
                  </a:lnTo>
                  <a:lnTo>
                    <a:pt x="308" y="79"/>
                  </a:lnTo>
                  <a:lnTo>
                    <a:pt x="333" y="74"/>
                  </a:lnTo>
                  <a:lnTo>
                    <a:pt x="359" y="70"/>
                  </a:lnTo>
                  <a:lnTo>
                    <a:pt x="385" y="67"/>
                  </a:lnTo>
                  <a:lnTo>
                    <a:pt x="410" y="62"/>
                  </a:lnTo>
                  <a:lnTo>
                    <a:pt x="436" y="58"/>
                  </a:lnTo>
                  <a:lnTo>
                    <a:pt x="462" y="54"/>
                  </a:lnTo>
                  <a:lnTo>
                    <a:pt x="487" y="49"/>
                  </a:lnTo>
                  <a:lnTo>
                    <a:pt x="513" y="46"/>
                  </a:lnTo>
                  <a:lnTo>
                    <a:pt x="539" y="42"/>
                  </a:lnTo>
                  <a:lnTo>
                    <a:pt x="564" y="37"/>
                  </a:lnTo>
                  <a:lnTo>
                    <a:pt x="590" y="34"/>
                  </a:lnTo>
                  <a:lnTo>
                    <a:pt x="616" y="30"/>
                  </a:lnTo>
                  <a:lnTo>
                    <a:pt x="642" y="26"/>
                  </a:lnTo>
                  <a:lnTo>
                    <a:pt x="667" y="22"/>
                  </a:lnTo>
                  <a:lnTo>
                    <a:pt x="693" y="18"/>
                  </a:lnTo>
                  <a:lnTo>
                    <a:pt x="719" y="15"/>
                  </a:lnTo>
                  <a:lnTo>
                    <a:pt x="745" y="10"/>
                  </a:lnTo>
                  <a:lnTo>
                    <a:pt x="770" y="7"/>
                  </a:lnTo>
                  <a:lnTo>
                    <a:pt x="796" y="3"/>
                  </a:lnTo>
                  <a:lnTo>
                    <a:pt x="822" y="0"/>
                  </a:lnTo>
                  <a:lnTo>
                    <a:pt x="837" y="42"/>
                  </a:lnTo>
                  <a:lnTo>
                    <a:pt x="852" y="84"/>
                  </a:lnTo>
                  <a:lnTo>
                    <a:pt x="867" y="127"/>
                  </a:lnTo>
                  <a:lnTo>
                    <a:pt x="881" y="170"/>
                  </a:lnTo>
                  <a:lnTo>
                    <a:pt x="896" y="212"/>
                  </a:lnTo>
                  <a:lnTo>
                    <a:pt x="910" y="255"/>
                  </a:lnTo>
                  <a:lnTo>
                    <a:pt x="924" y="298"/>
                  </a:lnTo>
                  <a:lnTo>
                    <a:pt x="939" y="341"/>
                  </a:lnTo>
                  <a:lnTo>
                    <a:pt x="953" y="383"/>
                  </a:lnTo>
                  <a:lnTo>
                    <a:pt x="968" y="427"/>
                  </a:lnTo>
                  <a:lnTo>
                    <a:pt x="982" y="470"/>
                  </a:lnTo>
                  <a:lnTo>
                    <a:pt x="996" y="512"/>
                  </a:lnTo>
                  <a:lnTo>
                    <a:pt x="1010" y="556"/>
                  </a:lnTo>
                  <a:lnTo>
                    <a:pt x="1024" y="599"/>
                  </a:lnTo>
                  <a:lnTo>
                    <a:pt x="1037" y="641"/>
                  </a:lnTo>
                  <a:lnTo>
                    <a:pt x="1051" y="685"/>
                  </a:lnTo>
                  <a:lnTo>
                    <a:pt x="1024" y="690"/>
                  </a:lnTo>
                  <a:lnTo>
                    <a:pt x="998" y="696"/>
                  </a:lnTo>
                  <a:lnTo>
                    <a:pt x="971" y="701"/>
                  </a:lnTo>
                  <a:lnTo>
                    <a:pt x="944" y="707"/>
                  </a:lnTo>
                  <a:lnTo>
                    <a:pt x="918" y="712"/>
                  </a:lnTo>
                  <a:lnTo>
                    <a:pt x="891" y="717"/>
                  </a:lnTo>
                  <a:lnTo>
                    <a:pt x="863" y="723"/>
                  </a:lnTo>
                  <a:lnTo>
                    <a:pt x="836" y="728"/>
                  </a:lnTo>
                  <a:lnTo>
                    <a:pt x="810" y="734"/>
                  </a:lnTo>
                  <a:lnTo>
                    <a:pt x="783" y="738"/>
                  </a:lnTo>
                  <a:lnTo>
                    <a:pt x="756" y="743"/>
                  </a:lnTo>
                  <a:lnTo>
                    <a:pt x="729" y="749"/>
                  </a:lnTo>
                  <a:lnTo>
                    <a:pt x="703" y="753"/>
                  </a:lnTo>
                  <a:lnTo>
                    <a:pt x="676" y="759"/>
                  </a:lnTo>
                  <a:lnTo>
                    <a:pt x="649" y="764"/>
                  </a:lnTo>
                  <a:lnTo>
                    <a:pt x="622" y="768"/>
                  </a:lnTo>
                  <a:lnTo>
                    <a:pt x="595" y="774"/>
                  </a:lnTo>
                  <a:lnTo>
                    <a:pt x="569" y="778"/>
                  </a:lnTo>
                  <a:lnTo>
                    <a:pt x="541" y="782"/>
                  </a:lnTo>
                  <a:lnTo>
                    <a:pt x="514" y="788"/>
                  </a:lnTo>
                  <a:lnTo>
                    <a:pt x="487" y="792"/>
                  </a:lnTo>
                  <a:lnTo>
                    <a:pt x="460" y="797"/>
                  </a:lnTo>
                  <a:lnTo>
                    <a:pt x="434" y="801"/>
                  </a:lnTo>
                  <a:lnTo>
                    <a:pt x="407" y="806"/>
                  </a:lnTo>
                  <a:lnTo>
                    <a:pt x="380" y="811"/>
                  </a:lnTo>
                  <a:lnTo>
                    <a:pt x="353" y="815"/>
                  </a:lnTo>
                  <a:lnTo>
                    <a:pt x="326" y="819"/>
                  </a:lnTo>
                  <a:lnTo>
                    <a:pt x="299" y="824"/>
                  </a:lnTo>
                  <a:lnTo>
                    <a:pt x="272" y="828"/>
                  </a:lnTo>
                  <a:lnTo>
                    <a:pt x="245" y="831"/>
                  </a:lnTo>
                  <a:lnTo>
                    <a:pt x="218" y="836"/>
                  </a:lnTo>
                  <a:lnTo>
                    <a:pt x="191" y="840"/>
                  </a:lnTo>
                  <a:lnTo>
                    <a:pt x="188" y="832"/>
                  </a:lnTo>
                  <a:lnTo>
                    <a:pt x="181" y="810"/>
                  </a:lnTo>
                  <a:lnTo>
                    <a:pt x="171" y="775"/>
                  </a:lnTo>
                  <a:lnTo>
                    <a:pt x="159" y="729"/>
                  </a:lnTo>
                  <a:lnTo>
                    <a:pt x="143" y="676"/>
                  </a:lnTo>
                  <a:lnTo>
                    <a:pt x="127" y="617"/>
                  </a:lnTo>
                  <a:lnTo>
                    <a:pt x="111" y="553"/>
                  </a:lnTo>
                  <a:lnTo>
                    <a:pt x="92" y="486"/>
                  </a:lnTo>
                  <a:lnTo>
                    <a:pt x="75" y="420"/>
                  </a:lnTo>
                  <a:lnTo>
                    <a:pt x="59" y="356"/>
                  </a:lnTo>
                  <a:lnTo>
                    <a:pt x="43" y="297"/>
                  </a:lnTo>
                  <a:lnTo>
                    <a:pt x="29" y="243"/>
                  </a:lnTo>
                  <a:lnTo>
                    <a:pt x="17" y="198"/>
                  </a:lnTo>
                  <a:lnTo>
                    <a:pt x="8" y="163"/>
                  </a:lnTo>
                  <a:lnTo>
                    <a:pt x="2" y="14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6D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Freeform 322"/>
            <p:cNvSpPr>
              <a:spLocks/>
            </p:cNvSpPr>
            <p:nvPr/>
          </p:nvSpPr>
          <p:spPr bwMode="auto">
            <a:xfrm>
              <a:off x="3780" y="1310"/>
              <a:ext cx="159" cy="127"/>
            </a:xfrm>
            <a:custGeom>
              <a:avLst/>
              <a:gdLst/>
              <a:ahLst/>
              <a:cxnLst>
                <a:cxn ang="0">
                  <a:pos x="23" y="118"/>
                </a:cxn>
                <a:cxn ang="0">
                  <a:pos x="70" y="108"/>
                </a:cxn>
                <a:cxn ang="0">
                  <a:pos x="116" y="98"/>
                </a:cxn>
                <a:cxn ang="0">
                  <a:pos x="163" y="90"/>
                </a:cxn>
                <a:cxn ang="0">
                  <a:pos x="210" y="81"/>
                </a:cxn>
                <a:cxn ang="0">
                  <a:pos x="256" y="72"/>
                </a:cxn>
                <a:cxn ang="0">
                  <a:pos x="303" y="65"/>
                </a:cxn>
                <a:cxn ang="0">
                  <a:pos x="349" y="56"/>
                </a:cxn>
                <a:cxn ang="0">
                  <a:pos x="396" y="49"/>
                </a:cxn>
                <a:cxn ang="0">
                  <a:pos x="443" y="41"/>
                </a:cxn>
                <a:cxn ang="0">
                  <a:pos x="489" y="34"/>
                </a:cxn>
                <a:cxn ang="0">
                  <a:pos x="536" y="27"/>
                </a:cxn>
                <a:cxn ang="0">
                  <a:pos x="584" y="20"/>
                </a:cxn>
                <a:cxn ang="0">
                  <a:pos x="630" y="14"/>
                </a:cxn>
                <a:cxn ang="0">
                  <a:pos x="677" y="8"/>
                </a:cxn>
                <a:cxn ang="0">
                  <a:pos x="724" y="3"/>
                </a:cxn>
                <a:cxn ang="0">
                  <a:pos x="763" y="38"/>
                </a:cxn>
                <a:cxn ang="0">
                  <a:pos x="791" y="116"/>
                </a:cxn>
                <a:cxn ang="0">
                  <a:pos x="819" y="193"/>
                </a:cxn>
                <a:cxn ang="0">
                  <a:pos x="846" y="271"/>
                </a:cxn>
                <a:cxn ang="0">
                  <a:pos x="872" y="349"/>
                </a:cxn>
                <a:cxn ang="0">
                  <a:pos x="897" y="427"/>
                </a:cxn>
                <a:cxn ang="0">
                  <a:pos x="921" y="506"/>
                </a:cxn>
                <a:cxn ang="0">
                  <a:pos x="945" y="584"/>
                </a:cxn>
                <a:cxn ang="0">
                  <a:pos x="932" y="630"/>
                </a:cxn>
                <a:cxn ang="0">
                  <a:pos x="883" y="642"/>
                </a:cxn>
                <a:cxn ang="0">
                  <a:pos x="834" y="653"/>
                </a:cxn>
                <a:cxn ang="0">
                  <a:pos x="785" y="663"/>
                </a:cxn>
                <a:cxn ang="0">
                  <a:pos x="738" y="674"/>
                </a:cxn>
                <a:cxn ang="0">
                  <a:pos x="689" y="684"/>
                </a:cxn>
                <a:cxn ang="0">
                  <a:pos x="640" y="694"/>
                </a:cxn>
                <a:cxn ang="0">
                  <a:pos x="591" y="704"/>
                </a:cxn>
                <a:cxn ang="0">
                  <a:pos x="541" y="712"/>
                </a:cxn>
                <a:cxn ang="0">
                  <a:pos x="493" y="720"/>
                </a:cxn>
                <a:cxn ang="0">
                  <a:pos x="444" y="728"/>
                </a:cxn>
                <a:cxn ang="0">
                  <a:pos x="395" y="736"/>
                </a:cxn>
                <a:cxn ang="0">
                  <a:pos x="346" y="743"/>
                </a:cxn>
                <a:cxn ang="0">
                  <a:pos x="296" y="750"/>
                </a:cxn>
                <a:cxn ang="0">
                  <a:pos x="247" y="757"/>
                </a:cxn>
                <a:cxn ang="0">
                  <a:pos x="199" y="762"/>
                </a:cxn>
                <a:cxn ang="0">
                  <a:pos x="169" y="758"/>
                </a:cxn>
                <a:cxn ang="0">
                  <a:pos x="152" y="706"/>
                </a:cxn>
                <a:cxn ang="0">
                  <a:pos x="126" y="616"/>
                </a:cxn>
                <a:cxn ang="0">
                  <a:pos x="95" y="504"/>
                </a:cxn>
                <a:cxn ang="0">
                  <a:pos x="63" y="384"/>
                </a:cxn>
                <a:cxn ang="0">
                  <a:pos x="34" y="272"/>
                </a:cxn>
                <a:cxn ang="0">
                  <a:pos x="12" y="182"/>
                </a:cxn>
                <a:cxn ang="0">
                  <a:pos x="0" y="130"/>
                </a:cxn>
              </a:cxnLst>
              <a:rect l="0" t="0" r="r" b="b"/>
              <a:pathLst>
                <a:path w="956" h="765">
                  <a:moveTo>
                    <a:pt x="0" y="122"/>
                  </a:moveTo>
                  <a:lnTo>
                    <a:pt x="23" y="118"/>
                  </a:lnTo>
                  <a:lnTo>
                    <a:pt x="47" y="113"/>
                  </a:lnTo>
                  <a:lnTo>
                    <a:pt x="70" y="108"/>
                  </a:lnTo>
                  <a:lnTo>
                    <a:pt x="94" y="103"/>
                  </a:lnTo>
                  <a:lnTo>
                    <a:pt x="116" y="98"/>
                  </a:lnTo>
                  <a:lnTo>
                    <a:pt x="139" y="94"/>
                  </a:lnTo>
                  <a:lnTo>
                    <a:pt x="163" y="90"/>
                  </a:lnTo>
                  <a:lnTo>
                    <a:pt x="186" y="85"/>
                  </a:lnTo>
                  <a:lnTo>
                    <a:pt x="210" y="81"/>
                  </a:lnTo>
                  <a:lnTo>
                    <a:pt x="232" y="77"/>
                  </a:lnTo>
                  <a:lnTo>
                    <a:pt x="256" y="72"/>
                  </a:lnTo>
                  <a:lnTo>
                    <a:pt x="279" y="68"/>
                  </a:lnTo>
                  <a:lnTo>
                    <a:pt x="303" y="65"/>
                  </a:lnTo>
                  <a:lnTo>
                    <a:pt x="326" y="61"/>
                  </a:lnTo>
                  <a:lnTo>
                    <a:pt x="349" y="56"/>
                  </a:lnTo>
                  <a:lnTo>
                    <a:pt x="372" y="53"/>
                  </a:lnTo>
                  <a:lnTo>
                    <a:pt x="396" y="49"/>
                  </a:lnTo>
                  <a:lnTo>
                    <a:pt x="419" y="45"/>
                  </a:lnTo>
                  <a:lnTo>
                    <a:pt x="443" y="41"/>
                  </a:lnTo>
                  <a:lnTo>
                    <a:pt x="467" y="38"/>
                  </a:lnTo>
                  <a:lnTo>
                    <a:pt x="489" y="34"/>
                  </a:lnTo>
                  <a:lnTo>
                    <a:pt x="513" y="31"/>
                  </a:lnTo>
                  <a:lnTo>
                    <a:pt x="536" y="27"/>
                  </a:lnTo>
                  <a:lnTo>
                    <a:pt x="560" y="24"/>
                  </a:lnTo>
                  <a:lnTo>
                    <a:pt x="584" y="20"/>
                  </a:lnTo>
                  <a:lnTo>
                    <a:pt x="606" y="17"/>
                  </a:lnTo>
                  <a:lnTo>
                    <a:pt x="630" y="14"/>
                  </a:lnTo>
                  <a:lnTo>
                    <a:pt x="653" y="12"/>
                  </a:lnTo>
                  <a:lnTo>
                    <a:pt x="677" y="8"/>
                  </a:lnTo>
                  <a:lnTo>
                    <a:pt x="701" y="5"/>
                  </a:lnTo>
                  <a:lnTo>
                    <a:pt x="724" y="3"/>
                  </a:lnTo>
                  <a:lnTo>
                    <a:pt x="747" y="0"/>
                  </a:lnTo>
                  <a:lnTo>
                    <a:pt x="763" y="38"/>
                  </a:lnTo>
                  <a:lnTo>
                    <a:pt x="777" y="77"/>
                  </a:lnTo>
                  <a:lnTo>
                    <a:pt x="791" y="116"/>
                  </a:lnTo>
                  <a:lnTo>
                    <a:pt x="805" y="154"/>
                  </a:lnTo>
                  <a:lnTo>
                    <a:pt x="819" y="193"/>
                  </a:lnTo>
                  <a:lnTo>
                    <a:pt x="832" y="232"/>
                  </a:lnTo>
                  <a:lnTo>
                    <a:pt x="846" y="271"/>
                  </a:lnTo>
                  <a:lnTo>
                    <a:pt x="859" y="310"/>
                  </a:lnTo>
                  <a:lnTo>
                    <a:pt x="872" y="349"/>
                  </a:lnTo>
                  <a:lnTo>
                    <a:pt x="884" y="388"/>
                  </a:lnTo>
                  <a:lnTo>
                    <a:pt x="897" y="427"/>
                  </a:lnTo>
                  <a:lnTo>
                    <a:pt x="909" y="466"/>
                  </a:lnTo>
                  <a:lnTo>
                    <a:pt x="921" y="506"/>
                  </a:lnTo>
                  <a:lnTo>
                    <a:pt x="933" y="545"/>
                  </a:lnTo>
                  <a:lnTo>
                    <a:pt x="945" y="584"/>
                  </a:lnTo>
                  <a:lnTo>
                    <a:pt x="956" y="624"/>
                  </a:lnTo>
                  <a:lnTo>
                    <a:pt x="932" y="630"/>
                  </a:lnTo>
                  <a:lnTo>
                    <a:pt x="907" y="636"/>
                  </a:lnTo>
                  <a:lnTo>
                    <a:pt x="883" y="642"/>
                  </a:lnTo>
                  <a:lnTo>
                    <a:pt x="859" y="647"/>
                  </a:lnTo>
                  <a:lnTo>
                    <a:pt x="834" y="653"/>
                  </a:lnTo>
                  <a:lnTo>
                    <a:pt x="810" y="659"/>
                  </a:lnTo>
                  <a:lnTo>
                    <a:pt x="785" y="663"/>
                  </a:lnTo>
                  <a:lnTo>
                    <a:pt x="761" y="669"/>
                  </a:lnTo>
                  <a:lnTo>
                    <a:pt x="738" y="674"/>
                  </a:lnTo>
                  <a:lnTo>
                    <a:pt x="713" y="680"/>
                  </a:lnTo>
                  <a:lnTo>
                    <a:pt x="689" y="684"/>
                  </a:lnTo>
                  <a:lnTo>
                    <a:pt x="664" y="689"/>
                  </a:lnTo>
                  <a:lnTo>
                    <a:pt x="640" y="694"/>
                  </a:lnTo>
                  <a:lnTo>
                    <a:pt x="615" y="698"/>
                  </a:lnTo>
                  <a:lnTo>
                    <a:pt x="591" y="704"/>
                  </a:lnTo>
                  <a:lnTo>
                    <a:pt x="566" y="708"/>
                  </a:lnTo>
                  <a:lnTo>
                    <a:pt x="541" y="712"/>
                  </a:lnTo>
                  <a:lnTo>
                    <a:pt x="517" y="717"/>
                  </a:lnTo>
                  <a:lnTo>
                    <a:pt x="493" y="720"/>
                  </a:lnTo>
                  <a:lnTo>
                    <a:pt x="469" y="724"/>
                  </a:lnTo>
                  <a:lnTo>
                    <a:pt x="444" y="728"/>
                  </a:lnTo>
                  <a:lnTo>
                    <a:pt x="420" y="732"/>
                  </a:lnTo>
                  <a:lnTo>
                    <a:pt x="395" y="736"/>
                  </a:lnTo>
                  <a:lnTo>
                    <a:pt x="370" y="739"/>
                  </a:lnTo>
                  <a:lnTo>
                    <a:pt x="346" y="743"/>
                  </a:lnTo>
                  <a:lnTo>
                    <a:pt x="321" y="747"/>
                  </a:lnTo>
                  <a:lnTo>
                    <a:pt x="296" y="750"/>
                  </a:lnTo>
                  <a:lnTo>
                    <a:pt x="272" y="753"/>
                  </a:lnTo>
                  <a:lnTo>
                    <a:pt x="247" y="757"/>
                  </a:lnTo>
                  <a:lnTo>
                    <a:pt x="223" y="760"/>
                  </a:lnTo>
                  <a:lnTo>
                    <a:pt x="199" y="762"/>
                  </a:lnTo>
                  <a:lnTo>
                    <a:pt x="174" y="765"/>
                  </a:lnTo>
                  <a:lnTo>
                    <a:pt x="169" y="758"/>
                  </a:lnTo>
                  <a:lnTo>
                    <a:pt x="162" y="738"/>
                  </a:lnTo>
                  <a:lnTo>
                    <a:pt x="152" y="706"/>
                  </a:lnTo>
                  <a:lnTo>
                    <a:pt x="139" y="665"/>
                  </a:lnTo>
                  <a:lnTo>
                    <a:pt x="126" y="616"/>
                  </a:lnTo>
                  <a:lnTo>
                    <a:pt x="111" y="561"/>
                  </a:lnTo>
                  <a:lnTo>
                    <a:pt x="95" y="504"/>
                  </a:lnTo>
                  <a:lnTo>
                    <a:pt x="78" y="443"/>
                  </a:lnTo>
                  <a:lnTo>
                    <a:pt x="63" y="384"/>
                  </a:lnTo>
                  <a:lnTo>
                    <a:pt x="48" y="326"/>
                  </a:lnTo>
                  <a:lnTo>
                    <a:pt x="34" y="272"/>
                  </a:lnTo>
                  <a:lnTo>
                    <a:pt x="22" y="223"/>
                  </a:lnTo>
                  <a:lnTo>
                    <a:pt x="12" y="182"/>
                  </a:lnTo>
                  <a:lnTo>
                    <a:pt x="5" y="149"/>
                  </a:lnTo>
                  <a:lnTo>
                    <a:pt x="0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72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Freeform 323"/>
            <p:cNvSpPr>
              <a:spLocks/>
            </p:cNvSpPr>
            <p:nvPr/>
          </p:nvSpPr>
          <p:spPr bwMode="auto">
            <a:xfrm>
              <a:off x="3786" y="1315"/>
              <a:ext cx="144" cy="115"/>
            </a:xfrm>
            <a:custGeom>
              <a:avLst/>
              <a:gdLst/>
              <a:ahLst/>
              <a:cxnLst>
                <a:cxn ang="0">
                  <a:pos x="41" y="101"/>
                </a:cxn>
                <a:cxn ang="0">
                  <a:pos x="126" y="82"/>
                </a:cxn>
                <a:cxn ang="0">
                  <a:pos x="209" y="65"/>
                </a:cxn>
                <a:cxn ang="0">
                  <a:pos x="293" y="50"/>
                </a:cxn>
                <a:cxn ang="0">
                  <a:pos x="377" y="36"/>
                </a:cxn>
                <a:cxn ang="0">
                  <a:pos x="462" y="24"/>
                </a:cxn>
                <a:cxn ang="0">
                  <a:pos x="547" y="13"/>
                </a:cxn>
                <a:cxn ang="0">
                  <a:pos x="632" y="4"/>
                </a:cxn>
                <a:cxn ang="0">
                  <a:pos x="689" y="35"/>
                </a:cxn>
                <a:cxn ang="0">
                  <a:pos x="717" y="103"/>
                </a:cxn>
                <a:cxn ang="0">
                  <a:pos x="743" y="174"/>
                </a:cxn>
                <a:cxn ang="0">
                  <a:pos x="768" y="243"/>
                </a:cxn>
                <a:cxn ang="0">
                  <a:pos x="791" y="313"/>
                </a:cxn>
                <a:cxn ang="0">
                  <a:pos x="812" y="385"/>
                </a:cxn>
                <a:cxn ang="0">
                  <a:pos x="833" y="456"/>
                </a:cxn>
                <a:cxn ang="0">
                  <a:pos x="852" y="528"/>
                </a:cxn>
                <a:cxn ang="0">
                  <a:pos x="840" y="570"/>
                </a:cxn>
                <a:cxn ang="0">
                  <a:pos x="797" y="582"/>
                </a:cxn>
                <a:cxn ang="0">
                  <a:pos x="753" y="593"/>
                </a:cxn>
                <a:cxn ang="0">
                  <a:pos x="709" y="604"/>
                </a:cxn>
                <a:cxn ang="0">
                  <a:pos x="666" y="615"/>
                </a:cxn>
                <a:cxn ang="0">
                  <a:pos x="621" y="625"/>
                </a:cxn>
                <a:cxn ang="0">
                  <a:pos x="578" y="633"/>
                </a:cxn>
                <a:cxn ang="0">
                  <a:pos x="534" y="642"/>
                </a:cxn>
                <a:cxn ang="0">
                  <a:pos x="489" y="650"/>
                </a:cxn>
                <a:cxn ang="0">
                  <a:pos x="446" y="657"/>
                </a:cxn>
                <a:cxn ang="0">
                  <a:pos x="401" y="664"/>
                </a:cxn>
                <a:cxn ang="0">
                  <a:pos x="357" y="670"/>
                </a:cxn>
                <a:cxn ang="0">
                  <a:pos x="312" y="676"/>
                </a:cxn>
                <a:cxn ang="0">
                  <a:pos x="268" y="681"/>
                </a:cxn>
                <a:cxn ang="0">
                  <a:pos x="224" y="685"/>
                </a:cxn>
                <a:cxn ang="0">
                  <a:pos x="179" y="689"/>
                </a:cxn>
                <a:cxn ang="0">
                  <a:pos x="143" y="666"/>
                </a:cxn>
                <a:cxn ang="0">
                  <a:pos x="94" y="508"/>
                </a:cxn>
                <a:cxn ang="0">
                  <a:pos x="38" y="294"/>
                </a:cxn>
                <a:cxn ang="0">
                  <a:pos x="1" y="136"/>
                </a:cxn>
              </a:cxnLst>
              <a:rect l="0" t="0" r="r" b="b"/>
              <a:pathLst>
                <a:path w="862" h="691">
                  <a:moveTo>
                    <a:pt x="0" y="111"/>
                  </a:moveTo>
                  <a:lnTo>
                    <a:pt x="41" y="101"/>
                  </a:lnTo>
                  <a:lnTo>
                    <a:pt x="84" y="91"/>
                  </a:lnTo>
                  <a:lnTo>
                    <a:pt x="126" y="82"/>
                  </a:lnTo>
                  <a:lnTo>
                    <a:pt x="167" y="74"/>
                  </a:lnTo>
                  <a:lnTo>
                    <a:pt x="209" y="65"/>
                  </a:lnTo>
                  <a:lnTo>
                    <a:pt x="252" y="58"/>
                  </a:lnTo>
                  <a:lnTo>
                    <a:pt x="293" y="50"/>
                  </a:lnTo>
                  <a:lnTo>
                    <a:pt x="335" y="42"/>
                  </a:lnTo>
                  <a:lnTo>
                    <a:pt x="377" y="36"/>
                  </a:lnTo>
                  <a:lnTo>
                    <a:pt x="420" y="29"/>
                  </a:lnTo>
                  <a:lnTo>
                    <a:pt x="462" y="24"/>
                  </a:lnTo>
                  <a:lnTo>
                    <a:pt x="504" y="18"/>
                  </a:lnTo>
                  <a:lnTo>
                    <a:pt x="547" y="13"/>
                  </a:lnTo>
                  <a:lnTo>
                    <a:pt x="589" y="9"/>
                  </a:lnTo>
                  <a:lnTo>
                    <a:pt x="632" y="4"/>
                  </a:lnTo>
                  <a:lnTo>
                    <a:pt x="675" y="0"/>
                  </a:lnTo>
                  <a:lnTo>
                    <a:pt x="689" y="35"/>
                  </a:lnTo>
                  <a:lnTo>
                    <a:pt x="703" y="69"/>
                  </a:lnTo>
                  <a:lnTo>
                    <a:pt x="717" y="103"/>
                  </a:lnTo>
                  <a:lnTo>
                    <a:pt x="730" y="139"/>
                  </a:lnTo>
                  <a:lnTo>
                    <a:pt x="743" y="174"/>
                  </a:lnTo>
                  <a:lnTo>
                    <a:pt x="756" y="208"/>
                  </a:lnTo>
                  <a:lnTo>
                    <a:pt x="768" y="243"/>
                  </a:lnTo>
                  <a:lnTo>
                    <a:pt x="780" y="279"/>
                  </a:lnTo>
                  <a:lnTo>
                    <a:pt x="791" y="313"/>
                  </a:lnTo>
                  <a:lnTo>
                    <a:pt x="801" y="349"/>
                  </a:lnTo>
                  <a:lnTo>
                    <a:pt x="812" y="385"/>
                  </a:lnTo>
                  <a:lnTo>
                    <a:pt x="823" y="420"/>
                  </a:lnTo>
                  <a:lnTo>
                    <a:pt x="833" y="456"/>
                  </a:lnTo>
                  <a:lnTo>
                    <a:pt x="844" y="491"/>
                  </a:lnTo>
                  <a:lnTo>
                    <a:pt x="852" y="528"/>
                  </a:lnTo>
                  <a:lnTo>
                    <a:pt x="862" y="564"/>
                  </a:lnTo>
                  <a:lnTo>
                    <a:pt x="840" y="570"/>
                  </a:lnTo>
                  <a:lnTo>
                    <a:pt x="819" y="576"/>
                  </a:lnTo>
                  <a:lnTo>
                    <a:pt x="797" y="582"/>
                  </a:lnTo>
                  <a:lnTo>
                    <a:pt x="775" y="588"/>
                  </a:lnTo>
                  <a:lnTo>
                    <a:pt x="753" y="593"/>
                  </a:lnTo>
                  <a:lnTo>
                    <a:pt x="731" y="599"/>
                  </a:lnTo>
                  <a:lnTo>
                    <a:pt x="709" y="604"/>
                  </a:lnTo>
                  <a:lnTo>
                    <a:pt x="688" y="609"/>
                  </a:lnTo>
                  <a:lnTo>
                    <a:pt x="666" y="615"/>
                  </a:lnTo>
                  <a:lnTo>
                    <a:pt x="643" y="619"/>
                  </a:lnTo>
                  <a:lnTo>
                    <a:pt x="621" y="625"/>
                  </a:lnTo>
                  <a:lnTo>
                    <a:pt x="600" y="629"/>
                  </a:lnTo>
                  <a:lnTo>
                    <a:pt x="578" y="633"/>
                  </a:lnTo>
                  <a:lnTo>
                    <a:pt x="555" y="638"/>
                  </a:lnTo>
                  <a:lnTo>
                    <a:pt x="534" y="642"/>
                  </a:lnTo>
                  <a:lnTo>
                    <a:pt x="512" y="646"/>
                  </a:lnTo>
                  <a:lnTo>
                    <a:pt x="489" y="650"/>
                  </a:lnTo>
                  <a:lnTo>
                    <a:pt x="467" y="654"/>
                  </a:lnTo>
                  <a:lnTo>
                    <a:pt x="446" y="657"/>
                  </a:lnTo>
                  <a:lnTo>
                    <a:pt x="423" y="660"/>
                  </a:lnTo>
                  <a:lnTo>
                    <a:pt x="401" y="664"/>
                  </a:lnTo>
                  <a:lnTo>
                    <a:pt x="379" y="667"/>
                  </a:lnTo>
                  <a:lnTo>
                    <a:pt x="357" y="670"/>
                  </a:lnTo>
                  <a:lnTo>
                    <a:pt x="334" y="673"/>
                  </a:lnTo>
                  <a:lnTo>
                    <a:pt x="312" y="676"/>
                  </a:lnTo>
                  <a:lnTo>
                    <a:pt x="290" y="679"/>
                  </a:lnTo>
                  <a:lnTo>
                    <a:pt x="268" y="681"/>
                  </a:lnTo>
                  <a:lnTo>
                    <a:pt x="245" y="683"/>
                  </a:lnTo>
                  <a:lnTo>
                    <a:pt x="224" y="685"/>
                  </a:lnTo>
                  <a:lnTo>
                    <a:pt x="201" y="688"/>
                  </a:lnTo>
                  <a:lnTo>
                    <a:pt x="179" y="689"/>
                  </a:lnTo>
                  <a:lnTo>
                    <a:pt x="156" y="691"/>
                  </a:lnTo>
                  <a:lnTo>
                    <a:pt x="143" y="666"/>
                  </a:lnTo>
                  <a:lnTo>
                    <a:pt x="122" y="600"/>
                  </a:lnTo>
                  <a:lnTo>
                    <a:pt x="94" y="508"/>
                  </a:lnTo>
                  <a:lnTo>
                    <a:pt x="65" y="400"/>
                  </a:lnTo>
                  <a:lnTo>
                    <a:pt x="38" y="294"/>
                  </a:lnTo>
                  <a:lnTo>
                    <a:pt x="15" y="202"/>
                  </a:lnTo>
                  <a:lnTo>
                    <a:pt x="1" y="136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77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Freeform 324"/>
            <p:cNvSpPr>
              <a:spLocks/>
            </p:cNvSpPr>
            <p:nvPr/>
          </p:nvSpPr>
          <p:spPr bwMode="auto">
            <a:xfrm>
              <a:off x="3792" y="1320"/>
              <a:ext cx="128" cy="10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38" y="88"/>
                </a:cxn>
                <a:cxn ang="0">
                  <a:pos x="75" y="79"/>
                </a:cxn>
                <a:cxn ang="0">
                  <a:pos x="113" y="70"/>
                </a:cxn>
                <a:cxn ang="0">
                  <a:pos x="150" y="61"/>
                </a:cxn>
                <a:cxn ang="0">
                  <a:pos x="188" y="52"/>
                </a:cxn>
                <a:cxn ang="0">
                  <a:pos x="224" y="45"/>
                </a:cxn>
                <a:cxn ang="0">
                  <a:pos x="262" y="38"/>
                </a:cxn>
                <a:cxn ang="0">
                  <a:pos x="299" y="32"/>
                </a:cxn>
                <a:cxn ang="0">
                  <a:pos x="337" y="26"/>
                </a:cxn>
                <a:cxn ang="0">
                  <a:pos x="375" y="21"/>
                </a:cxn>
                <a:cxn ang="0">
                  <a:pos x="413" y="17"/>
                </a:cxn>
                <a:cxn ang="0">
                  <a:pos x="451" y="12"/>
                </a:cxn>
                <a:cxn ang="0">
                  <a:pos x="489" y="8"/>
                </a:cxn>
                <a:cxn ang="0">
                  <a:pos x="527" y="5"/>
                </a:cxn>
                <a:cxn ang="0">
                  <a:pos x="565" y="3"/>
                </a:cxn>
                <a:cxn ang="0">
                  <a:pos x="603" y="0"/>
                </a:cxn>
                <a:cxn ang="0">
                  <a:pos x="630" y="61"/>
                </a:cxn>
                <a:cxn ang="0">
                  <a:pos x="656" y="122"/>
                </a:cxn>
                <a:cxn ang="0">
                  <a:pos x="680" y="184"/>
                </a:cxn>
                <a:cxn ang="0">
                  <a:pos x="701" y="247"/>
                </a:cxn>
                <a:cxn ang="0">
                  <a:pos x="721" y="309"/>
                </a:cxn>
                <a:cxn ang="0">
                  <a:pos x="739" y="373"/>
                </a:cxn>
                <a:cxn ang="0">
                  <a:pos x="756" y="437"/>
                </a:cxn>
                <a:cxn ang="0">
                  <a:pos x="770" y="502"/>
                </a:cxn>
                <a:cxn ang="0">
                  <a:pos x="732" y="516"/>
                </a:cxn>
                <a:cxn ang="0">
                  <a:pos x="693" y="527"/>
                </a:cxn>
                <a:cxn ang="0">
                  <a:pos x="654" y="538"/>
                </a:cxn>
                <a:cxn ang="0">
                  <a:pos x="615" y="549"/>
                </a:cxn>
                <a:cxn ang="0">
                  <a:pos x="576" y="559"/>
                </a:cxn>
                <a:cxn ang="0">
                  <a:pos x="537" y="568"/>
                </a:cxn>
                <a:cxn ang="0">
                  <a:pos x="498" y="576"/>
                </a:cxn>
                <a:cxn ang="0">
                  <a:pos x="459" y="584"/>
                </a:cxn>
                <a:cxn ang="0">
                  <a:pos x="420" y="590"/>
                </a:cxn>
                <a:cxn ang="0">
                  <a:pos x="379" y="597"/>
                </a:cxn>
                <a:cxn ang="0">
                  <a:pos x="340" y="602"/>
                </a:cxn>
                <a:cxn ang="0">
                  <a:pos x="300" y="607"/>
                </a:cxn>
                <a:cxn ang="0">
                  <a:pos x="260" y="610"/>
                </a:cxn>
                <a:cxn ang="0">
                  <a:pos x="221" y="613"/>
                </a:cxn>
                <a:cxn ang="0">
                  <a:pos x="181" y="615"/>
                </a:cxn>
                <a:cxn ang="0">
                  <a:pos x="141" y="616"/>
                </a:cxn>
                <a:cxn ang="0">
                  <a:pos x="127" y="594"/>
                </a:cxn>
                <a:cxn ang="0">
                  <a:pos x="105" y="535"/>
                </a:cxn>
                <a:cxn ang="0">
                  <a:pos x="79" y="453"/>
                </a:cxn>
                <a:cxn ang="0">
                  <a:pos x="53" y="357"/>
                </a:cxn>
                <a:cxn ang="0">
                  <a:pos x="29" y="262"/>
                </a:cxn>
                <a:cxn ang="0">
                  <a:pos x="10" y="179"/>
                </a:cxn>
                <a:cxn ang="0">
                  <a:pos x="0" y="121"/>
                </a:cxn>
                <a:cxn ang="0">
                  <a:pos x="1" y="98"/>
                </a:cxn>
              </a:cxnLst>
              <a:rect l="0" t="0" r="r" b="b"/>
              <a:pathLst>
                <a:path w="770" h="616">
                  <a:moveTo>
                    <a:pt x="1" y="98"/>
                  </a:moveTo>
                  <a:lnTo>
                    <a:pt x="38" y="88"/>
                  </a:lnTo>
                  <a:lnTo>
                    <a:pt x="75" y="79"/>
                  </a:lnTo>
                  <a:lnTo>
                    <a:pt x="113" y="70"/>
                  </a:lnTo>
                  <a:lnTo>
                    <a:pt x="150" y="61"/>
                  </a:lnTo>
                  <a:lnTo>
                    <a:pt x="188" y="52"/>
                  </a:lnTo>
                  <a:lnTo>
                    <a:pt x="224" y="45"/>
                  </a:lnTo>
                  <a:lnTo>
                    <a:pt x="262" y="38"/>
                  </a:lnTo>
                  <a:lnTo>
                    <a:pt x="299" y="32"/>
                  </a:lnTo>
                  <a:lnTo>
                    <a:pt x="337" y="26"/>
                  </a:lnTo>
                  <a:lnTo>
                    <a:pt x="375" y="21"/>
                  </a:lnTo>
                  <a:lnTo>
                    <a:pt x="413" y="17"/>
                  </a:lnTo>
                  <a:lnTo>
                    <a:pt x="451" y="12"/>
                  </a:lnTo>
                  <a:lnTo>
                    <a:pt x="489" y="8"/>
                  </a:lnTo>
                  <a:lnTo>
                    <a:pt x="527" y="5"/>
                  </a:lnTo>
                  <a:lnTo>
                    <a:pt x="565" y="3"/>
                  </a:lnTo>
                  <a:lnTo>
                    <a:pt x="603" y="0"/>
                  </a:lnTo>
                  <a:lnTo>
                    <a:pt x="630" y="61"/>
                  </a:lnTo>
                  <a:lnTo>
                    <a:pt x="656" y="122"/>
                  </a:lnTo>
                  <a:lnTo>
                    <a:pt x="680" y="184"/>
                  </a:lnTo>
                  <a:lnTo>
                    <a:pt x="701" y="247"/>
                  </a:lnTo>
                  <a:lnTo>
                    <a:pt x="721" y="309"/>
                  </a:lnTo>
                  <a:lnTo>
                    <a:pt x="739" y="373"/>
                  </a:lnTo>
                  <a:lnTo>
                    <a:pt x="756" y="437"/>
                  </a:lnTo>
                  <a:lnTo>
                    <a:pt x="770" y="502"/>
                  </a:lnTo>
                  <a:lnTo>
                    <a:pt x="732" y="516"/>
                  </a:lnTo>
                  <a:lnTo>
                    <a:pt x="693" y="527"/>
                  </a:lnTo>
                  <a:lnTo>
                    <a:pt x="654" y="538"/>
                  </a:lnTo>
                  <a:lnTo>
                    <a:pt x="615" y="549"/>
                  </a:lnTo>
                  <a:lnTo>
                    <a:pt x="576" y="559"/>
                  </a:lnTo>
                  <a:lnTo>
                    <a:pt x="537" y="568"/>
                  </a:lnTo>
                  <a:lnTo>
                    <a:pt x="498" y="576"/>
                  </a:lnTo>
                  <a:lnTo>
                    <a:pt x="459" y="584"/>
                  </a:lnTo>
                  <a:lnTo>
                    <a:pt x="420" y="590"/>
                  </a:lnTo>
                  <a:lnTo>
                    <a:pt x="379" y="597"/>
                  </a:lnTo>
                  <a:lnTo>
                    <a:pt x="340" y="602"/>
                  </a:lnTo>
                  <a:lnTo>
                    <a:pt x="300" y="607"/>
                  </a:lnTo>
                  <a:lnTo>
                    <a:pt x="260" y="610"/>
                  </a:lnTo>
                  <a:lnTo>
                    <a:pt x="221" y="613"/>
                  </a:lnTo>
                  <a:lnTo>
                    <a:pt x="181" y="615"/>
                  </a:lnTo>
                  <a:lnTo>
                    <a:pt x="141" y="616"/>
                  </a:lnTo>
                  <a:lnTo>
                    <a:pt x="127" y="594"/>
                  </a:lnTo>
                  <a:lnTo>
                    <a:pt x="105" y="535"/>
                  </a:lnTo>
                  <a:lnTo>
                    <a:pt x="79" y="453"/>
                  </a:lnTo>
                  <a:lnTo>
                    <a:pt x="53" y="357"/>
                  </a:lnTo>
                  <a:lnTo>
                    <a:pt x="29" y="262"/>
                  </a:lnTo>
                  <a:lnTo>
                    <a:pt x="10" y="179"/>
                  </a:lnTo>
                  <a:lnTo>
                    <a:pt x="0" y="121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7C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Freeform 325"/>
            <p:cNvSpPr>
              <a:spLocks/>
            </p:cNvSpPr>
            <p:nvPr/>
          </p:nvSpPr>
          <p:spPr bwMode="auto">
            <a:xfrm>
              <a:off x="3798" y="1325"/>
              <a:ext cx="113" cy="90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36" y="76"/>
                </a:cxn>
                <a:cxn ang="0">
                  <a:pos x="68" y="66"/>
                </a:cxn>
                <a:cxn ang="0">
                  <a:pos x="100" y="57"/>
                </a:cxn>
                <a:cxn ang="0">
                  <a:pos x="133" y="49"/>
                </a:cxn>
                <a:cxn ang="0">
                  <a:pos x="166" y="41"/>
                </a:cxn>
                <a:cxn ang="0">
                  <a:pos x="198" y="34"/>
                </a:cxn>
                <a:cxn ang="0">
                  <a:pos x="232" y="28"/>
                </a:cxn>
                <a:cxn ang="0">
                  <a:pos x="264" y="21"/>
                </a:cxn>
                <a:cxn ang="0">
                  <a:pos x="297" y="17"/>
                </a:cxn>
                <a:cxn ang="0">
                  <a:pos x="330" y="13"/>
                </a:cxn>
                <a:cxn ang="0">
                  <a:pos x="364" y="8"/>
                </a:cxn>
                <a:cxn ang="0">
                  <a:pos x="396" y="5"/>
                </a:cxn>
                <a:cxn ang="0">
                  <a:pos x="430" y="3"/>
                </a:cxn>
                <a:cxn ang="0">
                  <a:pos x="464" y="2"/>
                </a:cxn>
                <a:cxn ang="0">
                  <a:pos x="497" y="0"/>
                </a:cxn>
                <a:cxn ang="0">
                  <a:pos x="531" y="0"/>
                </a:cxn>
                <a:cxn ang="0">
                  <a:pos x="557" y="52"/>
                </a:cxn>
                <a:cxn ang="0">
                  <a:pos x="582" y="105"/>
                </a:cxn>
                <a:cxn ang="0">
                  <a:pos x="604" y="159"/>
                </a:cxn>
                <a:cxn ang="0">
                  <a:pos x="623" y="214"/>
                </a:cxn>
                <a:cxn ang="0">
                  <a:pos x="640" y="270"/>
                </a:cxn>
                <a:cxn ang="0">
                  <a:pos x="656" y="326"/>
                </a:cxn>
                <a:cxn ang="0">
                  <a:pos x="669" y="384"/>
                </a:cxn>
                <a:cxn ang="0">
                  <a:pos x="679" y="441"/>
                </a:cxn>
                <a:cxn ang="0">
                  <a:pos x="646" y="454"/>
                </a:cxn>
                <a:cxn ang="0">
                  <a:pos x="612" y="467"/>
                </a:cxn>
                <a:cxn ang="0">
                  <a:pos x="578" y="478"/>
                </a:cxn>
                <a:cxn ang="0">
                  <a:pos x="544" y="489"/>
                </a:cxn>
                <a:cxn ang="0">
                  <a:pos x="509" y="499"/>
                </a:cxn>
                <a:cxn ang="0">
                  <a:pos x="476" y="507"/>
                </a:cxn>
                <a:cxn ang="0">
                  <a:pos x="441" y="515"/>
                </a:cxn>
                <a:cxn ang="0">
                  <a:pos x="406" y="521"/>
                </a:cxn>
                <a:cxn ang="0">
                  <a:pos x="372" y="527"/>
                </a:cxn>
                <a:cxn ang="0">
                  <a:pos x="337" y="532"/>
                </a:cxn>
                <a:cxn ang="0">
                  <a:pos x="302" y="535"/>
                </a:cxn>
                <a:cxn ang="0">
                  <a:pos x="266" y="539"/>
                </a:cxn>
                <a:cxn ang="0">
                  <a:pos x="232" y="541"/>
                </a:cxn>
                <a:cxn ang="0">
                  <a:pos x="196" y="542"/>
                </a:cxn>
                <a:cxn ang="0">
                  <a:pos x="161" y="542"/>
                </a:cxn>
                <a:cxn ang="0">
                  <a:pos x="125" y="541"/>
                </a:cxn>
                <a:cxn ang="0">
                  <a:pos x="110" y="521"/>
                </a:cxn>
                <a:cxn ang="0">
                  <a:pos x="89" y="470"/>
                </a:cxn>
                <a:cxn ang="0">
                  <a:pos x="66" y="397"/>
                </a:cxn>
                <a:cxn ang="0">
                  <a:pos x="42" y="313"/>
                </a:cxn>
                <a:cxn ang="0">
                  <a:pos x="21" y="231"/>
                </a:cxn>
                <a:cxn ang="0">
                  <a:pos x="6" y="157"/>
                </a:cxn>
                <a:cxn ang="0">
                  <a:pos x="0" y="106"/>
                </a:cxn>
                <a:cxn ang="0">
                  <a:pos x="4" y="86"/>
                </a:cxn>
              </a:cxnLst>
              <a:rect l="0" t="0" r="r" b="b"/>
              <a:pathLst>
                <a:path w="679" h="542">
                  <a:moveTo>
                    <a:pt x="4" y="86"/>
                  </a:moveTo>
                  <a:lnTo>
                    <a:pt x="36" y="76"/>
                  </a:lnTo>
                  <a:lnTo>
                    <a:pt x="68" y="66"/>
                  </a:lnTo>
                  <a:lnTo>
                    <a:pt x="100" y="57"/>
                  </a:lnTo>
                  <a:lnTo>
                    <a:pt x="133" y="49"/>
                  </a:lnTo>
                  <a:lnTo>
                    <a:pt x="166" y="41"/>
                  </a:lnTo>
                  <a:lnTo>
                    <a:pt x="198" y="34"/>
                  </a:lnTo>
                  <a:lnTo>
                    <a:pt x="232" y="28"/>
                  </a:lnTo>
                  <a:lnTo>
                    <a:pt x="264" y="21"/>
                  </a:lnTo>
                  <a:lnTo>
                    <a:pt x="297" y="17"/>
                  </a:lnTo>
                  <a:lnTo>
                    <a:pt x="330" y="13"/>
                  </a:lnTo>
                  <a:lnTo>
                    <a:pt x="364" y="8"/>
                  </a:lnTo>
                  <a:lnTo>
                    <a:pt x="396" y="5"/>
                  </a:lnTo>
                  <a:lnTo>
                    <a:pt x="430" y="3"/>
                  </a:lnTo>
                  <a:lnTo>
                    <a:pt x="464" y="2"/>
                  </a:lnTo>
                  <a:lnTo>
                    <a:pt x="497" y="0"/>
                  </a:lnTo>
                  <a:lnTo>
                    <a:pt x="531" y="0"/>
                  </a:lnTo>
                  <a:lnTo>
                    <a:pt x="557" y="52"/>
                  </a:lnTo>
                  <a:lnTo>
                    <a:pt x="582" y="105"/>
                  </a:lnTo>
                  <a:lnTo>
                    <a:pt x="604" y="159"/>
                  </a:lnTo>
                  <a:lnTo>
                    <a:pt x="623" y="214"/>
                  </a:lnTo>
                  <a:lnTo>
                    <a:pt x="640" y="270"/>
                  </a:lnTo>
                  <a:lnTo>
                    <a:pt x="656" y="326"/>
                  </a:lnTo>
                  <a:lnTo>
                    <a:pt x="669" y="384"/>
                  </a:lnTo>
                  <a:lnTo>
                    <a:pt x="679" y="441"/>
                  </a:lnTo>
                  <a:lnTo>
                    <a:pt x="646" y="454"/>
                  </a:lnTo>
                  <a:lnTo>
                    <a:pt x="612" y="467"/>
                  </a:lnTo>
                  <a:lnTo>
                    <a:pt x="578" y="478"/>
                  </a:lnTo>
                  <a:lnTo>
                    <a:pt x="544" y="489"/>
                  </a:lnTo>
                  <a:lnTo>
                    <a:pt x="509" y="499"/>
                  </a:lnTo>
                  <a:lnTo>
                    <a:pt x="476" y="507"/>
                  </a:lnTo>
                  <a:lnTo>
                    <a:pt x="441" y="515"/>
                  </a:lnTo>
                  <a:lnTo>
                    <a:pt x="406" y="521"/>
                  </a:lnTo>
                  <a:lnTo>
                    <a:pt x="372" y="527"/>
                  </a:lnTo>
                  <a:lnTo>
                    <a:pt x="337" y="532"/>
                  </a:lnTo>
                  <a:lnTo>
                    <a:pt x="302" y="535"/>
                  </a:lnTo>
                  <a:lnTo>
                    <a:pt x="266" y="539"/>
                  </a:lnTo>
                  <a:lnTo>
                    <a:pt x="232" y="541"/>
                  </a:lnTo>
                  <a:lnTo>
                    <a:pt x="196" y="542"/>
                  </a:lnTo>
                  <a:lnTo>
                    <a:pt x="161" y="542"/>
                  </a:lnTo>
                  <a:lnTo>
                    <a:pt x="125" y="541"/>
                  </a:lnTo>
                  <a:lnTo>
                    <a:pt x="110" y="521"/>
                  </a:lnTo>
                  <a:lnTo>
                    <a:pt x="89" y="470"/>
                  </a:lnTo>
                  <a:lnTo>
                    <a:pt x="66" y="397"/>
                  </a:lnTo>
                  <a:lnTo>
                    <a:pt x="42" y="313"/>
                  </a:lnTo>
                  <a:lnTo>
                    <a:pt x="21" y="231"/>
                  </a:lnTo>
                  <a:lnTo>
                    <a:pt x="6" y="157"/>
                  </a:lnTo>
                  <a:lnTo>
                    <a:pt x="0" y="106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84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Freeform 326"/>
            <p:cNvSpPr>
              <a:spLocks/>
            </p:cNvSpPr>
            <p:nvPr/>
          </p:nvSpPr>
          <p:spPr bwMode="auto">
            <a:xfrm>
              <a:off x="3803" y="1329"/>
              <a:ext cx="99" cy="79"/>
            </a:xfrm>
            <a:custGeom>
              <a:avLst/>
              <a:gdLst/>
              <a:ahLst/>
              <a:cxnLst>
                <a:cxn ang="0">
                  <a:pos x="8" y="76"/>
                </a:cxn>
                <a:cxn ang="0">
                  <a:pos x="35" y="65"/>
                </a:cxn>
                <a:cxn ang="0">
                  <a:pos x="63" y="55"/>
                </a:cxn>
                <a:cxn ang="0">
                  <a:pos x="90" y="47"/>
                </a:cxn>
                <a:cxn ang="0">
                  <a:pos x="118" y="38"/>
                </a:cxn>
                <a:cxn ang="0">
                  <a:pos x="147" y="30"/>
                </a:cxn>
                <a:cxn ang="0">
                  <a:pos x="175" y="24"/>
                </a:cxn>
                <a:cxn ang="0">
                  <a:pos x="203" y="18"/>
                </a:cxn>
                <a:cxn ang="0">
                  <a:pos x="231" y="13"/>
                </a:cxn>
                <a:cxn ang="0">
                  <a:pos x="259" y="9"/>
                </a:cxn>
                <a:cxn ang="0">
                  <a:pos x="289" y="5"/>
                </a:cxn>
                <a:cxn ang="0">
                  <a:pos x="317" y="3"/>
                </a:cxn>
                <a:cxn ang="0">
                  <a:pos x="346" y="1"/>
                </a:cxn>
                <a:cxn ang="0">
                  <a:pos x="374" y="0"/>
                </a:cxn>
                <a:cxn ang="0">
                  <a:pos x="404" y="0"/>
                </a:cxn>
                <a:cxn ang="0">
                  <a:pos x="433" y="1"/>
                </a:cxn>
                <a:cxn ang="0">
                  <a:pos x="462" y="2"/>
                </a:cxn>
                <a:cxn ang="0">
                  <a:pos x="487" y="47"/>
                </a:cxn>
                <a:cxn ang="0">
                  <a:pos x="510" y="91"/>
                </a:cxn>
                <a:cxn ang="0">
                  <a:pos x="530" y="138"/>
                </a:cxn>
                <a:cxn ang="0">
                  <a:pos x="548" y="184"/>
                </a:cxn>
                <a:cxn ang="0">
                  <a:pos x="562" y="232"/>
                </a:cxn>
                <a:cxn ang="0">
                  <a:pos x="574" y="281"/>
                </a:cxn>
                <a:cxn ang="0">
                  <a:pos x="584" y="331"/>
                </a:cxn>
                <a:cxn ang="0">
                  <a:pos x="590" y="382"/>
                </a:cxn>
                <a:cxn ang="0">
                  <a:pos x="561" y="396"/>
                </a:cxn>
                <a:cxn ang="0">
                  <a:pos x="533" y="409"/>
                </a:cxn>
                <a:cxn ang="0">
                  <a:pos x="503" y="420"/>
                </a:cxn>
                <a:cxn ang="0">
                  <a:pos x="474" y="430"/>
                </a:cxn>
                <a:cxn ang="0">
                  <a:pos x="444" y="439"/>
                </a:cxn>
                <a:cxn ang="0">
                  <a:pos x="414" y="448"/>
                </a:cxn>
                <a:cxn ang="0">
                  <a:pos x="385" y="454"/>
                </a:cxn>
                <a:cxn ang="0">
                  <a:pos x="355" y="461"/>
                </a:cxn>
                <a:cxn ang="0">
                  <a:pos x="326" y="465"/>
                </a:cxn>
                <a:cxn ang="0">
                  <a:pos x="295" y="469"/>
                </a:cxn>
                <a:cxn ang="0">
                  <a:pos x="265" y="472"/>
                </a:cxn>
                <a:cxn ang="0">
                  <a:pos x="234" y="473"/>
                </a:cxn>
                <a:cxn ang="0">
                  <a:pos x="205" y="473"/>
                </a:cxn>
                <a:cxn ang="0">
                  <a:pos x="174" y="473"/>
                </a:cxn>
                <a:cxn ang="0">
                  <a:pos x="143" y="471"/>
                </a:cxn>
                <a:cxn ang="0">
                  <a:pos x="113" y="467"/>
                </a:cxn>
                <a:cxn ang="0">
                  <a:pos x="96" y="450"/>
                </a:cxn>
                <a:cxn ang="0">
                  <a:pos x="75" y="407"/>
                </a:cxn>
                <a:cxn ang="0">
                  <a:pos x="53" y="344"/>
                </a:cxn>
                <a:cxn ang="0">
                  <a:pos x="33" y="271"/>
                </a:cxn>
                <a:cxn ang="0">
                  <a:pos x="15" y="199"/>
                </a:cxn>
                <a:cxn ang="0">
                  <a:pos x="3" y="137"/>
                </a:cxn>
                <a:cxn ang="0">
                  <a:pos x="0" y="93"/>
                </a:cxn>
                <a:cxn ang="0">
                  <a:pos x="8" y="76"/>
                </a:cxn>
              </a:cxnLst>
              <a:rect l="0" t="0" r="r" b="b"/>
              <a:pathLst>
                <a:path w="590" h="473">
                  <a:moveTo>
                    <a:pt x="8" y="76"/>
                  </a:moveTo>
                  <a:lnTo>
                    <a:pt x="35" y="65"/>
                  </a:lnTo>
                  <a:lnTo>
                    <a:pt x="63" y="55"/>
                  </a:lnTo>
                  <a:lnTo>
                    <a:pt x="90" y="47"/>
                  </a:lnTo>
                  <a:lnTo>
                    <a:pt x="118" y="38"/>
                  </a:lnTo>
                  <a:lnTo>
                    <a:pt x="147" y="30"/>
                  </a:lnTo>
                  <a:lnTo>
                    <a:pt x="175" y="24"/>
                  </a:lnTo>
                  <a:lnTo>
                    <a:pt x="203" y="18"/>
                  </a:lnTo>
                  <a:lnTo>
                    <a:pt x="231" y="13"/>
                  </a:lnTo>
                  <a:lnTo>
                    <a:pt x="259" y="9"/>
                  </a:lnTo>
                  <a:lnTo>
                    <a:pt x="289" y="5"/>
                  </a:lnTo>
                  <a:lnTo>
                    <a:pt x="317" y="3"/>
                  </a:lnTo>
                  <a:lnTo>
                    <a:pt x="346" y="1"/>
                  </a:lnTo>
                  <a:lnTo>
                    <a:pt x="374" y="0"/>
                  </a:lnTo>
                  <a:lnTo>
                    <a:pt x="404" y="0"/>
                  </a:lnTo>
                  <a:lnTo>
                    <a:pt x="433" y="1"/>
                  </a:lnTo>
                  <a:lnTo>
                    <a:pt x="462" y="2"/>
                  </a:lnTo>
                  <a:lnTo>
                    <a:pt x="487" y="47"/>
                  </a:lnTo>
                  <a:lnTo>
                    <a:pt x="510" y="91"/>
                  </a:lnTo>
                  <a:lnTo>
                    <a:pt x="530" y="138"/>
                  </a:lnTo>
                  <a:lnTo>
                    <a:pt x="548" y="184"/>
                  </a:lnTo>
                  <a:lnTo>
                    <a:pt x="562" y="232"/>
                  </a:lnTo>
                  <a:lnTo>
                    <a:pt x="574" y="281"/>
                  </a:lnTo>
                  <a:lnTo>
                    <a:pt x="584" y="331"/>
                  </a:lnTo>
                  <a:lnTo>
                    <a:pt x="590" y="382"/>
                  </a:lnTo>
                  <a:lnTo>
                    <a:pt x="561" y="396"/>
                  </a:lnTo>
                  <a:lnTo>
                    <a:pt x="533" y="409"/>
                  </a:lnTo>
                  <a:lnTo>
                    <a:pt x="503" y="420"/>
                  </a:lnTo>
                  <a:lnTo>
                    <a:pt x="474" y="430"/>
                  </a:lnTo>
                  <a:lnTo>
                    <a:pt x="444" y="439"/>
                  </a:lnTo>
                  <a:lnTo>
                    <a:pt x="414" y="448"/>
                  </a:lnTo>
                  <a:lnTo>
                    <a:pt x="385" y="454"/>
                  </a:lnTo>
                  <a:lnTo>
                    <a:pt x="355" y="461"/>
                  </a:lnTo>
                  <a:lnTo>
                    <a:pt x="326" y="465"/>
                  </a:lnTo>
                  <a:lnTo>
                    <a:pt x="295" y="469"/>
                  </a:lnTo>
                  <a:lnTo>
                    <a:pt x="265" y="472"/>
                  </a:lnTo>
                  <a:lnTo>
                    <a:pt x="234" y="473"/>
                  </a:lnTo>
                  <a:lnTo>
                    <a:pt x="205" y="473"/>
                  </a:lnTo>
                  <a:lnTo>
                    <a:pt x="174" y="473"/>
                  </a:lnTo>
                  <a:lnTo>
                    <a:pt x="143" y="471"/>
                  </a:lnTo>
                  <a:lnTo>
                    <a:pt x="113" y="467"/>
                  </a:lnTo>
                  <a:lnTo>
                    <a:pt x="96" y="450"/>
                  </a:lnTo>
                  <a:lnTo>
                    <a:pt x="75" y="407"/>
                  </a:lnTo>
                  <a:lnTo>
                    <a:pt x="53" y="344"/>
                  </a:lnTo>
                  <a:lnTo>
                    <a:pt x="33" y="271"/>
                  </a:lnTo>
                  <a:lnTo>
                    <a:pt x="15" y="199"/>
                  </a:lnTo>
                  <a:lnTo>
                    <a:pt x="3" y="137"/>
                  </a:lnTo>
                  <a:lnTo>
                    <a:pt x="0" y="93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0087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Freeform 327"/>
            <p:cNvSpPr>
              <a:spLocks/>
            </p:cNvSpPr>
            <p:nvPr/>
          </p:nvSpPr>
          <p:spPr bwMode="auto">
            <a:xfrm>
              <a:off x="3809" y="1333"/>
              <a:ext cx="83" cy="69"/>
            </a:xfrm>
            <a:custGeom>
              <a:avLst/>
              <a:gdLst/>
              <a:ahLst/>
              <a:cxnLst>
                <a:cxn ang="0">
                  <a:pos x="11" y="69"/>
                </a:cxn>
                <a:cxn ang="0">
                  <a:pos x="33" y="58"/>
                </a:cxn>
                <a:cxn ang="0">
                  <a:pos x="57" y="49"/>
                </a:cxn>
                <a:cxn ang="0">
                  <a:pos x="80" y="39"/>
                </a:cxn>
                <a:cxn ang="0">
                  <a:pos x="103" y="31"/>
                </a:cxn>
                <a:cxn ang="0">
                  <a:pos x="127" y="24"/>
                </a:cxn>
                <a:cxn ang="0">
                  <a:pos x="151" y="18"/>
                </a:cxn>
                <a:cxn ang="0">
                  <a:pos x="173" y="13"/>
                </a:cxn>
                <a:cxn ang="0">
                  <a:pos x="197" y="9"/>
                </a:cxn>
                <a:cxn ang="0">
                  <a:pos x="221" y="4"/>
                </a:cxn>
                <a:cxn ang="0">
                  <a:pos x="245" y="2"/>
                </a:cxn>
                <a:cxn ang="0">
                  <a:pos x="270" y="1"/>
                </a:cxn>
                <a:cxn ang="0">
                  <a:pos x="294" y="0"/>
                </a:cxn>
                <a:cxn ang="0">
                  <a:pos x="319" y="0"/>
                </a:cxn>
                <a:cxn ang="0">
                  <a:pos x="342" y="1"/>
                </a:cxn>
                <a:cxn ang="0">
                  <a:pos x="367" y="3"/>
                </a:cxn>
                <a:cxn ang="0">
                  <a:pos x="392" y="6"/>
                </a:cxn>
                <a:cxn ang="0">
                  <a:pos x="417" y="42"/>
                </a:cxn>
                <a:cxn ang="0">
                  <a:pos x="438" y="80"/>
                </a:cxn>
                <a:cxn ang="0">
                  <a:pos x="456" y="118"/>
                </a:cxn>
                <a:cxn ang="0">
                  <a:pos x="472" y="157"/>
                </a:cxn>
                <a:cxn ang="0">
                  <a:pos x="483" y="198"/>
                </a:cxn>
                <a:cxn ang="0">
                  <a:pos x="492" y="239"/>
                </a:cxn>
                <a:cxn ang="0">
                  <a:pos x="498" y="282"/>
                </a:cxn>
                <a:cxn ang="0">
                  <a:pos x="500" y="325"/>
                </a:cxn>
                <a:cxn ang="0">
                  <a:pos x="476" y="339"/>
                </a:cxn>
                <a:cxn ang="0">
                  <a:pos x="452" y="352"/>
                </a:cxn>
                <a:cxn ang="0">
                  <a:pos x="427" y="364"/>
                </a:cxn>
                <a:cxn ang="0">
                  <a:pos x="403" y="375"/>
                </a:cxn>
                <a:cxn ang="0">
                  <a:pos x="378" y="384"/>
                </a:cxn>
                <a:cxn ang="0">
                  <a:pos x="353" y="391"/>
                </a:cxn>
                <a:cxn ang="0">
                  <a:pos x="328" y="398"/>
                </a:cxn>
                <a:cxn ang="0">
                  <a:pos x="303" y="403"/>
                </a:cxn>
                <a:cxn ang="0">
                  <a:pos x="279" y="408"/>
                </a:cxn>
                <a:cxn ang="0">
                  <a:pos x="254" y="410"/>
                </a:cxn>
                <a:cxn ang="0">
                  <a:pos x="229" y="411"/>
                </a:cxn>
                <a:cxn ang="0">
                  <a:pos x="203" y="411"/>
                </a:cxn>
                <a:cxn ang="0">
                  <a:pos x="177" y="409"/>
                </a:cxn>
                <a:cxn ang="0">
                  <a:pos x="152" y="406"/>
                </a:cxn>
                <a:cxn ang="0">
                  <a:pos x="126" y="402"/>
                </a:cxn>
                <a:cxn ang="0">
                  <a:pos x="100" y="397"/>
                </a:cxn>
                <a:cxn ang="0">
                  <a:pos x="81" y="383"/>
                </a:cxn>
                <a:cxn ang="0">
                  <a:pos x="61" y="346"/>
                </a:cxn>
                <a:cxn ang="0">
                  <a:pos x="40" y="293"/>
                </a:cxn>
                <a:cxn ang="0">
                  <a:pos x="23" y="233"/>
                </a:cxn>
                <a:cxn ang="0">
                  <a:pos x="9" y="173"/>
                </a:cxn>
                <a:cxn ang="0">
                  <a:pos x="0" y="120"/>
                </a:cxn>
                <a:cxn ang="0">
                  <a:pos x="1" y="83"/>
                </a:cxn>
                <a:cxn ang="0">
                  <a:pos x="11" y="69"/>
                </a:cxn>
              </a:cxnLst>
              <a:rect l="0" t="0" r="r" b="b"/>
              <a:pathLst>
                <a:path w="500" h="411">
                  <a:moveTo>
                    <a:pt x="11" y="69"/>
                  </a:moveTo>
                  <a:lnTo>
                    <a:pt x="33" y="58"/>
                  </a:lnTo>
                  <a:lnTo>
                    <a:pt x="57" y="49"/>
                  </a:lnTo>
                  <a:lnTo>
                    <a:pt x="80" y="39"/>
                  </a:lnTo>
                  <a:lnTo>
                    <a:pt x="103" y="31"/>
                  </a:lnTo>
                  <a:lnTo>
                    <a:pt x="127" y="24"/>
                  </a:lnTo>
                  <a:lnTo>
                    <a:pt x="151" y="18"/>
                  </a:lnTo>
                  <a:lnTo>
                    <a:pt x="173" y="13"/>
                  </a:lnTo>
                  <a:lnTo>
                    <a:pt x="197" y="9"/>
                  </a:lnTo>
                  <a:lnTo>
                    <a:pt x="221" y="4"/>
                  </a:lnTo>
                  <a:lnTo>
                    <a:pt x="245" y="2"/>
                  </a:lnTo>
                  <a:lnTo>
                    <a:pt x="270" y="1"/>
                  </a:lnTo>
                  <a:lnTo>
                    <a:pt x="294" y="0"/>
                  </a:lnTo>
                  <a:lnTo>
                    <a:pt x="319" y="0"/>
                  </a:lnTo>
                  <a:lnTo>
                    <a:pt x="342" y="1"/>
                  </a:lnTo>
                  <a:lnTo>
                    <a:pt x="367" y="3"/>
                  </a:lnTo>
                  <a:lnTo>
                    <a:pt x="392" y="6"/>
                  </a:lnTo>
                  <a:lnTo>
                    <a:pt x="417" y="42"/>
                  </a:lnTo>
                  <a:lnTo>
                    <a:pt x="438" y="80"/>
                  </a:lnTo>
                  <a:lnTo>
                    <a:pt x="456" y="118"/>
                  </a:lnTo>
                  <a:lnTo>
                    <a:pt x="472" y="157"/>
                  </a:lnTo>
                  <a:lnTo>
                    <a:pt x="483" y="198"/>
                  </a:lnTo>
                  <a:lnTo>
                    <a:pt x="492" y="239"/>
                  </a:lnTo>
                  <a:lnTo>
                    <a:pt x="498" y="282"/>
                  </a:lnTo>
                  <a:lnTo>
                    <a:pt x="500" y="325"/>
                  </a:lnTo>
                  <a:lnTo>
                    <a:pt x="476" y="339"/>
                  </a:lnTo>
                  <a:lnTo>
                    <a:pt x="452" y="352"/>
                  </a:lnTo>
                  <a:lnTo>
                    <a:pt x="427" y="364"/>
                  </a:lnTo>
                  <a:lnTo>
                    <a:pt x="403" y="375"/>
                  </a:lnTo>
                  <a:lnTo>
                    <a:pt x="378" y="384"/>
                  </a:lnTo>
                  <a:lnTo>
                    <a:pt x="353" y="391"/>
                  </a:lnTo>
                  <a:lnTo>
                    <a:pt x="328" y="398"/>
                  </a:lnTo>
                  <a:lnTo>
                    <a:pt x="303" y="403"/>
                  </a:lnTo>
                  <a:lnTo>
                    <a:pt x="279" y="408"/>
                  </a:lnTo>
                  <a:lnTo>
                    <a:pt x="254" y="410"/>
                  </a:lnTo>
                  <a:lnTo>
                    <a:pt x="229" y="411"/>
                  </a:lnTo>
                  <a:lnTo>
                    <a:pt x="203" y="411"/>
                  </a:lnTo>
                  <a:lnTo>
                    <a:pt x="177" y="409"/>
                  </a:lnTo>
                  <a:lnTo>
                    <a:pt x="152" y="406"/>
                  </a:lnTo>
                  <a:lnTo>
                    <a:pt x="126" y="402"/>
                  </a:lnTo>
                  <a:lnTo>
                    <a:pt x="100" y="397"/>
                  </a:lnTo>
                  <a:lnTo>
                    <a:pt x="81" y="383"/>
                  </a:lnTo>
                  <a:lnTo>
                    <a:pt x="61" y="346"/>
                  </a:lnTo>
                  <a:lnTo>
                    <a:pt x="40" y="293"/>
                  </a:lnTo>
                  <a:lnTo>
                    <a:pt x="23" y="233"/>
                  </a:lnTo>
                  <a:lnTo>
                    <a:pt x="9" y="173"/>
                  </a:lnTo>
                  <a:lnTo>
                    <a:pt x="0" y="120"/>
                  </a:lnTo>
                  <a:lnTo>
                    <a:pt x="1" y="83"/>
                  </a:lnTo>
                  <a:lnTo>
                    <a:pt x="11" y="69"/>
                  </a:lnTo>
                  <a:close/>
                </a:path>
              </a:pathLst>
            </a:custGeom>
            <a:solidFill>
              <a:srgbClr val="008E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Freeform 328"/>
            <p:cNvSpPr>
              <a:spLocks/>
            </p:cNvSpPr>
            <p:nvPr/>
          </p:nvSpPr>
          <p:spPr bwMode="auto">
            <a:xfrm>
              <a:off x="3814" y="1337"/>
              <a:ext cx="69" cy="59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35" y="53"/>
                </a:cxn>
                <a:cxn ang="0">
                  <a:pos x="53" y="43"/>
                </a:cxn>
                <a:cxn ang="0">
                  <a:pos x="72" y="33"/>
                </a:cxn>
                <a:cxn ang="0">
                  <a:pos x="90" y="26"/>
                </a:cxn>
                <a:cxn ang="0">
                  <a:pos x="109" y="19"/>
                </a:cxn>
                <a:cxn ang="0">
                  <a:pos x="128" y="13"/>
                </a:cxn>
                <a:cxn ang="0">
                  <a:pos x="148" y="8"/>
                </a:cxn>
                <a:cxn ang="0">
                  <a:pos x="166" y="4"/>
                </a:cxn>
                <a:cxn ang="0">
                  <a:pos x="186" y="2"/>
                </a:cxn>
                <a:cxn ang="0">
                  <a:pos x="205" y="0"/>
                </a:cxn>
                <a:cxn ang="0">
                  <a:pos x="226" y="0"/>
                </a:cxn>
                <a:cxn ang="0">
                  <a:pos x="245" y="0"/>
                </a:cxn>
                <a:cxn ang="0">
                  <a:pos x="265" y="2"/>
                </a:cxn>
                <a:cxn ang="0">
                  <a:pos x="285" y="4"/>
                </a:cxn>
                <a:cxn ang="0">
                  <a:pos x="305" y="8"/>
                </a:cxn>
                <a:cxn ang="0">
                  <a:pos x="326" y="13"/>
                </a:cxn>
                <a:cxn ang="0">
                  <a:pos x="349" y="41"/>
                </a:cxn>
                <a:cxn ang="0">
                  <a:pos x="369" y="70"/>
                </a:cxn>
                <a:cxn ang="0">
                  <a:pos x="385" y="100"/>
                </a:cxn>
                <a:cxn ang="0">
                  <a:pos x="397" y="132"/>
                </a:cxn>
                <a:cxn ang="0">
                  <a:pos x="406" y="166"/>
                </a:cxn>
                <a:cxn ang="0">
                  <a:pos x="411" y="199"/>
                </a:cxn>
                <a:cxn ang="0">
                  <a:pos x="413" y="234"/>
                </a:cxn>
                <a:cxn ang="0">
                  <a:pos x="411" y="271"/>
                </a:cxn>
                <a:cxn ang="0">
                  <a:pos x="392" y="286"/>
                </a:cxn>
                <a:cxn ang="0">
                  <a:pos x="373" y="299"/>
                </a:cxn>
                <a:cxn ang="0">
                  <a:pos x="354" y="311"/>
                </a:cxn>
                <a:cxn ang="0">
                  <a:pos x="334" y="322"/>
                </a:cxn>
                <a:cxn ang="0">
                  <a:pos x="315" y="330"/>
                </a:cxn>
                <a:cxn ang="0">
                  <a:pos x="295" y="338"/>
                </a:cxn>
                <a:cxn ang="0">
                  <a:pos x="275" y="343"/>
                </a:cxn>
                <a:cxn ang="0">
                  <a:pos x="255" y="348"/>
                </a:cxn>
                <a:cxn ang="0">
                  <a:pos x="235" y="351"/>
                </a:cxn>
                <a:cxn ang="0">
                  <a:pos x="214" y="352"/>
                </a:cxn>
                <a:cxn ang="0">
                  <a:pos x="193" y="352"/>
                </a:cxn>
                <a:cxn ang="0">
                  <a:pos x="173" y="350"/>
                </a:cxn>
                <a:cxn ang="0">
                  <a:pos x="152" y="347"/>
                </a:cxn>
                <a:cxn ang="0">
                  <a:pos x="130" y="342"/>
                </a:cxn>
                <a:cxn ang="0">
                  <a:pos x="110" y="336"/>
                </a:cxn>
                <a:cxn ang="0">
                  <a:pos x="88" y="328"/>
                </a:cxn>
                <a:cxn ang="0">
                  <a:pos x="69" y="317"/>
                </a:cxn>
                <a:cxn ang="0">
                  <a:pos x="49" y="287"/>
                </a:cxn>
                <a:cxn ang="0">
                  <a:pos x="31" y="245"/>
                </a:cxn>
                <a:cxn ang="0">
                  <a:pos x="15" y="196"/>
                </a:cxn>
                <a:cxn ang="0">
                  <a:pos x="5" y="147"/>
                </a:cxn>
                <a:cxn ang="0">
                  <a:pos x="0" y="105"/>
                </a:cxn>
                <a:cxn ang="0">
                  <a:pos x="4" y="74"/>
                </a:cxn>
                <a:cxn ang="0">
                  <a:pos x="17" y="64"/>
                </a:cxn>
              </a:cxnLst>
              <a:rect l="0" t="0" r="r" b="b"/>
              <a:pathLst>
                <a:path w="413" h="352">
                  <a:moveTo>
                    <a:pt x="17" y="64"/>
                  </a:moveTo>
                  <a:lnTo>
                    <a:pt x="35" y="53"/>
                  </a:lnTo>
                  <a:lnTo>
                    <a:pt x="53" y="43"/>
                  </a:lnTo>
                  <a:lnTo>
                    <a:pt x="72" y="33"/>
                  </a:lnTo>
                  <a:lnTo>
                    <a:pt x="90" y="26"/>
                  </a:lnTo>
                  <a:lnTo>
                    <a:pt x="109" y="19"/>
                  </a:lnTo>
                  <a:lnTo>
                    <a:pt x="128" y="13"/>
                  </a:lnTo>
                  <a:lnTo>
                    <a:pt x="148" y="8"/>
                  </a:lnTo>
                  <a:lnTo>
                    <a:pt x="166" y="4"/>
                  </a:lnTo>
                  <a:lnTo>
                    <a:pt x="186" y="2"/>
                  </a:lnTo>
                  <a:lnTo>
                    <a:pt x="205" y="0"/>
                  </a:lnTo>
                  <a:lnTo>
                    <a:pt x="226" y="0"/>
                  </a:lnTo>
                  <a:lnTo>
                    <a:pt x="245" y="0"/>
                  </a:lnTo>
                  <a:lnTo>
                    <a:pt x="265" y="2"/>
                  </a:lnTo>
                  <a:lnTo>
                    <a:pt x="285" y="4"/>
                  </a:lnTo>
                  <a:lnTo>
                    <a:pt x="305" y="8"/>
                  </a:lnTo>
                  <a:lnTo>
                    <a:pt x="326" y="13"/>
                  </a:lnTo>
                  <a:lnTo>
                    <a:pt x="349" y="41"/>
                  </a:lnTo>
                  <a:lnTo>
                    <a:pt x="369" y="70"/>
                  </a:lnTo>
                  <a:lnTo>
                    <a:pt x="385" y="100"/>
                  </a:lnTo>
                  <a:lnTo>
                    <a:pt x="397" y="132"/>
                  </a:lnTo>
                  <a:lnTo>
                    <a:pt x="406" y="166"/>
                  </a:lnTo>
                  <a:lnTo>
                    <a:pt x="411" y="199"/>
                  </a:lnTo>
                  <a:lnTo>
                    <a:pt x="413" y="234"/>
                  </a:lnTo>
                  <a:lnTo>
                    <a:pt x="411" y="271"/>
                  </a:lnTo>
                  <a:lnTo>
                    <a:pt x="392" y="286"/>
                  </a:lnTo>
                  <a:lnTo>
                    <a:pt x="373" y="299"/>
                  </a:lnTo>
                  <a:lnTo>
                    <a:pt x="354" y="311"/>
                  </a:lnTo>
                  <a:lnTo>
                    <a:pt x="334" y="322"/>
                  </a:lnTo>
                  <a:lnTo>
                    <a:pt x="315" y="330"/>
                  </a:lnTo>
                  <a:lnTo>
                    <a:pt x="295" y="338"/>
                  </a:lnTo>
                  <a:lnTo>
                    <a:pt x="275" y="343"/>
                  </a:lnTo>
                  <a:lnTo>
                    <a:pt x="255" y="348"/>
                  </a:lnTo>
                  <a:lnTo>
                    <a:pt x="235" y="351"/>
                  </a:lnTo>
                  <a:lnTo>
                    <a:pt x="214" y="352"/>
                  </a:lnTo>
                  <a:lnTo>
                    <a:pt x="193" y="352"/>
                  </a:lnTo>
                  <a:lnTo>
                    <a:pt x="173" y="350"/>
                  </a:lnTo>
                  <a:lnTo>
                    <a:pt x="152" y="347"/>
                  </a:lnTo>
                  <a:lnTo>
                    <a:pt x="130" y="342"/>
                  </a:lnTo>
                  <a:lnTo>
                    <a:pt x="110" y="336"/>
                  </a:lnTo>
                  <a:lnTo>
                    <a:pt x="88" y="328"/>
                  </a:lnTo>
                  <a:lnTo>
                    <a:pt x="69" y="317"/>
                  </a:lnTo>
                  <a:lnTo>
                    <a:pt x="49" y="287"/>
                  </a:lnTo>
                  <a:lnTo>
                    <a:pt x="31" y="245"/>
                  </a:lnTo>
                  <a:lnTo>
                    <a:pt x="15" y="196"/>
                  </a:lnTo>
                  <a:lnTo>
                    <a:pt x="5" y="147"/>
                  </a:lnTo>
                  <a:lnTo>
                    <a:pt x="0" y="105"/>
                  </a:lnTo>
                  <a:lnTo>
                    <a:pt x="4" y="74"/>
                  </a:lnTo>
                  <a:lnTo>
                    <a:pt x="17" y="64"/>
                  </a:lnTo>
                  <a:close/>
                </a:path>
              </a:pathLst>
            </a:custGeom>
            <a:solidFill>
              <a:srgbClr val="0093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Freeform 329"/>
            <p:cNvSpPr>
              <a:spLocks/>
            </p:cNvSpPr>
            <p:nvPr/>
          </p:nvSpPr>
          <p:spPr bwMode="auto">
            <a:xfrm>
              <a:off x="3819" y="1341"/>
              <a:ext cx="55" cy="49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37" y="48"/>
                </a:cxn>
                <a:cxn ang="0">
                  <a:pos x="51" y="38"/>
                </a:cxn>
                <a:cxn ang="0">
                  <a:pos x="65" y="30"/>
                </a:cxn>
                <a:cxn ang="0">
                  <a:pos x="78" y="22"/>
                </a:cxn>
                <a:cxn ang="0">
                  <a:pos x="92" y="15"/>
                </a:cxn>
                <a:cxn ang="0">
                  <a:pos x="107" y="10"/>
                </a:cxn>
                <a:cxn ang="0">
                  <a:pos x="121" y="6"/>
                </a:cxn>
                <a:cxn ang="0">
                  <a:pos x="135" y="2"/>
                </a:cxn>
                <a:cxn ang="0">
                  <a:pos x="150" y="1"/>
                </a:cxn>
                <a:cxn ang="0">
                  <a:pos x="164" y="0"/>
                </a:cxn>
                <a:cxn ang="0">
                  <a:pos x="180" y="1"/>
                </a:cxn>
                <a:cxn ang="0">
                  <a:pos x="195" y="2"/>
                </a:cxn>
                <a:cxn ang="0">
                  <a:pos x="210" y="6"/>
                </a:cxn>
                <a:cxn ang="0">
                  <a:pos x="226" y="10"/>
                </a:cxn>
                <a:cxn ang="0">
                  <a:pos x="241" y="15"/>
                </a:cxn>
                <a:cxn ang="0">
                  <a:pos x="258" y="22"/>
                </a:cxn>
                <a:cxn ang="0">
                  <a:pos x="280" y="42"/>
                </a:cxn>
                <a:cxn ang="0">
                  <a:pos x="299" y="63"/>
                </a:cxn>
                <a:cxn ang="0">
                  <a:pos x="313" y="85"/>
                </a:cxn>
                <a:cxn ang="0">
                  <a:pos x="324" y="109"/>
                </a:cxn>
                <a:cxn ang="0">
                  <a:pos x="330" y="135"/>
                </a:cxn>
                <a:cxn ang="0">
                  <a:pos x="331" y="161"/>
                </a:cxn>
                <a:cxn ang="0">
                  <a:pos x="330" y="189"/>
                </a:cxn>
                <a:cxn ang="0">
                  <a:pos x="324" y="218"/>
                </a:cxn>
                <a:cxn ang="0">
                  <a:pos x="310" y="233"/>
                </a:cxn>
                <a:cxn ang="0">
                  <a:pos x="296" y="248"/>
                </a:cxn>
                <a:cxn ang="0">
                  <a:pos x="280" y="259"/>
                </a:cxn>
                <a:cxn ang="0">
                  <a:pos x="266" y="270"/>
                </a:cxn>
                <a:cxn ang="0">
                  <a:pos x="251" y="279"/>
                </a:cxn>
                <a:cxn ang="0">
                  <a:pos x="236" y="287"/>
                </a:cxn>
                <a:cxn ang="0">
                  <a:pos x="222" y="291"/>
                </a:cxn>
                <a:cxn ang="0">
                  <a:pos x="206" y="295"/>
                </a:cxn>
                <a:cxn ang="0">
                  <a:pos x="190" y="296"/>
                </a:cxn>
                <a:cxn ang="0">
                  <a:pos x="175" y="297"/>
                </a:cxn>
                <a:cxn ang="0">
                  <a:pos x="159" y="295"/>
                </a:cxn>
                <a:cxn ang="0">
                  <a:pos x="143" y="292"/>
                </a:cxn>
                <a:cxn ang="0">
                  <a:pos x="127" y="288"/>
                </a:cxn>
                <a:cxn ang="0">
                  <a:pos x="110" y="281"/>
                </a:cxn>
                <a:cxn ang="0">
                  <a:pos x="94" y="272"/>
                </a:cxn>
                <a:cxn ang="0">
                  <a:pos x="78" y="263"/>
                </a:cxn>
                <a:cxn ang="0">
                  <a:pos x="56" y="254"/>
                </a:cxn>
                <a:cxn ang="0">
                  <a:pos x="37" y="231"/>
                </a:cxn>
                <a:cxn ang="0">
                  <a:pos x="20" y="199"/>
                </a:cxn>
                <a:cxn ang="0">
                  <a:pos x="7" y="161"/>
                </a:cxn>
                <a:cxn ang="0">
                  <a:pos x="1" y="124"/>
                </a:cxn>
                <a:cxn ang="0">
                  <a:pos x="0" y="91"/>
                </a:cxn>
                <a:cxn ang="0">
                  <a:pos x="7" y="69"/>
                </a:cxn>
                <a:cxn ang="0">
                  <a:pos x="24" y="60"/>
                </a:cxn>
              </a:cxnLst>
              <a:rect l="0" t="0" r="r" b="b"/>
              <a:pathLst>
                <a:path w="331" h="297">
                  <a:moveTo>
                    <a:pt x="24" y="60"/>
                  </a:moveTo>
                  <a:lnTo>
                    <a:pt x="37" y="48"/>
                  </a:lnTo>
                  <a:lnTo>
                    <a:pt x="51" y="38"/>
                  </a:lnTo>
                  <a:lnTo>
                    <a:pt x="65" y="30"/>
                  </a:lnTo>
                  <a:lnTo>
                    <a:pt x="78" y="22"/>
                  </a:lnTo>
                  <a:lnTo>
                    <a:pt x="92" y="15"/>
                  </a:lnTo>
                  <a:lnTo>
                    <a:pt x="107" y="10"/>
                  </a:lnTo>
                  <a:lnTo>
                    <a:pt x="121" y="6"/>
                  </a:lnTo>
                  <a:lnTo>
                    <a:pt x="135" y="2"/>
                  </a:lnTo>
                  <a:lnTo>
                    <a:pt x="150" y="1"/>
                  </a:lnTo>
                  <a:lnTo>
                    <a:pt x="164" y="0"/>
                  </a:lnTo>
                  <a:lnTo>
                    <a:pt x="180" y="1"/>
                  </a:lnTo>
                  <a:lnTo>
                    <a:pt x="195" y="2"/>
                  </a:lnTo>
                  <a:lnTo>
                    <a:pt x="210" y="6"/>
                  </a:lnTo>
                  <a:lnTo>
                    <a:pt x="226" y="10"/>
                  </a:lnTo>
                  <a:lnTo>
                    <a:pt x="241" y="15"/>
                  </a:lnTo>
                  <a:lnTo>
                    <a:pt x="258" y="22"/>
                  </a:lnTo>
                  <a:lnTo>
                    <a:pt x="280" y="42"/>
                  </a:lnTo>
                  <a:lnTo>
                    <a:pt x="299" y="63"/>
                  </a:lnTo>
                  <a:lnTo>
                    <a:pt x="313" y="85"/>
                  </a:lnTo>
                  <a:lnTo>
                    <a:pt x="324" y="109"/>
                  </a:lnTo>
                  <a:lnTo>
                    <a:pt x="330" y="135"/>
                  </a:lnTo>
                  <a:lnTo>
                    <a:pt x="331" y="161"/>
                  </a:lnTo>
                  <a:lnTo>
                    <a:pt x="330" y="189"/>
                  </a:lnTo>
                  <a:lnTo>
                    <a:pt x="324" y="218"/>
                  </a:lnTo>
                  <a:lnTo>
                    <a:pt x="310" y="233"/>
                  </a:lnTo>
                  <a:lnTo>
                    <a:pt x="296" y="248"/>
                  </a:lnTo>
                  <a:lnTo>
                    <a:pt x="280" y="259"/>
                  </a:lnTo>
                  <a:lnTo>
                    <a:pt x="266" y="270"/>
                  </a:lnTo>
                  <a:lnTo>
                    <a:pt x="251" y="279"/>
                  </a:lnTo>
                  <a:lnTo>
                    <a:pt x="236" y="287"/>
                  </a:lnTo>
                  <a:lnTo>
                    <a:pt x="222" y="291"/>
                  </a:lnTo>
                  <a:lnTo>
                    <a:pt x="206" y="295"/>
                  </a:lnTo>
                  <a:lnTo>
                    <a:pt x="190" y="296"/>
                  </a:lnTo>
                  <a:lnTo>
                    <a:pt x="175" y="297"/>
                  </a:lnTo>
                  <a:lnTo>
                    <a:pt x="159" y="295"/>
                  </a:lnTo>
                  <a:lnTo>
                    <a:pt x="143" y="292"/>
                  </a:lnTo>
                  <a:lnTo>
                    <a:pt x="127" y="288"/>
                  </a:lnTo>
                  <a:lnTo>
                    <a:pt x="110" y="281"/>
                  </a:lnTo>
                  <a:lnTo>
                    <a:pt x="94" y="272"/>
                  </a:lnTo>
                  <a:lnTo>
                    <a:pt x="78" y="263"/>
                  </a:lnTo>
                  <a:lnTo>
                    <a:pt x="56" y="254"/>
                  </a:lnTo>
                  <a:lnTo>
                    <a:pt x="37" y="231"/>
                  </a:lnTo>
                  <a:lnTo>
                    <a:pt x="20" y="199"/>
                  </a:lnTo>
                  <a:lnTo>
                    <a:pt x="7" y="161"/>
                  </a:lnTo>
                  <a:lnTo>
                    <a:pt x="1" y="124"/>
                  </a:lnTo>
                  <a:lnTo>
                    <a:pt x="0" y="91"/>
                  </a:lnTo>
                  <a:lnTo>
                    <a:pt x="7" y="69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009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330"/>
            <p:cNvSpPr>
              <a:spLocks/>
            </p:cNvSpPr>
            <p:nvPr/>
          </p:nvSpPr>
          <p:spPr bwMode="auto">
            <a:xfrm>
              <a:off x="3824" y="1344"/>
              <a:ext cx="42" cy="41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0" y="36"/>
                </a:cxn>
                <a:cxn ang="0">
                  <a:pos x="68" y="18"/>
                </a:cxn>
                <a:cxn ang="0">
                  <a:pos x="88" y="7"/>
                </a:cxn>
                <a:cxn ang="0">
                  <a:pos x="107" y="1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171" y="15"/>
                </a:cxn>
                <a:cxn ang="0">
                  <a:pos x="194" y="30"/>
                </a:cxn>
                <a:cxn ang="0">
                  <a:pos x="216" y="42"/>
                </a:cxn>
                <a:cxn ang="0">
                  <a:pos x="232" y="55"/>
                </a:cxn>
                <a:cxn ang="0">
                  <a:pos x="245" y="69"/>
                </a:cxn>
                <a:cxn ang="0">
                  <a:pos x="252" y="86"/>
                </a:cxn>
                <a:cxn ang="0">
                  <a:pos x="256" y="104"/>
                </a:cxn>
                <a:cxn ang="0">
                  <a:pos x="255" y="122"/>
                </a:cxn>
                <a:cxn ang="0">
                  <a:pos x="249" y="143"/>
                </a:cxn>
                <a:cxn ang="0">
                  <a:pos x="239" y="166"/>
                </a:cxn>
                <a:cxn ang="0">
                  <a:pos x="221" y="196"/>
                </a:cxn>
                <a:cxn ang="0">
                  <a:pos x="202" y="219"/>
                </a:cxn>
                <a:cxn ang="0">
                  <a:pos x="181" y="234"/>
                </a:cxn>
                <a:cxn ang="0">
                  <a:pos x="160" y="242"/>
                </a:cxn>
                <a:cxn ang="0">
                  <a:pos x="139" y="242"/>
                </a:cxn>
                <a:cxn ang="0">
                  <a:pos x="117" y="234"/>
                </a:cxn>
                <a:cxn ang="0">
                  <a:pos x="93" y="219"/>
                </a:cxn>
                <a:cxn ang="0">
                  <a:pos x="69" y="196"/>
                </a:cxn>
                <a:cxn ang="0">
                  <a:pos x="46" y="190"/>
                </a:cxn>
                <a:cxn ang="0">
                  <a:pos x="28" y="174"/>
                </a:cxn>
                <a:cxn ang="0">
                  <a:pos x="13" y="152"/>
                </a:cxn>
                <a:cxn ang="0">
                  <a:pos x="3" y="127"/>
                </a:cxn>
                <a:cxn ang="0">
                  <a:pos x="0" y="101"/>
                </a:cxn>
                <a:cxn ang="0">
                  <a:pos x="3" y="79"/>
                </a:cxn>
                <a:cxn ang="0">
                  <a:pos x="13" y="63"/>
                </a:cxn>
                <a:cxn ang="0">
                  <a:pos x="32" y="57"/>
                </a:cxn>
              </a:cxnLst>
              <a:rect l="0" t="0" r="r" b="b"/>
              <a:pathLst>
                <a:path w="256" h="242">
                  <a:moveTo>
                    <a:pt x="32" y="57"/>
                  </a:moveTo>
                  <a:lnTo>
                    <a:pt x="50" y="36"/>
                  </a:lnTo>
                  <a:lnTo>
                    <a:pt x="68" y="18"/>
                  </a:lnTo>
                  <a:lnTo>
                    <a:pt x="88" y="7"/>
                  </a:lnTo>
                  <a:lnTo>
                    <a:pt x="107" y="1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171" y="15"/>
                  </a:lnTo>
                  <a:lnTo>
                    <a:pt x="194" y="30"/>
                  </a:lnTo>
                  <a:lnTo>
                    <a:pt x="216" y="42"/>
                  </a:lnTo>
                  <a:lnTo>
                    <a:pt x="232" y="55"/>
                  </a:lnTo>
                  <a:lnTo>
                    <a:pt x="245" y="69"/>
                  </a:lnTo>
                  <a:lnTo>
                    <a:pt x="252" y="86"/>
                  </a:lnTo>
                  <a:lnTo>
                    <a:pt x="256" y="104"/>
                  </a:lnTo>
                  <a:lnTo>
                    <a:pt x="255" y="122"/>
                  </a:lnTo>
                  <a:lnTo>
                    <a:pt x="249" y="143"/>
                  </a:lnTo>
                  <a:lnTo>
                    <a:pt x="239" y="166"/>
                  </a:lnTo>
                  <a:lnTo>
                    <a:pt x="221" y="196"/>
                  </a:lnTo>
                  <a:lnTo>
                    <a:pt x="202" y="219"/>
                  </a:lnTo>
                  <a:lnTo>
                    <a:pt x="181" y="234"/>
                  </a:lnTo>
                  <a:lnTo>
                    <a:pt x="160" y="242"/>
                  </a:lnTo>
                  <a:lnTo>
                    <a:pt x="139" y="242"/>
                  </a:lnTo>
                  <a:lnTo>
                    <a:pt x="117" y="234"/>
                  </a:lnTo>
                  <a:lnTo>
                    <a:pt x="93" y="219"/>
                  </a:lnTo>
                  <a:lnTo>
                    <a:pt x="69" y="196"/>
                  </a:lnTo>
                  <a:lnTo>
                    <a:pt x="46" y="190"/>
                  </a:lnTo>
                  <a:lnTo>
                    <a:pt x="28" y="174"/>
                  </a:lnTo>
                  <a:lnTo>
                    <a:pt x="13" y="152"/>
                  </a:lnTo>
                  <a:lnTo>
                    <a:pt x="3" y="127"/>
                  </a:lnTo>
                  <a:lnTo>
                    <a:pt x="0" y="101"/>
                  </a:lnTo>
                  <a:lnTo>
                    <a:pt x="3" y="79"/>
                  </a:lnTo>
                  <a:lnTo>
                    <a:pt x="13" y="63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9E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Freeform 331"/>
            <p:cNvSpPr>
              <a:spLocks/>
            </p:cNvSpPr>
            <p:nvPr/>
          </p:nvSpPr>
          <p:spPr bwMode="auto">
            <a:xfrm>
              <a:off x="3828" y="1348"/>
              <a:ext cx="31" cy="31"/>
            </a:xfrm>
            <a:custGeom>
              <a:avLst/>
              <a:gdLst/>
              <a:ahLst/>
              <a:cxnLst>
                <a:cxn ang="0">
                  <a:pos x="42" y="54"/>
                </a:cxn>
                <a:cxn ang="0">
                  <a:pos x="51" y="31"/>
                </a:cxn>
                <a:cxn ang="0">
                  <a:pos x="60" y="15"/>
                </a:cxn>
                <a:cxn ang="0">
                  <a:pos x="69" y="5"/>
                </a:cxn>
                <a:cxn ang="0">
                  <a:pos x="80" y="0"/>
                </a:cxn>
                <a:cxn ang="0">
                  <a:pos x="92" y="1"/>
                </a:cxn>
                <a:cxn ang="0">
                  <a:pos x="104" y="8"/>
                </a:cxn>
                <a:cxn ang="0">
                  <a:pos x="117" y="21"/>
                </a:cxn>
                <a:cxn ang="0">
                  <a:pos x="131" y="40"/>
                </a:cxn>
                <a:cxn ang="0">
                  <a:pos x="152" y="43"/>
                </a:cxn>
                <a:cxn ang="0">
                  <a:pos x="167" y="48"/>
                </a:cxn>
                <a:cxn ang="0">
                  <a:pos x="178" y="55"/>
                </a:cxn>
                <a:cxn ang="0">
                  <a:pos x="183" y="63"/>
                </a:cxn>
                <a:cxn ang="0">
                  <a:pos x="184" y="73"/>
                </a:cxn>
                <a:cxn ang="0">
                  <a:pos x="180" y="85"/>
                </a:cxn>
                <a:cxn ang="0">
                  <a:pos x="170" y="98"/>
                </a:cxn>
                <a:cxn ang="0">
                  <a:pos x="156" y="113"/>
                </a:cxn>
                <a:cxn ang="0">
                  <a:pos x="147" y="145"/>
                </a:cxn>
                <a:cxn ang="0">
                  <a:pos x="138" y="168"/>
                </a:cxn>
                <a:cxn ang="0">
                  <a:pos x="127" y="182"/>
                </a:cxn>
                <a:cxn ang="0">
                  <a:pos x="116" y="188"/>
                </a:cxn>
                <a:cxn ang="0">
                  <a:pos x="104" y="186"/>
                </a:cxn>
                <a:cxn ang="0">
                  <a:pos x="92" y="175"/>
                </a:cxn>
                <a:cxn ang="0">
                  <a:pos x="78" y="157"/>
                </a:cxn>
                <a:cxn ang="0">
                  <a:pos x="64" y="130"/>
                </a:cxn>
                <a:cxn ang="0">
                  <a:pos x="40" y="126"/>
                </a:cxn>
                <a:cxn ang="0">
                  <a:pos x="21" y="118"/>
                </a:cxn>
                <a:cxn ang="0">
                  <a:pos x="8" y="106"/>
                </a:cxn>
                <a:cxn ang="0">
                  <a:pos x="1" y="92"/>
                </a:cxn>
                <a:cxn ang="0">
                  <a:pos x="0" y="78"/>
                </a:cxn>
                <a:cxn ang="0">
                  <a:pos x="6" y="66"/>
                </a:cxn>
                <a:cxn ang="0">
                  <a:pos x="21" y="57"/>
                </a:cxn>
                <a:cxn ang="0">
                  <a:pos x="42" y="54"/>
                </a:cxn>
              </a:cxnLst>
              <a:rect l="0" t="0" r="r" b="b"/>
              <a:pathLst>
                <a:path w="184" h="188">
                  <a:moveTo>
                    <a:pt x="42" y="54"/>
                  </a:moveTo>
                  <a:lnTo>
                    <a:pt x="51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0" y="0"/>
                  </a:lnTo>
                  <a:lnTo>
                    <a:pt x="92" y="1"/>
                  </a:lnTo>
                  <a:lnTo>
                    <a:pt x="104" y="8"/>
                  </a:lnTo>
                  <a:lnTo>
                    <a:pt x="117" y="21"/>
                  </a:lnTo>
                  <a:lnTo>
                    <a:pt x="131" y="40"/>
                  </a:lnTo>
                  <a:lnTo>
                    <a:pt x="152" y="43"/>
                  </a:lnTo>
                  <a:lnTo>
                    <a:pt x="167" y="48"/>
                  </a:lnTo>
                  <a:lnTo>
                    <a:pt x="178" y="55"/>
                  </a:lnTo>
                  <a:lnTo>
                    <a:pt x="183" y="63"/>
                  </a:lnTo>
                  <a:lnTo>
                    <a:pt x="184" y="73"/>
                  </a:lnTo>
                  <a:lnTo>
                    <a:pt x="180" y="85"/>
                  </a:lnTo>
                  <a:lnTo>
                    <a:pt x="170" y="98"/>
                  </a:lnTo>
                  <a:lnTo>
                    <a:pt x="156" y="113"/>
                  </a:lnTo>
                  <a:lnTo>
                    <a:pt x="147" y="145"/>
                  </a:lnTo>
                  <a:lnTo>
                    <a:pt x="138" y="168"/>
                  </a:lnTo>
                  <a:lnTo>
                    <a:pt x="127" y="182"/>
                  </a:lnTo>
                  <a:lnTo>
                    <a:pt x="116" y="188"/>
                  </a:lnTo>
                  <a:lnTo>
                    <a:pt x="104" y="186"/>
                  </a:lnTo>
                  <a:lnTo>
                    <a:pt x="92" y="175"/>
                  </a:lnTo>
                  <a:lnTo>
                    <a:pt x="78" y="157"/>
                  </a:lnTo>
                  <a:lnTo>
                    <a:pt x="64" y="130"/>
                  </a:lnTo>
                  <a:lnTo>
                    <a:pt x="40" y="126"/>
                  </a:lnTo>
                  <a:lnTo>
                    <a:pt x="21" y="118"/>
                  </a:lnTo>
                  <a:lnTo>
                    <a:pt x="8" y="106"/>
                  </a:lnTo>
                  <a:lnTo>
                    <a:pt x="1" y="92"/>
                  </a:lnTo>
                  <a:lnTo>
                    <a:pt x="0" y="78"/>
                  </a:lnTo>
                  <a:lnTo>
                    <a:pt x="6" y="66"/>
                  </a:lnTo>
                  <a:lnTo>
                    <a:pt x="21" y="57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00A3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0" name="Freihandform 1099"/>
          <p:cNvSpPr/>
          <p:nvPr/>
        </p:nvSpPr>
        <p:spPr>
          <a:xfrm>
            <a:off x="7556500" y="5260975"/>
            <a:ext cx="568325" cy="365125"/>
          </a:xfrm>
          <a:custGeom>
            <a:avLst/>
            <a:gdLst>
              <a:gd name="connsiteX0" fmla="*/ 285750 w 568325"/>
              <a:gd name="connsiteY0" fmla="*/ 365125 h 365125"/>
              <a:gd name="connsiteX1" fmla="*/ 447675 w 568325"/>
              <a:gd name="connsiteY1" fmla="*/ 333375 h 365125"/>
              <a:gd name="connsiteX2" fmla="*/ 314325 w 568325"/>
              <a:gd name="connsiteY2" fmla="*/ 219075 h 365125"/>
              <a:gd name="connsiteX3" fmla="*/ 568325 w 568325"/>
              <a:gd name="connsiteY3" fmla="*/ 171450 h 365125"/>
              <a:gd name="connsiteX4" fmla="*/ 396875 w 568325"/>
              <a:gd name="connsiteY4" fmla="*/ 0 h 365125"/>
              <a:gd name="connsiteX5" fmla="*/ 0 w 568325"/>
              <a:gd name="connsiteY5" fmla="*/ 88900 h 365125"/>
              <a:gd name="connsiteX6" fmla="*/ 285750 w 568325"/>
              <a:gd name="connsiteY6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325" h="365125">
                <a:moveTo>
                  <a:pt x="285750" y="365125"/>
                </a:moveTo>
                <a:lnTo>
                  <a:pt x="447675" y="333375"/>
                </a:lnTo>
                <a:lnTo>
                  <a:pt x="314325" y="219075"/>
                </a:lnTo>
                <a:lnTo>
                  <a:pt x="568325" y="171450"/>
                </a:lnTo>
                <a:lnTo>
                  <a:pt x="396875" y="0"/>
                </a:lnTo>
                <a:lnTo>
                  <a:pt x="0" y="88900"/>
                </a:lnTo>
                <a:lnTo>
                  <a:pt x="285750" y="365125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01" name="Freihandform 1100"/>
          <p:cNvSpPr/>
          <p:nvPr/>
        </p:nvSpPr>
        <p:spPr>
          <a:xfrm>
            <a:off x="8220075" y="5191125"/>
            <a:ext cx="1165225" cy="384175"/>
          </a:xfrm>
          <a:custGeom>
            <a:avLst/>
            <a:gdLst>
              <a:gd name="connsiteX0" fmla="*/ 1054100 w 1165225"/>
              <a:gd name="connsiteY0" fmla="*/ 279400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43000 w 1165225"/>
              <a:gd name="connsiteY6" fmla="*/ 254000 h 384175"/>
              <a:gd name="connsiteX7" fmla="*/ 1165225 w 1165225"/>
              <a:gd name="connsiteY7" fmla="*/ 269875 h 384175"/>
              <a:gd name="connsiteX8" fmla="*/ 1054100 w 1165225"/>
              <a:gd name="connsiteY8" fmla="*/ 279400 h 384175"/>
              <a:gd name="connsiteX0" fmla="*/ 1165225 w 1165225"/>
              <a:gd name="connsiteY0" fmla="*/ 269875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43000 w 1165225"/>
              <a:gd name="connsiteY6" fmla="*/ 254000 h 384175"/>
              <a:gd name="connsiteX7" fmla="*/ 1165225 w 1165225"/>
              <a:gd name="connsiteY7" fmla="*/ 269875 h 384175"/>
              <a:gd name="connsiteX0" fmla="*/ 1165225 w 1165225"/>
              <a:gd name="connsiteY0" fmla="*/ 269875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65225 w 1165225"/>
              <a:gd name="connsiteY6" fmla="*/ 26987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225" h="384175">
                <a:moveTo>
                  <a:pt x="1165225" y="269875"/>
                </a:moveTo>
                <a:lnTo>
                  <a:pt x="444500" y="384175"/>
                </a:lnTo>
                <a:lnTo>
                  <a:pt x="0" y="95250"/>
                </a:lnTo>
                <a:lnTo>
                  <a:pt x="419100" y="0"/>
                </a:lnTo>
                <a:lnTo>
                  <a:pt x="523875" y="66675"/>
                </a:lnTo>
                <a:lnTo>
                  <a:pt x="815975" y="25400"/>
                </a:lnTo>
                <a:lnTo>
                  <a:pt x="1165225" y="269875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02" name="Freihandform 1101"/>
          <p:cNvSpPr/>
          <p:nvPr/>
        </p:nvSpPr>
        <p:spPr>
          <a:xfrm>
            <a:off x="7026275" y="5267325"/>
            <a:ext cx="352425" cy="187325"/>
          </a:xfrm>
          <a:custGeom>
            <a:avLst/>
            <a:gdLst>
              <a:gd name="connsiteX0" fmla="*/ 352425 w 352425"/>
              <a:gd name="connsiteY0" fmla="*/ 133350 h 187325"/>
              <a:gd name="connsiteX1" fmla="*/ 352425 w 352425"/>
              <a:gd name="connsiteY1" fmla="*/ 133350 h 187325"/>
              <a:gd name="connsiteX2" fmla="*/ 111125 w 352425"/>
              <a:gd name="connsiteY2" fmla="*/ 187325 h 187325"/>
              <a:gd name="connsiteX3" fmla="*/ 0 w 352425"/>
              <a:gd name="connsiteY3" fmla="*/ 60325 h 187325"/>
              <a:gd name="connsiteX4" fmla="*/ 263525 w 352425"/>
              <a:gd name="connsiteY4" fmla="*/ 0 h 187325"/>
              <a:gd name="connsiteX5" fmla="*/ 352425 w 352425"/>
              <a:gd name="connsiteY5" fmla="*/ 13335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187325">
                <a:moveTo>
                  <a:pt x="352425" y="133350"/>
                </a:moveTo>
                <a:lnTo>
                  <a:pt x="352425" y="133350"/>
                </a:lnTo>
                <a:lnTo>
                  <a:pt x="111125" y="187325"/>
                </a:lnTo>
                <a:lnTo>
                  <a:pt x="0" y="60325"/>
                </a:lnTo>
                <a:lnTo>
                  <a:pt x="263525" y="0"/>
                </a:lnTo>
                <a:lnTo>
                  <a:pt x="352425" y="133350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6" name="Gruppieren 1106"/>
          <p:cNvGrpSpPr/>
          <p:nvPr/>
        </p:nvGrpSpPr>
        <p:grpSpPr>
          <a:xfrm>
            <a:off x="6982652" y="4052427"/>
            <a:ext cx="1911762" cy="1157748"/>
            <a:chOff x="6982652" y="4052427"/>
            <a:chExt cx="1911762" cy="1157748"/>
          </a:xfrm>
        </p:grpSpPr>
        <p:sp>
          <p:nvSpPr>
            <p:cNvPr id="410" name="Freihandform 60"/>
            <p:cNvSpPr/>
            <p:nvPr/>
          </p:nvSpPr>
          <p:spPr>
            <a:xfrm>
              <a:off x="7562025" y="4054961"/>
              <a:ext cx="401950" cy="1155214"/>
            </a:xfrm>
            <a:custGeom>
              <a:avLst/>
              <a:gdLst>
                <a:gd name="connsiteX0" fmla="*/ 335280 w 381000"/>
                <a:gd name="connsiteY0" fmla="*/ 1036320 h 1036320"/>
                <a:gd name="connsiteX1" fmla="*/ 7620 w 381000"/>
                <a:gd name="connsiteY1" fmla="*/ 457200 h 1036320"/>
                <a:gd name="connsiteX2" fmla="*/ 381000 w 381000"/>
                <a:gd name="connsiteY2" fmla="*/ 0 h 1036320"/>
                <a:gd name="connsiteX0" fmla="*/ 192867 w 409483"/>
                <a:gd name="connsiteY0" fmla="*/ 894109 h 894109"/>
                <a:gd name="connsiteX1" fmla="*/ 36103 w 409483"/>
                <a:gd name="connsiteY1" fmla="*/ 457200 h 894109"/>
                <a:gd name="connsiteX2" fmla="*/ 409483 w 409483"/>
                <a:gd name="connsiteY2" fmla="*/ 0 h 894109"/>
                <a:gd name="connsiteX0" fmla="*/ 234904 w 703740"/>
                <a:gd name="connsiteY0" fmla="*/ 909348 h 909348"/>
                <a:gd name="connsiteX1" fmla="*/ 78140 w 703740"/>
                <a:gd name="connsiteY1" fmla="*/ 472439 h 909348"/>
                <a:gd name="connsiteX2" fmla="*/ 703740 w 703740"/>
                <a:gd name="connsiteY2" fmla="*/ 0 h 909348"/>
                <a:gd name="connsiteX0" fmla="*/ 234903 w 703739"/>
                <a:gd name="connsiteY0" fmla="*/ 909348 h 909348"/>
                <a:gd name="connsiteX1" fmla="*/ 78139 w 703739"/>
                <a:gd name="connsiteY1" fmla="*/ 472439 h 909348"/>
                <a:gd name="connsiteX2" fmla="*/ 703739 w 703739"/>
                <a:gd name="connsiteY2" fmla="*/ 0 h 909348"/>
                <a:gd name="connsiteX0" fmla="*/ 272804 w 969039"/>
                <a:gd name="connsiteY0" fmla="*/ 909348 h 909348"/>
                <a:gd name="connsiteX1" fmla="*/ 116040 w 969039"/>
                <a:gd name="connsiteY1" fmla="*/ 472439 h 909348"/>
                <a:gd name="connsiteX2" fmla="*/ 969039 w 969039"/>
                <a:gd name="connsiteY2" fmla="*/ 0 h 909348"/>
                <a:gd name="connsiteX0" fmla="*/ 276093 w 992069"/>
                <a:gd name="connsiteY0" fmla="*/ 934748 h 934748"/>
                <a:gd name="connsiteX1" fmla="*/ 119329 w 992069"/>
                <a:gd name="connsiteY1" fmla="*/ 497839 h 934748"/>
                <a:gd name="connsiteX2" fmla="*/ 992069 w 992069"/>
                <a:gd name="connsiteY2" fmla="*/ 0 h 934748"/>
                <a:gd name="connsiteX0" fmla="*/ 259452 w 875582"/>
                <a:gd name="connsiteY0" fmla="*/ 940462 h 940462"/>
                <a:gd name="connsiteX1" fmla="*/ 102688 w 875582"/>
                <a:gd name="connsiteY1" fmla="*/ 503553 h 940462"/>
                <a:gd name="connsiteX2" fmla="*/ 875582 w 875582"/>
                <a:gd name="connsiteY2" fmla="*/ 0 h 940462"/>
                <a:gd name="connsiteX0" fmla="*/ 217254 w 833384"/>
                <a:gd name="connsiteY0" fmla="*/ 940462 h 940462"/>
                <a:gd name="connsiteX1" fmla="*/ 102688 w 833384"/>
                <a:gd name="connsiteY1" fmla="*/ 591729 h 940462"/>
                <a:gd name="connsiteX2" fmla="*/ 833384 w 833384"/>
                <a:gd name="connsiteY2" fmla="*/ 0 h 940462"/>
                <a:gd name="connsiteX0" fmla="*/ 217254 w 833384"/>
                <a:gd name="connsiteY0" fmla="*/ 940462 h 940462"/>
                <a:gd name="connsiteX1" fmla="*/ 102688 w 833384"/>
                <a:gd name="connsiteY1" fmla="*/ 591729 h 940462"/>
                <a:gd name="connsiteX2" fmla="*/ 833384 w 833384"/>
                <a:gd name="connsiteY2" fmla="*/ 0 h 940462"/>
                <a:gd name="connsiteX0" fmla="*/ 217254 w 833384"/>
                <a:gd name="connsiteY0" fmla="*/ 940462 h 940462"/>
                <a:gd name="connsiteX1" fmla="*/ 102688 w 833384"/>
                <a:gd name="connsiteY1" fmla="*/ 591729 h 940462"/>
                <a:gd name="connsiteX2" fmla="*/ 833384 w 833384"/>
                <a:gd name="connsiteY2" fmla="*/ 0 h 940462"/>
                <a:gd name="connsiteX0" fmla="*/ 69367 w 862962"/>
                <a:gd name="connsiteY0" fmla="*/ 940463 h 940463"/>
                <a:gd name="connsiteX1" fmla="*/ 132266 w 862962"/>
                <a:gd name="connsiteY1" fmla="*/ 591729 h 940463"/>
                <a:gd name="connsiteX2" fmla="*/ 862962 w 862962"/>
                <a:gd name="connsiteY2" fmla="*/ 0 h 940463"/>
                <a:gd name="connsiteX0" fmla="*/ 54373 w 1162600"/>
                <a:gd name="connsiteY0" fmla="*/ 1268293 h 1268293"/>
                <a:gd name="connsiteX1" fmla="*/ 431904 w 1162600"/>
                <a:gd name="connsiteY1" fmla="*/ 591729 h 1268293"/>
                <a:gd name="connsiteX2" fmla="*/ 1162600 w 1162600"/>
                <a:gd name="connsiteY2" fmla="*/ 0 h 1268293"/>
                <a:gd name="connsiteX0" fmla="*/ 54373 w 1162600"/>
                <a:gd name="connsiteY0" fmla="*/ 1268293 h 1268293"/>
                <a:gd name="connsiteX1" fmla="*/ 250142 w 1162600"/>
                <a:gd name="connsiteY1" fmla="*/ 759570 h 1268293"/>
                <a:gd name="connsiteX2" fmla="*/ 1162600 w 1162600"/>
                <a:gd name="connsiteY2" fmla="*/ 0 h 1268293"/>
                <a:gd name="connsiteX0" fmla="*/ 114259 w 1222486"/>
                <a:gd name="connsiteY0" fmla="*/ 1268293 h 1268293"/>
                <a:gd name="connsiteX1" fmla="*/ 310028 w 1222486"/>
                <a:gd name="connsiteY1" fmla="*/ 759570 h 1268293"/>
                <a:gd name="connsiteX2" fmla="*/ 1222486 w 1222486"/>
                <a:gd name="connsiteY2" fmla="*/ 0 h 1268293"/>
                <a:gd name="connsiteX0" fmla="*/ 669238 w 961101"/>
                <a:gd name="connsiteY0" fmla="*/ 1745662 h 1745662"/>
                <a:gd name="connsiteX1" fmla="*/ 48643 w 961101"/>
                <a:gd name="connsiteY1" fmla="*/ 759570 h 1745662"/>
                <a:gd name="connsiteX2" fmla="*/ 961101 w 961101"/>
                <a:gd name="connsiteY2" fmla="*/ 0 h 1745662"/>
                <a:gd name="connsiteX0" fmla="*/ 307228 w 599091"/>
                <a:gd name="connsiteY0" fmla="*/ 1745662 h 1745662"/>
                <a:gd name="connsiteX1" fmla="*/ 48644 w 599091"/>
                <a:gd name="connsiteY1" fmla="*/ 893834 h 1745662"/>
                <a:gd name="connsiteX2" fmla="*/ 599091 w 599091"/>
                <a:gd name="connsiteY2" fmla="*/ 0 h 1745662"/>
                <a:gd name="connsiteX0" fmla="*/ 347359 w 880006"/>
                <a:gd name="connsiteY0" fmla="*/ 1733320 h 1733320"/>
                <a:gd name="connsiteX1" fmla="*/ 88775 w 880006"/>
                <a:gd name="connsiteY1" fmla="*/ 881492 h 1733320"/>
                <a:gd name="connsiteX2" fmla="*/ 880006 w 880006"/>
                <a:gd name="connsiteY2" fmla="*/ 0 h 1733320"/>
                <a:gd name="connsiteX0" fmla="*/ 463471 w 856783"/>
                <a:gd name="connsiteY0" fmla="*/ 2245254 h 2245254"/>
                <a:gd name="connsiteX1" fmla="*/ 65552 w 856783"/>
                <a:gd name="connsiteY1" fmla="*/ 881492 h 2245254"/>
                <a:gd name="connsiteX2" fmla="*/ 856783 w 856783"/>
                <a:gd name="connsiteY2" fmla="*/ 0 h 2245254"/>
                <a:gd name="connsiteX0" fmla="*/ 453435 w 846747"/>
                <a:gd name="connsiteY0" fmla="*/ 2245254 h 2245254"/>
                <a:gd name="connsiteX1" fmla="*/ 65551 w 846747"/>
                <a:gd name="connsiteY1" fmla="*/ 1066619 h 2245254"/>
                <a:gd name="connsiteX2" fmla="*/ 846747 w 846747"/>
                <a:gd name="connsiteY2" fmla="*/ 0 h 224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747" h="2245254">
                  <a:moveTo>
                    <a:pt x="453435" y="2245254"/>
                  </a:moveTo>
                  <a:cubicBezTo>
                    <a:pt x="339176" y="2138833"/>
                    <a:pt x="-1" y="1440828"/>
                    <a:pt x="65551" y="1066619"/>
                  </a:cubicBezTo>
                  <a:cubicBezTo>
                    <a:pt x="131103" y="692410"/>
                    <a:pt x="646468" y="148665"/>
                    <a:pt x="846747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Freihandform 410"/>
            <p:cNvSpPr/>
            <p:nvPr/>
          </p:nvSpPr>
          <p:spPr>
            <a:xfrm>
              <a:off x="8371267" y="4057763"/>
              <a:ext cx="474614" cy="1051536"/>
            </a:xfrm>
            <a:custGeom>
              <a:avLst/>
              <a:gdLst>
                <a:gd name="connsiteX0" fmla="*/ 106680 w 246380"/>
                <a:gd name="connsiteY0" fmla="*/ 601980 h 601980"/>
                <a:gd name="connsiteX1" fmla="*/ 228600 w 246380"/>
                <a:gd name="connsiteY1" fmla="*/ 327660 h 601980"/>
                <a:gd name="connsiteX2" fmla="*/ 0 w 246380"/>
                <a:gd name="connsiteY2" fmla="*/ 0 h 601980"/>
                <a:gd name="connsiteX0" fmla="*/ 282355 w 451334"/>
                <a:gd name="connsiteY0" fmla="*/ 640080 h 640080"/>
                <a:gd name="connsiteX1" fmla="*/ 404275 w 451334"/>
                <a:gd name="connsiteY1" fmla="*/ 365760 h 640080"/>
                <a:gd name="connsiteX2" fmla="*/ 0 w 451334"/>
                <a:gd name="connsiteY2" fmla="*/ 0 h 640080"/>
                <a:gd name="connsiteX0" fmla="*/ 367030 w 550122"/>
                <a:gd name="connsiteY0" fmla="*/ 671195 h 671195"/>
                <a:gd name="connsiteX1" fmla="*/ 488950 w 550122"/>
                <a:gd name="connsiteY1" fmla="*/ 396875 h 671195"/>
                <a:gd name="connsiteX2" fmla="*/ 0 w 550122"/>
                <a:gd name="connsiteY2" fmla="*/ 0 h 671195"/>
                <a:gd name="connsiteX0" fmla="*/ 367030 w 436880"/>
                <a:gd name="connsiteY0" fmla="*/ 671195 h 671195"/>
                <a:gd name="connsiteX1" fmla="*/ 349250 w 436880"/>
                <a:gd name="connsiteY1" fmla="*/ 374650 h 671195"/>
                <a:gd name="connsiteX2" fmla="*/ 0 w 436880"/>
                <a:gd name="connsiteY2" fmla="*/ 0 h 671195"/>
                <a:gd name="connsiteX0" fmla="*/ 446405 w 516255"/>
                <a:gd name="connsiteY0" fmla="*/ 674371 h 674371"/>
                <a:gd name="connsiteX1" fmla="*/ 428625 w 516255"/>
                <a:gd name="connsiteY1" fmla="*/ 377826 h 674371"/>
                <a:gd name="connsiteX2" fmla="*/ 0 w 516255"/>
                <a:gd name="connsiteY2" fmla="*/ 0 h 674371"/>
                <a:gd name="connsiteX0" fmla="*/ 310017 w 480294"/>
                <a:gd name="connsiteY0" fmla="*/ 710479 h 710479"/>
                <a:gd name="connsiteX1" fmla="*/ 428625 w 480294"/>
                <a:gd name="connsiteY1" fmla="*/ 377826 h 710479"/>
                <a:gd name="connsiteX2" fmla="*/ 0 w 480294"/>
                <a:gd name="connsiteY2" fmla="*/ 0 h 710479"/>
                <a:gd name="connsiteX0" fmla="*/ 405267 w 591419"/>
                <a:gd name="connsiteY0" fmla="*/ 704129 h 704129"/>
                <a:gd name="connsiteX1" fmla="*/ 523875 w 591419"/>
                <a:gd name="connsiteY1" fmla="*/ 371476 h 704129"/>
                <a:gd name="connsiteX2" fmla="*/ 0 w 591419"/>
                <a:gd name="connsiteY2" fmla="*/ 0 h 704129"/>
                <a:gd name="connsiteX0" fmla="*/ 322717 w 495111"/>
                <a:gd name="connsiteY0" fmla="*/ 697779 h 697779"/>
                <a:gd name="connsiteX1" fmla="*/ 441325 w 495111"/>
                <a:gd name="connsiteY1" fmla="*/ 365126 h 697779"/>
                <a:gd name="connsiteX2" fmla="*/ 0 w 495111"/>
                <a:gd name="connsiteY2" fmla="*/ 0 h 697779"/>
                <a:gd name="connsiteX0" fmla="*/ 638919 w 708769"/>
                <a:gd name="connsiteY0" fmla="*/ 1313797 h 1313797"/>
                <a:gd name="connsiteX1" fmla="*/ 441325 w 708769"/>
                <a:gd name="connsiteY1" fmla="*/ 365126 h 1313797"/>
                <a:gd name="connsiteX2" fmla="*/ 0 w 708769"/>
                <a:gd name="connsiteY2" fmla="*/ 0 h 1313797"/>
                <a:gd name="connsiteX0" fmla="*/ 638919 w 923167"/>
                <a:gd name="connsiteY0" fmla="*/ 1313797 h 1313797"/>
                <a:gd name="connsiteX1" fmla="*/ 816680 w 923167"/>
                <a:gd name="connsiteY1" fmla="*/ 697779 h 1313797"/>
                <a:gd name="connsiteX2" fmla="*/ 0 w 923167"/>
                <a:gd name="connsiteY2" fmla="*/ 0 h 1313797"/>
                <a:gd name="connsiteX0" fmla="*/ 514956 w 778543"/>
                <a:gd name="connsiteY0" fmla="*/ 1309834 h 1309834"/>
                <a:gd name="connsiteX1" fmla="*/ 692717 w 778543"/>
                <a:gd name="connsiteY1" fmla="*/ 693816 h 1309834"/>
                <a:gd name="connsiteX2" fmla="*/ 0 w 778543"/>
                <a:gd name="connsiteY2" fmla="*/ 0 h 1309834"/>
                <a:gd name="connsiteX0" fmla="*/ 286405 w 740451"/>
                <a:gd name="connsiteY0" fmla="*/ 1549285 h 1549285"/>
                <a:gd name="connsiteX1" fmla="*/ 692717 w 740451"/>
                <a:gd name="connsiteY1" fmla="*/ 693816 h 1549285"/>
                <a:gd name="connsiteX2" fmla="*/ 0 w 740451"/>
                <a:gd name="connsiteY2" fmla="*/ 0 h 1549285"/>
                <a:gd name="connsiteX0" fmla="*/ 286405 w 699274"/>
                <a:gd name="connsiteY0" fmla="*/ 1549285 h 1549285"/>
                <a:gd name="connsiteX1" fmla="*/ 651540 w 699274"/>
                <a:gd name="connsiteY1" fmla="*/ 727716 h 1549285"/>
                <a:gd name="connsiteX2" fmla="*/ 0 w 699274"/>
                <a:gd name="connsiteY2" fmla="*/ 0 h 154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274" h="1549285">
                  <a:moveTo>
                    <a:pt x="286405" y="1549285"/>
                  </a:moveTo>
                  <a:cubicBezTo>
                    <a:pt x="356255" y="1462290"/>
                    <a:pt x="699274" y="985930"/>
                    <a:pt x="651540" y="727716"/>
                  </a:cubicBezTo>
                  <a:cubicBezTo>
                    <a:pt x="603806" y="469502"/>
                    <a:pt x="0" y="0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Freihandform 411"/>
            <p:cNvSpPr/>
            <p:nvPr/>
          </p:nvSpPr>
          <p:spPr>
            <a:xfrm>
              <a:off x="7005924" y="4057650"/>
              <a:ext cx="868076" cy="1028430"/>
            </a:xfrm>
            <a:custGeom>
              <a:avLst/>
              <a:gdLst>
                <a:gd name="connsiteX0" fmla="*/ 607060 w 607060"/>
                <a:gd name="connsiteY0" fmla="*/ 1455420 h 1455420"/>
                <a:gd name="connsiteX1" fmla="*/ 58420 w 607060"/>
                <a:gd name="connsiteY1" fmla="*/ 967740 h 1455420"/>
                <a:gd name="connsiteX2" fmla="*/ 256540 w 607060"/>
                <a:gd name="connsiteY2" fmla="*/ 0 h 1455420"/>
                <a:gd name="connsiteX0" fmla="*/ 585601 w 585601"/>
                <a:gd name="connsiteY0" fmla="*/ 1455420 h 1455420"/>
                <a:gd name="connsiteX1" fmla="*/ 36961 w 585601"/>
                <a:gd name="connsiteY1" fmla="*/ 967740 h 1455420"/>
                <a:gd name="connsiteX2" fmla="*/ 363837 w 585601"/>
                <a:gd name="connsiteY2" fmla="*/ 0 h 1455420"/>
                <a:gd name="connsiteX0" fmla="*/ 585601 w 585601"/>
                <a:gd name="connsiteY0" fmla="*/ 1455420 h 1455420"/>
                <a:gd name="connsiteX1" fmla="*/ 36961 w 585601"/>
                <a:gd name="connsiteY1" fmla="*/ 967740 h 1455420"/>
                <a:gd name="connsiteX2" fmla="*/ 363837 w 585601"/>
                <a:gd name="connsiteY2" fmla="*/ 0 h 1455420"/>
                <a:gd name="connsiteX0" fmla="*/ 550308 w 560319"/>
                <a:gd name="connsiteY0" fmla="*/ 1477645 h 1477645"/>
                <a:gd name="connsiteX1" fmla="*/ 1668 w 560319"/>
                <a:gd name="connsiteY1" fmla="*/ 989965 h 1477645"/>
                <a:gd name="connsiteX2" fmla="*/ 560319 w 560319"/>
                <a:gd name="connsiteY2" fmla="*/ 0 h 1477645"/>
                <a:gd name="connsiteX0" fmla="*/ 550308 w 560319"/>
                <a:gd name="connsiteY0" fmla="*/ 1477645 h 1477645"/>
                <a:gd name="connsiteX1" fmla="*/ 1668 w 560319"/>
                <a:gd name="connsiteY1" fmla="*/ 989965 h 1477645"/>
                <a:gd name="connsiteX2" fmla="*/ 560319 w 560319"/>
                <a:gd name="connsiteY2" fmla="*/ 0 h 1477645"/>
                <a:gd name="connsiteX0" fmla="*/ 563351 w 563351"/>
                <a:gd name="connsiteY0" fmla="*/ 1486534 h 1486534"/>
                <a:gd name="connsiteX1" fmla="*/ 14711 w 563351"/>
                <a:gd name="connsiteY1" fmla="*/ 998854 h 1486534"/>
                <a:gd name="connsiteX2" fmla="*/ 475085 w 563351"/>
                <a:gd name="connsiteY2" fmla="*/ 0 h 1486534"/>
                <a:gd name="connsiteX0" fmla="*/ 398443 w 472760"/>
                <a:gd name="connsiteY0" fmla="*/ 1469926 h 1469926"/>
                <a:gd name="connsiteX1" fmla="*/ 12386 w 472760"/>
                <a:gd name="connsiteY1" fmla="*/ 998854 h 1469926"/>
                <a:gd name="connsiteX2" fmla="*/ 472760 w 472760"/>
                <a:gd name="connsiteY2" fmla="*/ 0 h 1469926"/>
                <a:gd name="connsiteX0" fmla="*/ 470784 w 979148"/>
                <a:gd name="connsiteY0" fmla="*/ 1469926 h 1469926"/>
                <a:gd name="connsiteX1" fmla="*/ 84727 w 979148"/>
                <a:gd name="connsiteY1" fmla="*/ 998854 h 1469926"/>
                <a:gd name="connsiteX2" fmla="*/ 979148 w 979148"/>
                <a:gd name="connsiteY2" fmla="*/ 0 h 1469926"/>
                <a:gd name="connsiteX0" fmla="*/ 470784 w 979148"/>
                <a:gd name="connsiteY0" fmla="*/ 1469926 h 1469926"/>
                <a:gd name="connsiteX1" fmla="*/ 84727 w 979148"/>
                <a:gd name="connsiteY1" fmla="*/ 998854 h 1469926"/>
                <a:gd name="connsiteX2" fmla="*/ 979148 w 979148"/>
                <a:gd name="connsiteY2" fmla="*/ 0 h 1469926"/>
                <a:gd name="connsiteX0" fmla="*/ 431219 w 939583"/>
                <a:gd name="connsiteY0" fmla="*/ 1469926 h 1469926"/>
                <a:gd name="connsiteX1" fmla="*/ 84727 w 939583"/>
                <a:gd name="connsiteY1" fmla="*/ 934838 h 1469926"/>
                <a:gd name="connsiteX2" fmla="*/ 939583 w 939583"/>
                <a:gd name="connsiteY2" fmla="*/ 0 h 1469926"/>
                <a:gd name="connsiteX0" fmla="*/ 594237 w 1102601"/>
                <a:gd name="connsiteY0" fmla="*/ 1469926 h 1591270"/>
                <a:gd name="connsiteX1" fmla="*/ 84727 w 1102601"/>
                <a:gd name="connsiteY1" fmla="*/ 1346282 h 1591270"/>
                <a:gd name="connsiteX2" fmla="*/ 1102601 w 1102601"/>
                <a:gd name="connsiteY2" fmla="*/ 0 h 1591270"/>
                <a:gd name="connsiteX0" fmla="*/ 416976 w 1138053"/>
                <a:gd name="connsiteY0" fmla="*/ 1733802 h 1733802"/>
                <a:gd name="connsiteX1" fmla="*/ 120179 w 1138053"/>
                <a:gd name="connsiteY1" fmla="*/ 1346282 h 1733802"/>
                <a:gd name="connsiteX2" fmla="*/ 1138053 w 1138053"/>
                <a:gd name="connsiteY2" fmla="*/ 0 h 1733802"/>
                <a:gd name="connsiteX0" fmla="*/ 305909 w 1026986"/>
                <a:gd name="connsiteY0" fmla="*/ 1733802 h 1733802"/>
                <a:gd name="connsiteX1" fmla="*/ 120180 w 1026986"/>
                <a:gd name="connsiteY1" fmla="*/ 1075801 h 1733802"/>
                <a:gd name="connsiteX2" fmla="*/ 1026986 w 1026986"/>
                <a:gd name="connsiteY2" fmla="*/ 0 h 1733802"/>
                <a:gd name="connsiteX0" fmla="*/ 245109 w 1176490"/>
                <a:gd name="connsiteY0" fmla="*/ 1557144 h 1557144"/>
                <a:gd name="connsiteX1" fmla="*/ 269684 w 1176490"/>
                <a:gd name="connsiteY1" fmla="*/ 1075801 h 1557144"/>
                <a:gd name="connsiteX2" fmla="*/ 1176490 w 1176490"/>
                <a:gd name="connsiteY2" fmla="*/ 0 h 1557144"/>
                <a:gd name="connsiteX0" fmla="*/ 130654 w 1062035"/>
                <a:gd name="connsiteY0" fmla="*/ 1557144 h 1557144"/>
                <a:gd name="connsiteX1" fmla="*/ 155229 w 1062035"/>
                <a:gd name="connsiteY1" fmla="*/ 1075801 h 1557144"/>
                <a:gd name="connsiteX2" fmla="*/ 1062035 w 1062035"/>
                <a:gd name="connsiteY2" fmla="*/ 0 h 1557144"/>
                <a:gd name="connsiteX0" fmla="*/ 23852 w 955233"/>
                <a:gd name="connsiteY0" fmla="*/ 1557144 h 1557144"/>
                <a:gd name="connsiteX1" fmla="*/ 311250 w 955233"/>
                <a:gd name="connsiteY1" fmla="*/ 671956 h 1557144"/>
                <a:gd name="connsiteX2" fmla="*/ 955233 w 955233"/>
                <a:gd name="connsiteY2" fmla="*/ 0 h 1557144"/>
                <a:gd name="connsiteX0" fmla="*/ 29538 w 960919"/>
                <a:gd name="connsiteY0" fmla="*/ 1557144 h 1557144"/>
                <a:gd name="connsiteX1" fmla="*/ 155230 w 960919"/>
                <a:gd name="connsiteY1" fmla="*/ 778963 h 1557144"/>
                <a:gd name="connsiteX2" fmla="*/ 960919 w 960919"/>
                <a:gd name="connsiteY2" fmla="*/ 0 h 1557144"/>
                <a:gd name="connsiteX0" fmla="*/ 23852 w 975866"/>
                <a:gd name="connsiteY0" fmla="*/ 1459786 h 1459786"/>
                <a:gd name="connsiteX1" fmla="*/ 170177 w 975866"/>
                <a:gd name="connsiteY1" fmla="*/ 778963 h 1459786"/>
                <a:gd name="connsiteX2" fmla="*/ 975866 w 975866"/>
                <a:gd name="connsiteY2" fmla="*/ 0 h 1459786"/>
                <a:gd name="connsiteX0" fmla="*/ 77687 w 1029701"/>
                <a:gd name="connsiteY0" fmla="*/ 1459786 h 1459786"/>
                <a:gd name="connsiteX1" fmla="*/ 158669 w 1029701"/>
                <a:gd name="connsiteY1" fmla="*/ 730431 h 1459786"/>
                <a:gd name="connsiteX2" fmla="*/ 1029701 w 1029701"/>
                <a:gd name="connsiteY2" fmla="*/ 0 h 1459786"/>
                <a:gd name="connsiteX0" fmla="*/ 49200 w 1001214"/>
                <a:gd name="connsiteY0" fmla="*/ 1459786 h 1459786"/>
                <a:gd name="connsiteX1" fmla="*/ 158669 w 1001214"/>
                <a:gd name="connsiteY1" fmla="*/ 795921 h 1459786"/>
                <a:gd name="connsiteX2" fmla="*/ 1001214 w 1001214"/>
                <a:gd name="connsiteY2" fmla="*/ 0 h 1459786"/>
                <a:gd name="connsiteX0" fmla="*/ 122087 w 1074101"/>
                <a:gd name="connsiteY0" fmla="*/ 1459786 h 1459786"/>
                <a:gd name="connsiteX1" fmla="*/ 231556 w 1074101"/>
                <a:gd name="connsiteY1" fmla="*/ 795921 h 1459786"/>
                <a:gd name="connsiteX2" fmla="*/ 1074101 w 1074101"/>
                <a:gd name="connsiteY2" fmla="*/ 0 h 1459786"/>
                <a:gd name="connsiteX0" fmla="*/ 122087 w 1039016"/>
                <a:gd name="connsiteY0" fmla="*/ 1522937 h 1522937"/>
                <a:gd name="connsiteX1" fmla="*/ 196471 w 1039016"/>
                <a:gd name="connsiteY1" fmla="*/ 795921 h 1522937"/>
                <a:gd name="connsiteX2" fmla="*/ 1039016 w 1039016"/>
                <a:gd name="connsiteY2" fmla="*/ 0 h 1522937"/>
                <a:gd name="connsiteX0" fmla="*/ 122087 w 1241561"/>
                <a:gd name="connsiteY0" fmla="*/ 1524597 h 1524597"/>
                <a:gd name="connsiteX1" fmla="*/ 196471 w 1241561"/>
                <a:gd name="connsiteY1" fmla="*/ 797581 h 1524597"/>
                <a:gd name="connsiteX2" fmla="*/ 1241561 w 1241561"/>
                <a:gd name="connsiteY2" fmla="*/ 0 h 1524597"/>
                <a:gd name="connsiteX0" fmla="*/ 122087 w 1287739"/>
                <a:gd name="connsiteY0" fmla="*/ 1533951 h 1533951"/>
                <a:gd name="connsiteX1" fmla="*/ 196471 w 1287739"/>
                <a:gd name="connsiteY1" fmla="*/ 806935 h 1533951"/>
                <a:gd name="connsiteX2" fmla="*/ 1287739 w 1287739"/>
                <a:gd name="connsiteY2" fmla="*/ 0 h 1533951"/>
                <a:gd name="connsiteX0" fmla="*/ 122087 w 1278984"/>
                <a:gd name="connsiteY0" fmla="*/ 1515239 h 1515239"/>
                <a:gd name="connsiteX1" fmla="*/ 196471 w 1278984"/>
                <a:gd name="connsiteY1" fmla="*/ 788223 h 1515239"/>
                <a:gd name="connsiteX2" fmla="*/ 1278984 w 1278984"/>
                <a:gd name="connsiteY2" fmla="*/ 0 h 15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984" h="1515239">
                  <a:moveTo>
                    <a:pt x="122087" y="1515239"/>
                  </a:moveTo>
                  <a:cubicBezTo>
                    <a:pt x="0" y="1280415"/>
                    <a:pt x="3655" y="1040763"/>
                    <a:pt x="196471" y="788223"/>
                  </a:cubicBezTo>
                  <a:cubicBezTo>
                    <a:pt x="389287" y="535683"/>
                    <a:pt x="884612" y="252082"/>
                    <a:pt x="1278984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3" name="Freihandform 412"/>
            <p:cNvSpPr/>
            <p:nvPr/>
          </p:nvSpPr>
          <p:spPr>
            <a:xfrm>
              <a:off x="8096251" y="4060296"/>
              <a:ext cx="731576" cy="1049002"/>
            </a:xfrm>
            <a:custGeom>
              <a:avLst/>
              <a:gdLst>
                <a:gd name="connsiteX0" fmla="*/ 106680 w 246380"/>
                <a:gd name="connsiteY0" fmla="*/ 601980 h 601980"/>
                <a:gd name="connsiteX1" fmla="*/ 228600 w 246380"/>
                <a:gd name="connsiteY1" fmla="*/ 327660 h 601980"/>
                <a:gd name="connsiteX2" fmla="*/ 0 w 246380"/>
                <a:gd name="connsiteY2" fmla="*/ 0 h 601980"/>
                <a:gd name="connsiteX0" fmla="*/ 282355 w 451334"/>
                <a:gd name="connsiteY0" fmla="*/ 640080 h 640080"/>
                <a:gd name="connsiteX1" fmla="*/ 404275 w 451334"/>
                <a:gd name="connsiteY1" fmla="*/ 365760 h 640080"/>
                <a:gd name="connsiteX2" fmla="*/ 0 w 451334"/>
                <a:gd name="connsiteY2" fmla="*/ 0 h 640080"/>
                <a:gd name="connsiteX0" fmla="*/ 367030 w 550122"/>
                <a:gd name="connsiteY0" fmla="*/ 671195 h 671195"/>
                <a:gd name="connsiteX1" fmla="*/ 488950 w 550122"/>
                <a:gd name="connsiteY1" fmla="*/ 396875 h 671195"/>
                <a:gd name="connsiteX2" fmla="*/ 0 w 550122"/>
                <a:gd name="connsiteY2" fmla="*/ 0 h 671195"/>
                <a:gd name="connsiteX0" fmla="*/ 367030 w 436880"/>
                <a:gd name="connsiteY0" fmla="*/ 671195 h 671195"/>
                <a:gd name="connsiteX1" fmla="*/ 349250 w 436880"/>
                <a:gd name="connsiteY1" fmla="*/ 374650 h 671195"/>
                <a:gd name="connsiteX2" fmla="*/ 0 w 436880"/>
                <a:gd name="connsiteY2" fmla="*/ 0 h 671195"/>
                <a:gd name="connsiteX0" fmla="*/ 446405 w 516255"/>
                <a:gd name="connsiteY0" fmla="*/ 674371 h 674371"/>
                <a:gd name="connsiteX1" fmla="*/ 428625 w 516255"/>
                <a:gd name="connsiteY1" fmla="*/ 377826 h 674371"/>
                <a:gd name="connsiteX2" fmla="*/ 0 w 516255"/>
                <a:gd name="connsiteY2" fmla="*/ 0 h 674371"/>
                <a:gd name="connsiteX0" fmla="*/ 310017 w 480294"/>
                <a:gd name="connsiteY0" fmla="*/ 710479 h 710479"/>
                <a:gd name="connsiteX1" fmla="*/ 428625 w 480294"/>
                <a:gd name="connsiteY1" fmla="*/ 377826 h 710479"/>
                <a:gd name="connsiteX2" fmla="*/ 0 w 480294"/>
                <a:gd name="connsiteY2" fmla="*/ 0 h 710479"/>
                <a:gd name="connsiteX0" fmla="*/ 786267 w 1035919"/>
                <a:gd name="connsiteY0" fmla="*/ 691429 h 691429"/>
                <a:gd name="connsiteX1" fmla="*/ 904875 w 1035919"/>
                <a:gd name="connsiteY1" fmla="*/ 358776 h 691429"/>
                <a:gd name="connsiteX2" fmla="*/ 0 w 1035919"/>
                <a:gd name="connsiteY2" fmla="*/ 0 h 691429"/>
                <a:gd name="connsiteX0" fmla="*/ 786267 w 930998"/>
                <a:gd name="connsiteY0" fmla="*/ 691429 h 691429"/>
                <a:gd name="connsiteX1" fmla="*/ 799954 w 930998"/>
                <a:gd name="connsiteY1" fmla="*/ 333160 h 691429"/>
                <a:gd name="connsiteX2" fmla="*/ 0 w 930998"/>
                <a:gd name="connsiteY2" fmla="*/ 0 h 691429"/>
                <a:gd name="connsiteX0" fmla="*/ 837067 w 990265"/>
                <a:gd name="connsiteY0" fmla="*/ 697779 h 697779"/>
                <a:gd name="connsiteX1" fmla="*/ 850754 w 990265"/>
                <a:gd name="connsiteY1" fmla="*/ 339510 h 697779"/>
                <a:gd name="connsiteX2" fmla="*/ 0 w 990265"/>
                <a:gd name="connsiteY2" fmla="*/ 0 h 697779"/>
                <a:gd name="connsiteX0" fmla="*/ 1146919 w 1216769"/>
                <a:gd name="connsiteY0" fmla="*/ 1313797 h 1313797"/>
                <a:gd name="connsiteX1" fmla="*/ 850754 w 1216769"/>
                <a:gd name="connsiteY1" fmla="*/ 339510 h 1313797"/>
                <a:gd name="connsiteX2" fmla="*/ 0 w 1216769"/>
                <a:gd name="connsiteY2" fmla="*/ 0 h 1313797"/>
                <a:gd name="connsiteX0" fmla="*/ 1146919 w 1407922"/>
                <a:gd name="connsiteY0" fmla="*/ 1313797 h 1313797"/>
                <a:gd name="connsiteX1" fmla="*/ 1216769 w 1407922"/>
                <a:gd name="connsiteY1" fmla="*/ 668060 h 1313797"/>
                <a:gd name="connsiteX2" fmla="*/ 0 w 1407922"/>
                <a:gd name="connsiteY2" fmla="*/ 0 h 1313797"/>
                <a:gd name="connsiteX0" fmla="*/ 920151 w 1143360"/>
                <a:gd name="connsiteY0" fmla="*/ 1306102 h 1306102"/>
                <a:gd name="connsiteX1" fmla="*/ 990001 w 1143360"/>
                <a:gd name="connsiteY1" fmla="*/ 660365 h 1306102"/>
                <a:gd name="connsiteX2" fmla="*/ 0 w 1143360"/>
                <a:gd name="connsiteY2" fmla="*/ 0 h 1306102"/>
                <a:gd name="connsiteX0" fmla="*/ 673493 w 1102251"/>
                <a:gd name="connsiteY0" fmla="*/ 1545552 h 1545552"/>
                <a:gd name="connsiteX1" fmla="*/ 990001 w 1102251"/>
                <a:gd name="connsiteY1" fmla="*/ 660365 h 1545552"/>
                <a:gd name="connsiteX2" fmla="*/ 0 w 1102251"/>
                <a:gd name="connsiteY2" fmla="*/ 0 h 1545552"/>
                <a:gd name="connsiteX0" fmla="*/ 673493 w 1073189"/>
                <a:gd name="connsiteY0" fmla="*/ 1545552 h 1545552"/>
                <a:gd name="connsiteX1" fmla="*/ 960940 w 1073189"/>
                <a:gd name="connsiteY1" fmla="*/ 873464 h 1545552"/>
                <a:gd name="connsiteX2" fmla="*/ 0 w 1073189"/>
                <a:gd name="connsiteY2" fmla="*/ 0 h 1545552"/>
                <a:gd name="connsiteX0" fmla="*/ 673493 w 1073190"/>
                <a:gd name="connsiteY0" fmla="*/ 1545552 h 1545552"/>
                <a:gd name="connsiteX1" fmla="*/ 960942 w 1073190"/>
                <a:gd name="connsiteY1" fmla="*/ 767370 h 1545552"/>
                <a:gd name="connsiteX2" fmla="*/ 0 w 1073190"/>
                <a:gd name="connsiteY2" fmla="*/ 0 h 1545552"/>
                <a:gd name="connsiteX0" fmla="*/ 701560 w 1077869"/>
                <a:gd name="connsiteY0" fmla="*/ 1545552 h 1545552"/>
                <a:gd name="connsiteX1" fmla="*/ 960942 w 1077869"/>
                <a:gd name="connsiteY1" fmla="*/ 767370 h 1545552"/>
                <a:gd name="connsiteX2" fmla="*/ 0 w 1077869"/>
                <a:gd name="connsiteY2" fmla="*/ 0 h 154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869" h="1545552">
                  <a:moveTo>
                    <a:pt x="701560" y="1545552"/>
                  </a:moveTo>
                  <a:cubicBezTo>
                    <a:pt x="771410" y="1458557"/>
                    <a:pt x="1077869" y="1024962"/>
                    <a:pt x="960942" y="767370"/>
                  </a:cubicBezTo>
                  <a:cubicBezTo>
                    <a:pt x="844015" y="509778"/>
                    <a:pt x="0" y="0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4" name="Freihandform 413"/>
            <p:cNvSpPr/>
            <p:nvPr/>
          </p:nvSpPr>
          <p:spPr>
            <a:xfrm>
              <a:off x="8565657" y="4071346"/>
              <a:ext cx="328757" cy="1037953"/>
            </a:xfrm>
            <a:custGeom>
              <a:avLst/>
              <a:gdLst>
                <a:gd name="connsiteX0" fmla="*/ 106680 w 246380"/>
                <a:gd name="connsiteY0" fmla="*/ 601980 h 601980"/>
                <a:gd name="connsiteX1" fmla="*/ 228600 w 246380"/>
                <a:gd name="connsiteY1" fmla="*/ 327660 h 601980"/>
                <a:gd name="connsiteX2" fmla="*/ 0 w 246380"/>
                <a:gd name="connsiteY2" fmla="*/ 0 h 601980"/>
                <a:gd name="connsiteX0" fmla="*/ 282355 w 451334"/>
                <a:gd name="connsiteY0" fmla="*/ 640080 h 640080"/>
                <a:gd name="connsiteX1" fmla="*/ 404275 w 451334"/>
                <a:gd name="connsiteY1" fmla="*/ 365760 h 640080"/>
                <a:gd name="connsiteX2" fmla="*/ 0 w 451334"/>
                <a:gd name="connsiteY2" fmla="*/ 0 h 640080"/>
                <a:gd name="connsiteX0" fmla="*/ 367030 w 550122"/>
                <a:gd name="connsiteY0" fmla="*/ 671195 h 671195"/>
                <a:gd name="connsiteX1" fmla="*/ 488950 w 550122"/>
                <a:gd name="connsiteY1" fmla="*/ 396875 h 671195"/>
                <a:gd name="connsiteX2" fmla="*/ 0 w 550122"/>
                <a:gd name="connsiteY2" fmla="*/ 0 h 671195"/>
                <a:gd name="connsiteX0" fmla="*/ 367030 w 436880"/>
                <a:gd name="connsiteY0" fmla="*/ 671195 h 671195"/>
                <a:gd name="connsiteX1" fmla="*/ 349250 w 436880"/>
                <a:gd name="connsiteY1" fmla="*/ 374650 h 671195"/>
                <a:gd name="connsiteX2" fmla="*/ 0 w 436880"/>
                <a:gd name="connsiteY2" fmla="*/ 0 h 671195"/>
                <a:gd name="connsiteX0" fmla="*/ 446405 w 516255"/>
                <a:gd name="connsiteY0" fmla="*/ 674371 h 674371"/>
                <a:gd name="connsiteX1" fmla="*/ 428625 w 516255"/>
                <a:gd name="connsiteY1" fmla="*/ 377826 h 674371"/>
                <a:gd name="connsiteX2" fmla="*/ 0 w 516255"/>
                <a:gd name="connsiteY2" fmla="*/ 0 h 674371"/>
                <a:gd name="connsiteX0" fmla="*/ 310017 w 480294"/>
                <a:gd name="connsiteY0" fmla="*/ 710479 h 710479"/>
                <a:gd name="connsiteX1" fmla="*/ 428625 w 480294"/>
                <a:gd name="connsiteY1" fmla="*/ 377826 h 710479"/>
                <a:gd name="connsiteX2" fmla="*/ 0 w 480294"/>
                <a:gd name="connsiteY2" fmla="*/ 0 h 710479"/>
                <a:gd name="connsiteX0" fmla="*/ 405267 w 591419"/>
                <a:gd name="connsiteY0" fmla="*/ 704129 h 704129"/>
                <a:gd name="connsiteX1" fmla="*/ 523875 w 591419"/>
                <a:gd name="connsiteY1" fmla="*/ 371476 h 704129"/>
                <a:gd name="connsiteX2" fmla="*/ 0 w 591419"/>
                <a:gd name="connsiteY2" fmla="*/ 0 h 704129"/>
                <a:gd name="connsiteX0" fmla="*/ 0 w 148898"/>
                <a:gd name="connsiteY0" fmla="*/ 710389 h 710389"/>
                <a:gd name="connsiteX1" fmla="*/ 118608 w 148898"/>
                <a:gd name="connsiteY1" fmla="*/ 377736 h 710389"/>
                <a:gd name="connsiteX2" fmla="*/ 148898 w 148898"/>
                <a:gd name="connsiteY2" fmla="*/ 0 h 710389"/>
                <a:gd name="connsiteX0" fmla="*/ 0 w 216303"/>
                <a:gd name="connsiteY0" fmla="*/ 710389 h 710389"/>
                <a:gd name="connsiteX1" fmla="*/ 191487 w 216303"/>
                <a:gd name="connsiteY1" fmla="*/ 383870 h 710389"/>
                <a:gd name="connsiteX2" fmla="*/ 148898 w 216303"/>
                <a:gd name="connsiteY2" fmla="*/ 0 h 710389"/>
                <a:gd name="connsiteX0" fmla="*/ 165120 w 234970"/>
                <a:gd name="connsiteY0" fmla="*/ 1320780 h 1320780"/>
                <a:gd name="connsiteX1" fmla="*/ 42588 w 234970"/>
                <a:gd name="connsiteY1" fmla="*/ 383870 h 1320780"/>
                <a:gd name="connsiteX2" fmla="*/ -1 w 234970"/>
                <a:gd name="connsiteY2" fmla="*/ 0 h 1320780"/>
                <a:gd name="connsiteX0" fmla="*/ 165121 w 446639"/>
                <a:gd name="connsiteY0" fmla="*/ 1320780 h 1320780"/>
                <a:gd name="connsiteX1" fmla="*/ 419119 w 446639"/>
                <a:gd name="connsiteY1" fmla="*/ 675043 h 1320780"/>
                <a:gd name="connsiteX2" fmla="*/ 0 w 446639"/>
                <a:gd name="connsiteY2" fmla="*/ 0 h 1320780"/>
                <a:gd name="connsiteX0" fmla="*/ 0 w 262806"/>
                <a:gd name="connsiteY0" fmla="*/ 1289820 h 1289820"/>
                <a:gd name="connsiteX1" fmla="*/ 253998 w 262806"/>
                <a:gd name="connsiteY1" fmla="*/ 644083 h 1289820"/>
                <a:gd name="connsiteX2" fmla="*/ 52851 w 262806"/>
                <a:gd name="connsiteY2" fmla="*/ 0 h 1289820"/>
                <a:gd name="connsiteX0" fmla="*/ 0 w 529447"/>
                <a:gd name="connsiteY0" fmla="*/ 1529271 h 1529271"/>
                <a:gd name="connsiteX1" fmla="*/ 482547 w 529447"/>
                <a:gd name="connsiteY1" fmla="*/ 644083 h 1529271"/>
                <a:gd name="connsiteX2" fmla="*/ 281400 w 529447"/>
                <a:gd name="connsiteY2" fmla="*/ 0 h 1529271"/>
                <a:gd name="connsiteX0" fmla="*/ 0 w 484374"/>
                <a:gd name="connsiteY0" fmla="*/ 1529271 h 1529271"/>
                <a:gd name="connsiteX1" fmla="*/ 437475 w 484374"/>
                <a:gd name="connsiteY1" fmla="*/ 751089 h 1529271"/>
                <a:gd name="connsiteX2" fmla="*/ 281400 w 484374"/>
                <a:gd name="connsiteY2" fmla="*/ 0 h 152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4374" h="1529271">
                  <a:moveTo>
                    <a:pt x="0" y="1529271"/>
                  </a:moveTo>
                  <a:cubicBezTo>
                    <a:pt x="69850" y="1442276"/>
                    <a:pt x="390575" y="1005967"/>
                    <a:pt x="437475" y="751089"/>
                  </a:cubicBezTo>
                  <a:cubicBezTo>
                    <a:pt x="484375" y="496211"/>
                    <a:pt x="281400" y="0"/>
                    <a:pt x="281400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5" name="Freihandform 414"/>
            <p:cNvSpPr/>
            <p:nvPr/>
          </p:nvSpPr>
          <p:spPr>
            <a:xfrm>
              <a:off x="6982652" y="4052427"/>
              <a:ext cx="561788" cy="1035242"/>
            </a:xfrm>
            <a:custGeom>
              <a:avLst/>
              <a:gdLst>
                <a:gd name="connsiteX0" fmla="*/ 607060 w 607060"/>
                <a:gd name="connsiteY0" fmla="*/ 1455420 h 1455420"/>
                <a:gd name="connsiteX1" fmla="*/ 58420 w 607060"/>
                <a:gd name="connsiteY1" fmla="*/ 967740 h 1455420"/>
                <a:gd name="connsiteX2" fmla="*/ 256540 w 607060"/>
                <a:gd name="connsiteY2" fmla="*/ 0 h 1455420"/>
                <a:gd name="connsiteX0" fmla="*/ 585601 w 585601"/>
                <a:gd name="connsiteY0" fmla="*/ 1455420 h 1455420"/>
                <a:gd name="connsiteX1" fmla="*/ 36961 w 585601"/>
                <a:gd name="connsiteY1" fmla="*/ 967740 h 1455420"/>
                <a:gd name="connsiteX2" fmla="*/ 363837 w 585601"/>
                <a:gd name="connsiteY2" fmla="*/ 0 h 1455420"/>
                <a:gd name="connsiteX0" fmla="*/ 585601 w 585601"/>
                <a:gd name="connsiteY0" fmla="*/ 1455420 h 1455420"/>
                <a:gd name="connsiteX1" fmla="*/ 36961 w 585601"/>
                <a:gd name="connsiteY1" fmla="*/ 967740 h 1455420"/>
                <a:gd name="connsiteX2" fmla="*/ 363837 w 585601"/>
                <a:gd name="connsiteY2" fmla="*/ 0 h 1455420"/>
                <a:gd name="connsiteX0" fmla="*/ 550308 w 560319"/>
                <a:gd name="connsiteY0" fmla="*/ 1477645 h 1477645"/>
                <a:gd name="connsiteX1" fmla="*/ 1668 w 560319"/>
                <a:gd name="connsiteY1" fmla="*/ 989965 h 1477645"/>
                <a:gd name="connsiteX2" fmla="*/ 560319 w 560319"/>
                <a:gd name="connsiteY2" fmla="*/ 0 h 1477645"/>
                <a:gd name="connsiteX0" fmla="*/ 550308 w 560319"/>
                <a:gd name="connsiteY0" fmla="*/ 1477645 h 1477645"/>
                <a:gd name="connsiteX1" fmla="*/ 1668 w 560319"/>
                <a:gd name="connsiteY1" fmla="*/ 989965 h 1477645"/>
                <a:gd name="connsiteX2" fmla="*/ 560319 w 560319"/>
                <a:gd name="connsiteY2" fmla="*/ 0 h 1477645"/>
                <a:gd name="connsiteX0" fmla="*/ 563351 w 563351"/>
                <a:gd name="connsiteY0" fmla="*/ 1486534 h 1486534"/>
                <a:gd name="connsiteX1" fmla="*/ 14711 w 563351"/>
                <a:gd name="connsiteY1" fmla="*/ 998854 h 1486534"/>
                <a:gd name="connsiteX2" fmla="*/ 475085 w 563351"/>
                <a:gd name="connsiteY2" fmla="*/ 0 h 1486534"/>
                <a:gd name="connsiteX0" fmla="*/ 398443 w 472760"/>
                <a:gd name="connsiteY0" fmla="*/ 1469926 h 1469926"/>
                <a:gd name="connsiteX1" fmla="*/ 12386 w 472760"/>
                <a:gd name="connsiteY1" fmla="*/ 998854 h 1469926"/>
                <a:gd name="connsiteX2" fmla="*/ 472760 w 472760"/>
                <a:gd name="connsiteY2" fmla="*/ 0 h 1469926"/>
                <a:gd name="connsiteX0" fmla="*/ 470784 w 979148"/>
                <a:gd name="connsiteY0" fmla="*/ 1469926 h 1469926"/>
                <a:gd name="connsiteX1" fmla="*/ 84727 w 979148"/>
                <a:gd name="connsiteY1" fmla="*/ 998854 h 1469926"/>
                <a:gd name="connsiteX2" fmla="*/ 979148 w 979148"/>
                <a:gd name="connsiteY2" fmla="*/ 0 h 1469926"/>
                <a:gd name="connsiteX0" fmla="*/ 470784 w 979148"/>
                <a:gd name="connsiteY0" fmla="*/ 1469926 h 1469926"/>
                <a:gd name="connsiteX1" fmla="*/ 84727 w 979148"/>
                <a:gd name="connsiteY1" fmla="*/ 998854 h 1469926"/>
                <a:gd name="connsiteX2" fmla="*/ 979148 w 979148"/>
                <a:gd name="connsiteY2" fmla="*/ 0 h 1469926"/>
                <a:gd name="connsiteX0" fmla="*/ 431219 w 939583"/>
                <a:gd name="connsiteY0" fmla="*/ 1469926 h 1469926"/>
                <a:gd name="connsiteX1" fmla="*/ 84727 w 939583"/>
                <a:gd name="connsiteY1" fmla="*/ 934838 h 1469926"/>
                <a:gd name="connsiteX2" fmla="*/ 939583 w 939583"/>
                <a:gd name="connsiteY2" fmla="*/ 0 h 1469926"/>
                <a:gd name="connsiteX0" fmla="*/ 594237 w 1102601"/>
                <a:gd name="connsiteY0" fmla="*/ 1469926 h 1591270"/>
                <a:gd name="connsiteX1" fmla="*/ 84727 w 1102601"/>
                <a:gd name="connsiteY1" fmla="*/ 1346282 h 1591270"/>
                <a:gd name="connsiteX2" fmla="*/ 1102601 w 1102601"/>
                <a:gd name="connsiteY2" fmla="*/ 0 h 1591270"/>
                <a:gd name="connsiteX0" fmla="*/ 416976 w 1138053"/>
                <a:gd name="connsiteY0" fmla="*/ 1733802 h 1733802"/>
                <a:gd name="connsiteX1" fmla="*/ 120179 w 1138053"/>
                <a:gd name="connsiteY1" fmla="*/ 1346282 h 1733802"/>
                <a:gd name="connsiteX2" fmla="*/ 1138053 w 1138053"/>
                <a:gd name="connsiteY2" fmla="*/ 0 h 1733802"/>
                <a:gd name="connsiteX0" fmla="*/ 305909 w 1026986"/>
                <a:gd name="connsiteY0" fmla="*/ 1733802 h 1733802"/>
                <a:gd name="connsiteX1" fmla="*/ 120180 w 1026986"/>
                <a:gd name="connsiteY1" fmla="*/ 1075801 h 1733802"/>
                <a:gd name="connsiteX2" fmla="*/ 1026986 w 1026986"/>
                <a:gd name="connsiteY2" fmla="*/ 0 h 1733802"/>
                <a:gd name="connsiteX0" fmla="*/ 245109 w 1176490"/>
                <a:gd name="connsiteY0" fmla="*/ 1557144 h 1557144"/>
                <a:gd name="connsiteX1" fmla="*/ 269684 w 1176490"/>
                <a:gd name="connsiteY1" fmla="*/ 1075801 h 1557144"/>
                <a:gd name="connsiteX2" fmla="*/ 1176490 w 1176490"/>
                <a:gd name="connsiteY2" fmla="*/ 0 h 1557144"/>
                <a:gd name="connsiteX0" fmla="*/ 130654 w 1062035"/>
                <a:gd name="connsiteY0" fmla="*/ 1557144 h 1557144"/>
                <a:gd name="connsiteX1" fmla="*/ 155229 w 1062035"/>
                <a:gd name="connsiteY1" fmla="*/ 1075801 h 1557144"/>
                <a:gd name="connsiteX2" fmla="*/ 1062035 w 1062035"/>
                <a:gd name="connsiteY2" fmla="*/ 0 h 1557144"/>
                <a:gd name="connsiteX0" fmla="*/ 23852 w 955233"/>
                <a:gd name="connsiteY0" fmla="*/ 1557144 h 1557144"/>
                <a:gd name="connsiteX1" fmla="*/ 311250 w 955233"/>
                <a:gd name="connsiteY1" fmla="*/ 671956 h 1557144"/>
                <a:gd name="connsiteX2" fmla="*/ 955233 w 955233"/>
                <a:gd name="connsiteY2" fmla="*/ 0 h 1557144"/>
                <a:gd name="connsiteX0" fmla="*/ 29538 w 960919"/>
                <a:gd name="connsiteY0" fmla="*/ 1557144 h 1557144"/>
                <a:gd name="connsiteX1" fmla="*/ 155230 w 960919"/>
                <a:gd name="connsiteY1" fmla="*/ 778963 h 1557144"/>
                <a:gd name="connsiteX2" fmla="*/ 960919 w 960919"/>
                <a:gd name="connsiteY2" fmla="*/ 0 h 1557144"/>
                <a:gd name="connsiteX0" fmla="*/ 23852 w 975866"/>
                <a:gd name="connsiteY0" fmla="*/ 1459786 h 1459786"/>
                <a:gd name="connsiteX1" fmla="*/ 170177 w 975866"/>
                <a:gd name="connsiteY1" fmla="*/ 778963 h 1459786"/>
                <a:gd name="connsiteX2" fmla="*/ 975866 w 975866"/>
                <a:gd name="connsiteY2" fmla="*/ 0 h 1459786"/>
                <a:gd name="connsiteX0" fmla="*/ 77687 w 1029701"/>
                <a:gd name="connsiteY0" fmla="*/ 1459786 h 1459786"/>
                <a:gd name="connsiteX1" fmla="*/ 158669 w 1029701"/>
                <a:gd name="connsiteY1" fmla="*/ 730431 h 1459786"/>
                <a:gd name="connsiteX2" fmla="*/ 1029701 w 1029701"/>
                <a:gd name="connsiteY2" fmla="*/ 0 h 1459786"/>
                <a:gd name="connsiteX0" fmla="*/ 49200 w 1001214"/>
                <a:gd name="connsiteY0" fmla="*/ 1459786 h 1459786"/>
                <a:gd name="connsiteX1" fmla="*/ 158669 w 1001214"/>
                <a:gd name="connsiteY1" fmla="*/ 795921 h 1459786"/>
                <a:gd name="connsiteX2" fmla="*/ 1001214 w 1001214"/>
                <a:gd name="connsiteY2" fmla="*/ 0 h 1459786"/>
                <a:gd name="connsiteX0" fmla="*/ 122087 w 1074101"/>
                <a:gd name="connsiteY0" fmla="*/ 1459786 h 1459786"/>
                <a:gd name="connsiteX1" fmla="*/ 231556 w 1074101"/>
                <a:gd name="connsiteY1" fmla="*/ 795921 h 1459786"/>
                <a:gd name="connsiteX2" fmla="*/ 1074101 w 1074101"/>
                <a:gd name="connsiteY2" fmla="*/ 0 h 1459786"/>
                <a:gd name="connsiteX0" fmla="*/ 122087 w 1039016"/>
                <a:gd name="connsiteY0" fmla="*/ 1522937 h 1522937"/>
                <a:gd name="connsiteX1" fmla="*/ 196471 w 1039016"/>
                <a:gd name="connsiteY1" fmla="*/ 795921 h 1522937"/>
                <a:gd name="connsiteX2" fmla="*/ 1039016 w 1039016"/>
                <a:gd name="connsiteY2" fmla="*/ 0 h 1522937"/>
                <a:gd name="connsiteX0" fmla="*/ 122087 w 625022"/>
                <a:gd name="connsiteY0" fmla="*/ 1543988 h 1543988"/>
                <a:gd name="connsiteX1" fmla="*/ 196471 w 625022"/>
                <a:gd name="connsiteY1" fmla="*/ 816972 h 1543988"/>
                <a:gd name="connsiteX2" fmla="*/ 625022 w 625022"/>
                <a:gd name="connsiteY2" fmla="*/ 0 h 1543988"/>
                <a:gd name="connsiteX0" fmla="*/ 122087 w 625022"/>
                <a:gd name="connsiteY0" fmla="*/ 1543988 h 1543988"/>
                <a:gd name="connsiteX1" fmla="*/ 196471 w 625022"/>
                <a:gd name="connsiteY1" fmla="*/ 816972 h 1543988"/>
                <a:gd name="connsiteX2" fmla="*/ 625022 w 625022"/>
                <a:gd name="connsiteY2" fmla="*/ 0 h 1543988"/>
                <a:gd name="connsiteX0" fmla="*/ 128306 w 631241"/>
                <a:gd name="connsiteY0" fmla="*/ 1543988 h 1543988"/>
                <a:gd name="connsiteX1" fmla="*/ 83822 w 631241"/>
                <a:gd name="connsiteY1" fmla="*/ 796508 h 1543988"/>
                <a:gd name="connsiteX2" fmla="*/ 631241 w 631241"/>
                <a:gd name="connsiteY2" fmla="*/ 0 h 1543988"/>
                <a:gd name="connsiteX0" fmla="*/ 156373 w 827713"/>
                <a:gd name="connsiteY0" fmla="*/ 1525276 h 1525276"/>
                <a:gd name="connsiteX1" fmla="*/ 111889 w 827713"/>
                <a:gd name="connsiteY1" fmla="*/ 777796 h 1525276"/>
                <a:gd name="connsiteX2" fmla="*/ 827712 w 827713"/>
                <a:gd name="connsiteY2" fmla="*/ 0 h 152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7713" h="1525276">
                  <a:moveTo>
                    <a:pt x="156373" y="1525276"/>
                  </a:moveTo>
                  <a:cubicBezTo>
                    <a:pt x="34286" y="1290452"/>
                    <a:pt x="-1" y="1032009"/>
                    <a:pt x="111889" y="777796"/>
                  </a:cubicBezTo>
                  <a:cubicBezTo>
                    <a:pt x="223779" y="523583"/>
                    <a:pt x="515351" y="282598"/>
                    <a:pt x="827712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04" name="Flussdiagramm: Magnetplattenspeicher 1103"/>
          <p:cNvSpPr/>
          <p:nvPr/>
        </p:nvSpPr>
        <p:spPr>
          <a:xfrm>
            <a:off x="8360484" y="5630506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5" name="Flussdiagramm: Magnetplattenspeicher 1104"/>
          <p:cNvSpPr/>
          <p:nvPr/>
        </p:nvSpPr>
        <p:spPr>
          <a:xfrm>
            <a:off x="7708164" y="5175810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6" name="Flussdiagramm: Magnetplattenspeicher 1105"/>
          <p:cNvSpPr/>
          <p:nvPr/>
        </p:nvSpPr>
        <p:spPr>
          <a:xfrm>
            <a:off x="7036592" y="5109298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6" name="Abgerundete rechteckige Legende 775"/>
          <p:cNvSpPr/>
          <p:nvPr/>
        </p:nvSpPr>
        <p:spPr>
          <a:xfrm>
            <a:off x="2484159" y="4906108"/>
            <a:ext cx="3320296" cy="1306305"/>
          </a:xfrm>
          <a:prstGeom prst="wedgeRoundRectCallout">
            <a:avLst>
              <a:gd name="adj1" fmla="val 57160"/>
              <a:gd name="adj2" fmla="val 2632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Large amounts of </a:t>
            </a:r>
            <a:r>
              <a:rPr lang="en-US" b="1" dirty="0" smtClean="0">
                <a:solidFill>
                  <a:schemeClr val="tx1"/>
                </a:solidFill>
              </a:rPr>
              <a:t>trajectory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E.g. 3∙10</a:t>
            </a:r>
            <a:r>
              <a:rPr lang="en-US" baseline="30000" dirty="0" smtClean="0">
                <a:solidFill>
                  <a:schemeClr val="tx1"/>
                </a:solidFill>
              </a:rPr>
              <a:t>7</a:t>
            </a:r>
            <a:r>
              <a:rPr lang="en-US" dirty="0" smtClean="0">
                <a:solidFill>
                  <a:schemeClr val="tx1"/>
                </a:solidFill>
              </a:rPr>
              <a:t> GPS records per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High communication cost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Huge storage consumption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9" name="Flussdiagramm: Magnetplattenspeicher 1108"/>
          <p:cNvSpPr/>
          <p:nvPr/>
        </p:nvSpPr>
        <p:spPr>
          <a:xfrm>
            <a:off x="8388595" y="5076392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14" grpId="0" animBg="1"/>
      <p:bldP spid="775" grpId="0" animBg="1"/>
      <p:bldP spid="775" grpId="1" animBg="1"/>
      <p:bldP spid="777" grpId="0" animBg="1"/>
      <p:bldP spid="776" grpId="0" animBg="1"/>
      <p:bldP spid="77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71612"/>
            <a:ext cx="6409407" cy="4525963"/>
          </a:xfrm>
        </p:spPr>
        <p:txBody>
          <a:bodyPr anchor="ctr" anchorCtr="0"/>
          <a:lstStyle/>
          <a:p>
            <a:r>
              <a:rPr lang="en-US" dirty="0" smtClean="0"/>
              <a:t>Motivation and problem statement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Efficient real-time trajectory tracking</a:t>
            </a:r>
          </a:p>
          <a:p>
            <a:pPr lvl="1"/>
            <a:r>
              <a:rPr lang="en-US" dirty="0" smtClean="0"/>
              <a:t>Formal problem description</a:t>
            </a:r>
          </a:p>
          <a:p>
            <a:pPr lvl="1"/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Generic Remote Trajectory Simplification (GRTS)</a:t>
            </a:r>
          </a:p>
          <a:p>
            <a:pPr lvl="1"/>
            <a:r>
              <a:rPr lang="en-US" dirty="0" smtClean="0"/>
              <a:t>Evaluation and conclusion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Distributed indexing of space-partitioned trajectories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-468560" y="1715008"/>
            <a:ext cx="5040560" cy="77788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Dokumente und Einstellungen\Ralph\Lokale Einstellungen\Temporary Internet Files\Content.IE5\5XPDLH34\MP9004028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0486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Tracking:</a:t>
            </a:r>
            <a:r>
              <a:rPr lang="en-US" dirty="0" smtClean="0">
                <a:solidFill>
                  <a:srgbClr val="045EBC"/>
                </a:solidFill>
              </a:rPr>
              <a:t> Formal Problem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2143121"/>
            <a:ext cx="8135618" cy="207796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Actual trajectory </a:t>
            </a:r>
            <a:r>
              <a:rPr lang="en-US" b="1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is function </a:t>
            </a:r>
            <a:r>
              <a:rPr lang="en-US" dirty="0" smtClean="0">
                <a:latin typeface="Mathematica7"/>
                <a:ea typeface="Mathematica7"/>
              </a:rPr>
              <a:t>R</a:t>
            </a:r>
            <a:r>
              <a:rPr lang="en-US" dirty="0" smtClean="0">
                <a:sym typeface="Mathematica7"/>
              </a:rPr>
              <a:t> </a:t>
            </a:r>
            <a:r>
              <a:rPr lang="en-US" dirty="0" smtClean="0">
                <a:sym typeface="Wingdings" pitchFamily="2" charset="2"/>
              </a:rPr>
              <a:t>→ </a:t>
            </a:r>
            <a:r>
              <a:rPr lang="en-US" dirty="0" smtClean="0">
                <a:latin typeface="Mathematica7"/>
                <a:ea typeface="Mathematica7"/>
              </a:rPr>
              <a:t>R</a:t>
            </a:r>
            <a:r>
              <a:rPr lang="en-US" i="1" baseline="30000" dirty="0" smtClean="0">
                <a:sym typeface="Mathematica7"/>
              </a:rPr>
              <a:t>d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Sensed trajectory </a:t>
            </a:r>
            <a:r>
              <a:rPr lang="en-US" b="1" i="1" dirty="0" smtClean="0"/>
              <a:t>s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with vertices </a:t>
            </a:r>
            <a:r>
              <a:rPr lang="en-US" b="1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b="1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b="1" i="1" dirty="0" err="1" smtClean="0"/>
              <a:t>s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  <a:p>
            <a:pPr lvl="1">
              <a:buNone/>
            </a:pPr>
            <a:r>
              <a:rPr lang="en-US" dirty="0" smtClean="0">
                <a:cs typeface="Arial" charset="0"/>
              </a:rPr>
              <a:t>… subject to inaccuracies</a:t>
            </a:r>
          </a:p>
          <a:p>
            <a:pPr>
              <a:buNone/>
            </a:pPr>
            <a:r>
              <a:rPr lang="en-US" dirty="0" smtClean="0"/>
              <a:t>	Simplified trajectory </a:t>
            </a:r>
            <a:r>
              <a:rPr lang="en-US" b="1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with vertices </a:t>
            </a:r>
            <a:r>
              <a:rPr lang="en-US" b="1" i="1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b="1" i="1" dirty="0" smtClean="0"/>
              <a:t>u</a:t>
            </a:r>
            <a:r>
              <a:rPr lang="en-US" baseline="-25000" dirty="0" smtClean="0"/>
              <a:t>2</a:t>
            </a:r>
            <a:r>
              <a:rPr lang="en-US" dirty="0" smtClean="0"/>
              <a:t>, …</a:t>
            </a:r>
          </a:p>
          <a:p>
            <a:endParaRPr lang="en-US" dirty="0"/>
          </a:p>
        </p:txBody>
      </p:sp>
      <p:sp>
        <p:nvSpPr>
          <p:cNvPr id="4" name="Freeform 148"/>
          <p:cNvSpPr>
            <a:spLocks/>
          </p:cNvSpPr>
          <p:nvPr/>
        </p:nvSpPr>
        <p:spPr bwMode="auto">
          <a:xfrm>
            <a:off x="4571923" y="1393822"/>
            <a:ext cx="4291120" cy="1267070"/>
          </a:xfrm>
          <a:custGeom>
            <a:avLst/>
            <a:gdLst>
              <a:gd name="T0" fmla="*/ 0 w 2159"/>
              <a:gd name="T1" fmla="*/ 2147483647 h 793"/>
              <a:gd name="T2" fmla="*/ 2147483647 w 2159"/>
              <a:gd name="T3" fmla="*/ 2147483647 h 793"/>
              <a:gd name="T4" fmla="*/ 2147483647 w 2159"/>
              <a:gd name="T5" fmla="*/ 2147483647 h 793"/>
              <a:gd name="T6" fmla="*/ 2147483647 w 2159"/>
              <a:gd name="T7" fmla="*/ 2147483647 h 793"/>
              <a:gd name="T8" fmla="*/ 2147483647 w 2159"/>
              <a:gd name="T9" fmla="*/ 2147483647 h 793"/>
              <a:gd name="T10" fmla="*/ 2147483647 w 2159"/>
              <a:gd name="T11" fmla="*/ 2147483647 h 793"/>
              <a:gd name="T12" fmla="*/ 2147483647 w 2159"/>
              <a:gd name="T13" fmla="*/ 2147483647 h 793"/>
              <a:gd name="T14" fmla="*/ 2147483647 w 2159"/>
              <a:gd name="T15" fmla="*/ 0 h 7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9"/>
              <a:gd name="T25" fmla="*/ 0 h 793"/>
              <a:gd name="T26" fmla="*/ 2159 w 2159"/>
              <a:gd name="T27" fmla="*/ 793 h 793"/>
              <a:gd name="connsiteX0" fmla="*/ 0 w 12520"/>
              <a:gd name="connsiteY0" fmla="*/ 2623 h 10065"/>
              <a:gd name="connsiteX1" fmla="*/ 4827 w 12520"/>
              <a:gd name="connsiteY1" fmla="*/ 8852 h 10065"/>
              <a:gd name="connsiteX2" fmla="*/ 6577 w 12520"/>
              <a:gd name="connsiteY2" fmla="*/ 9899 h 10065"/>
              <a:gd name="connsiteX3" fmla="*/ 7948 w 12520"/>
              <a:gd name="connsiteY3" fmla="*/ 9433 h 10065"/>
              <a:gd name="connsiteX4" fmla="*/ 9162 w 12520"/>
              <a:gd name="connsiteY4" fmla="*/ 8537 h 10065"/>
              <a:gd name="connsiteX5" fmla="*/ 10237 w 12520"/>
              <a:gd name="connsiteY5" fmla="*/ 5574 h 10065"/>
              <a:gd name="connsiteX6" fmla="*/ 11218 w 12520"/>
              <a:gd name="connsiteY6" fmla="*/ 2055 h 10065"/>
              <a:gd name="connsiteX7" fmla="*/ 12520 w 12520"/>
              <a:gd name="connsiteY7" fmla="*/ 0 h 10065"/>
              <a:gd name="connsiteX0" fmla="*/ 0 w 12520"/>
              <a:gd name="connsiteY0" fmla="*/ 2623 h 10065"/>
              <a:gd name="connsiteX1" fmla="*/ 4827 w 12520"/>
              <a:gd name="connsiteY1" fmla="*/ 8852 h 10065"/>
              <a:gd name="connsiteX2" fmla="*/ 6577 w 12520"/>
              <a:gd name="connsiteY2" fmla="*/ 9899 h 10065"/>
              <a:gd name="connsiteX3" fmla="*/ 7948 w 12520"/>
              <a:gd name="connsiteY3" fmla="*/ 9433 h 10065"/>
              <a:gd name="connsiteX4" fmla="*/ 9162 w 12520"/>
              <a:gd name="connsiteY4" fmla="*/ 8537 h 10065"/>
              <a:gd name="connsiteX5" fmla="*/ 10237 w 12520"/>
              <a:gd name="connsiteY5" fmla="*/ 5574 h 10065"/>
              <a:gd name="connsiteX6" fmla="*/ 11218 w 12520"/>
              <a:gd name="connsiteY6" fmla="*/ 2055 h 10065"/>
              <a:gd name="connsiteX7" fmla="*/ 12520 w 12520"/>
              <a:gd name="connsiteY7" fmla="*/ 0 h 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0" h="10065">
                <a:moveTo>
                  <a:pt x="0" y="2623"/>
                </a:moveTo>
                <a:cubicBezTo>
                  <a:pt x="58" y="2680"/>
                  <a:pt x="3731" y="7639"/>
                  <a:pt x="4827" y="8852"/>
                </a:cubicBezTo>
                <a:cubicBezTo>
                  <a:pt x="5923" y="10065"/>
                  <a:pt x="6059" y="9798"/>
                  <a:pt x="6577" y="9899"/>
                </a:cubicBezTo>
                <a:cubicBezTo>
                  <a:pt x="7096" y="10000"/>
                  <a:pt x="7518" y="9660"/>
                  <a:pt x="7948" y="9433"/>
                </a:cubicBezTo>
                <a:cubicBezTo>
                  <a:pt x="8379" y="9206"/>
                  <a:pt x="8782" y="9180"/>
                  <a:pt x="9162" y="8537"/>
                </a:cubicBezTo>
                <a:cubicBezTo>
                  <a:pt x="9542" y="7894"/>
                  <a:pt x="9894" y="6658"/>
                  <a:pt x="10237" y="5574"/>
                </a:cubicBezTo>
                <a:cubicBezTo>
                  <a:pt x="10579" y="4489"/>
                  <a:pt x="10769" y="3077"/>
                  <a:pt x="11218" y="2055"/>
                </a:cubicBezTo>
                <a:cubicBezTo>
                  <a:pt x="11557" y="1248"/>
                  <a:pt x="12149" y="328"/>
                  <a:pt x="12520" y="0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5" name="Text Box 135"/>
          <p:cNvSpPr txBox="1">
            <a:spLocks noChangeArrowheads="1"/>
          </p:cNvSpPr>
          <p:nvPr/>
        </p:nvSpPr>
        <p:spPr bwMode="auto">
          <a:xfrm>
            <a:off x="4460004" y="1773145"/>
            <a:ext cx="211138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u</a:t>
            </a:r>
            <a:r>
              <a:rPr lang="en-US" baseline="-25000" dirty="0"/>
              <a:t>1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7674006" y="2322508"/>
            <a:ext cx="142875" cy="144463"/>
            <a:chOff x="5103" y="3294"/>
            <a:chExt cx="272" cy="272"/>
          </a:xfrm>
        </p:grpSpPr>
        <p:sp>
          <p:nvSpPr>
            <p:cNvPr id="7" name="Rectangle 87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8" name="Line 88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Line 89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7232681" y="2511421"/>
            <a:ext cx="142875" cy="144462"/>
            <a:chOff x="5103" y="3294"/>
            <a:chExt cx="272" cy="272"/>
          </a:xfrm>
        </p:grpSpPr>
        <p:sp>
          <p:nvSpPr>
            <p:cNvPr id="11" name="Rectangle 91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Line 92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Line 93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94"/>
          <p:cNvGrpSpPr>
            <a:grpSpLocks/>
          </p:cNvGrpSpPr>
          <p:nvPr/>
        </p:nvGrpSpPr>
        <p:grpSpPr bwMode="auto">
          <a:xfrm>
            <a:off x="6681818" y="2530471"/>
            <a:ext cx="142875" cy="144462"/>
            <a:chOff x="5103" y="3294"/>
            <a:chExt cx="272" cy="272"/>
          </a:xfrm>
        </p:grpSpPr>
        <p:sp>
          <p:nvSpPr>
            <p:cNvPr id="15" name="Rectangle 9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6" name="Line 9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Line 9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06"/>
          <p:cNvGrpSpPr>
            <a:grpSpLocks/>
          </p:cNvGrpSpPr>
          <p:nvPr/>
        </p:nvGrpSpPr>
        <p:grpSpPr bwMode="auto">
          <a:xfrm>
            <a:off x="8096281" y="1968496"/>
            <a:ext cx="142875" cy="144462"/>
            <a:chOff x="5103" y="3294"/>
            <a:chExt cx="272" cy="272"/>
          </a:xfrm>
        </p:grpSpPr>
        <p:sp>
          <p:nvSpPr>
            <p:cNvPr id="23" name="Rectangle 107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24" name="Line 108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Line 109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2" name="Group 110"/>
          <p:cNvGrpSpPr>
            <a:grpSpLocks/>
          </p:cNvGrpSpPr>
          <p:nvPr/>
        </p:nvGrpSpPr>
        <p:grpSpPr bwMode="auto">
          <a:xfrm>
            <a:off x="8331231" y="1579558"/>
            <a:ext cx="142875" cy="144463"/>
            <a:chOff x="5103" y="3294"/>
            <a:chExt cx="272" cy="272"/>
          </a:xfrm>
        </p:grpSpPr>
        <p:sp>
          <p:nvSpPr>
            <p:cNvPr id="27" name="Rectangle 111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28" name="Line 112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Line 113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5010553" y="2019300"/>
            <a:ext cx="198438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31" name="Text Box 115"/>
          <p:cNvSpPr txBox="1">
            <a:spLocks noChangeArrowheads="1"/>
          </p:cNvSpPr>
          <p:nvPr/>
        </p:nvSpPr>
        <p:spPr bwMode="auto">
          <a:xfrm>
            <a:off x="4488579" y="1779495"/>
            <a:ext cx="198438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s</a:t>
            </a:r>
            <a:r>
              <a:rPr lang="en-US" baseline="-25000" dirty="0"/>
              <a:t>1</a:t>
            </a:r>
          </a:p>
        </p:txBody>
      </p:sp>
      <p:grpSp>
        <p:nvGrpSpPr>
          <p:cNvPr id="26" name="Group 130"/>
          <p:cNvGrpSpPr>
            <a:grpSpLocks/>
          </p:cNvGrpSpPr>
          <p:nvPr/>
        </p:nvGrpSpPr>
        <p:grpSpPr bwMode="auto">
          <a:xfrm>
            <a:off x="6073806" y="2406646"/>
            <a:ext cx="142875" cy="144463"/>
            <a:chOff x="5103" y="3294"/>
            <a:chExt cx="272" cy="272"/>
          </a:xfrm>
        </p:grpSpPr>
        <p:sp>
          <p:nvSpPr>
            <p:cNvPr id="33" name="Rectangle 131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34" name="Line 132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Line 133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6" name="Freeform 134"/>
          <p:cNvSpPr>
            <a:spLocks/>
          </p:cNvSpPr>
          <p:nvPr/>
        </p:nvSpPr>
        <p:spPr bwMode="auto">
          <a:xfrm>
            <a:off x="4579042" y="1398583"/>
            <a:ext cx="4274475" cy="1184275"/>
          </a:xfrm>
          <a:custGeom>
            <a:avLst/>
            <a:gdLst>
              <a:gd name="T0" fmla="*/ 0 w 2152"/>
              <a:gd name="T1" fmla="*/ 2147483647 h 746"/>
              <a:gd name="T2" fmla="*/ 2147483647 w 2152"/>
              <a:gd name="T3" fmla="*/ 2147483647 h 746"/>
              <a:gd name="T4" fmla="*/ 2147483647 w 2152"/>
              <a:gd name="T5" fmla="*/ 2147483647 h 746"/>
              <a:gd name="T6" fmla="*/ 2147483647 w 2152"/>
              <a:gd name="T7" fmla="*/ 0 h 746"/>
              <a:gd name="T8" fmla="*/ 0 60000 65536"/>
              <a:gd name="T9" fmla="*/ 0 60000 65536"/>
              <a:gd name="T10" fmla="*/ 0 60000 65536"/>
              <a:gd name="T11" fmla="*/ 0 60000 65536"/>
              <a:gd name="T12" fmla="*/ 0 w 2152"/>
              <a:gd name="T13" fmla="*/ 0 h 746"/>
              <a:gd name="T14" fmla="*/ 2152 w 2152"/>
              <a:gd name="T15" fmla="*/ 746 h 746"/>
              <a:gd name="connsiteX0" fmla="*/ 0 w 12533"/>
              <a:gd name="connsiteY0" fmla="*/ 2849 h 10000"/>
              <a:gd name="connsiteX1" fmla="*/ 7998 w 12533"/>
              <a:gd name="connsiteY1" fmla="*/ 10000 h 10000"/>
              <a:gd name="connsiteX2" fmla="*/ 10948 w 12533"/>
              <a:gd name="connsiteY2" fmla="*/ 2708 h 10000"/>
              <a:gd name="connsiteX3" fmla="*/ 12533 w 12533"/>
              <a:gd name="connsiteY3" fmla="*/ 0 h 10000"/>
              <a:gd name="connsiteX0" fmla="*/ 0 w 12512"/>
              <a:gd name="connsiteY0" fmla="*/ 2769 h 10000"/>
              <a:gd name="connsiteX1" fmla="*/ 7977 w 12512"/>
              <a:gd name="connsiteY1" fmla="*/ 10000 h 10000"/>
              <a:gd name="connsiteX2" fmla="*/ 10927 w 12512"/>
              <a:gd name="connsiteY2" fmla="*/ 2708 h 10000"/>
              <a:gd name="connsiteX3" fmla="*/ 12512 w 12512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2" h="10000">
                <a:moveTo>
                  <a:pt x="0" y="2769"/>
                </a:moveTo>
                <a:lnTo>
                  <a:pt x="7977" y="10000"/>
                </a:lnTo>
                <a:lnTo>
                  <a:pt x="10927" y="2708"/>
                </a:lnTo>
                <a:lnTo>
                  <a:pt x="12512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37" name="Text Box 136"/>
          <p:cNvSpPr txBox="1">
            <a:spLocks noChangeArrowheads="1"/>
          </p:cNvSpPr>
          <p:nvPr/>
        </p:nvSpPr>
        <p:spPr bwMode="auto">
          <a:xfrm>
            <a:off x="7232681" y="2582858"/>
            <a:ext cx="211137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u</a:t>
            </a:r>
            <a:r>
              <a:rPr lang="en-US" baseline="-25000" dirty="0"/>
              <a:t>2</a:t>
            </a:r>
          </a:p>
        </p:txBody>
      </p:sp>
      <p:sp>
        <p:nvSpPr>
          <p:cNvPr id="38" name="Text Box 137"/>
          <p:cNvSpPr txBox="1">
            <a:spLocks noChangeArrowheads="1"/>
          </p:cNvSpPr>
          <p:nvPr/>
        </p:nvSpPr>
        <p:spPr bwMode="auto">
          <a:xfrm>
            <a:off x="8402668" y="1652583"/>
            <a:ext cx="211138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u</a:t>
            </a:r>
            <a:r>
              <a:rPr lang="en-US" baseline="-25000" dirty="0"/>
              <a:t>3</a:t>
            </a:r>
          </a:p>
        </p:txBody>
      </p:sp>
      <p:sp>
        <p:nvSpPr>
          <p:cNvPr id="39" name="Line 140"/>
          <p:cNvSpPr>
            <a:spLocks noChangeShapeType="1"/>
          </p:cNvSpPr>
          <p:nvPr/>
        </p:nvSpPr>
        <p:spPr bwMode="auto">
          <a:xfrm flipH="1">
            <a:off x="7686706" y="1885946"/>
            <a:ext cx="153987" cy="355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0" name="Text Box 141"/>
          <p:cNvSpPr txBox="1">
            <a:spLocks noChangeArrowheads="1"/>
          </p:cNvSpPr>
          <p:nvPr/>
        </p:nvSpPr>
        <p:spPr bwMode="auto">
          <a:xfrm>
            <a:off x="7640668" y="1868483"/>
            <a:ext cx="101600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kumimoji="1" lang="en-US" i="1">
                <a:solidFill>
                  <a:schemeClr val="tx2"/>
                </a:solidFill>
              </a:rPr>
              <a:t>ε</a:t>
            </a:r>
          </a:p>
        </p:txBody>
      </p:sp>
      <p:sp>
        <p:nvSpPr>
          <p:cNvPr id="41" name="Rectangle 142"/>
          <p:cNvSpPr>
            <a:spLocks noChangeArrowheads="1"/>
          </p:cNvSpPr>
          <p:nvPr/>
        </p:nvSpPr>
        <p:spPr bwMode="auto">
          <a:xfrm>
            <a:off x="7640668" y="2214558"/>
            <a:ext cx="71438" cy="7143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2" name="Rectangle 144"/>
          <p:cNvSpPr>
            <a:spLocks noChangeArrowheads="1"/>
          </p:cNvSpPr>
          <p:nvPr/>
        </p:nvSpPr>
        <p:spPr bwMode="auto">
          <a:xfrm>
            <a:off x="8029606" y="1892296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3" name="Rectangle 145"/>
          <p:cNvSpPr>
            <a:spLocks noChangeArrowheads="1"/>
          </p:cNvSpPr>
          <p:nvPr/>
        </p:nvSpPr>
        <p:spPr bwMode="auto">
          <a:xfrm>
            <a:off x="6155531" y="2207419"/>
            <a:ext cx="71438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4" name="Rectangle 146"/>
          <p:cNvSpPr>
            <a:spLocks noChangeArrowheads="1"/>
          </p:cNvSpPr>
          <p:nvPr/>
        </p:nvSpPr>
        <p:spPr bwMode="auto">
          <a:xfrm>
            <a:off x="6704044" y="2372514"/>
            <a:ext cx="71437" cy="7143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5" name="Oval 139"/>
          <p:cNvSpPr>
            <a:spLocks noChangeArrowheads="1"/>
          </p:cNvSpPr>
          <p:nvPr/>
        </p:nvSpPr>
        <p:spPr bwMode="auto">
          <a:xfrm>
            <a:off x="7326343" y="1857371"/>
            <a:ext cx="742950" cy="742950"/>
          </a:xfrm>
          <a:prstGeom prst="ellipse">
            <a:avLst/>
          </a:prstGeom>
          <a:noFill/>
          <a:ln w="25400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de-DE"/>
          </a:p>
        </p:txBody>
      </p:sp>
      <p:sp>
        <p:nvSpPr>
          <p:cNvPr id="46" name="Freihandform 45"/>
          <p:cNvSpPr>
            <a:spLocks noChangeArrowheads="1"/>
          </p:cNvSpPr>
          <p:nvPr/>
        </p:nvSpPr>
        <p:spPr bwMode="auto">
          <a:xfrm>
            <a:off x="4576763" y="1400171"/>
            <a:ext cx="4235480" cy="1200150"/>
          </a:xfrm>
          <a:custGeom>
            <a:avLst/>
            <a:gdLst>
              <a:gd name="T0" fmla="*/ 0 w 3390900"/>
              <a:gd name="T1" fmla="*/ 809625 h 1200150"/>
              <a:gd name="T2" fmla="*/ 704850 w 3390900"/>
              <a:gd name="T3" fmla="*/ 1119187 h 1200150"/>
              <a:gd name="T4" fmla="*/ 1333500 w 3390900"/>
              <a:gd name="T5" fmla="*/ 1200150 h 1200150"/>
              <a:gd name="T6" fmla="*/ 1881188 w 3390900"/>
              <a:gd name="T7" fmla="*/ 1185862 h 1200150"/>
              <a:gd name="T8" fmla="*/ 2328862 w 3390900"/>
              <a:gd name="T9" fmla="*/ 995362 h 1200150"/>
              <a:gd name="T10" fmla="*/ 2752724 w 3390900"/>
              <a:gd name="T11" fmla="*/ 633412 h 1200150"/>
              <a:gd name="T12" fmla="*/ 2990850 w 3390900"/>
              <a:gd name="T13" fmla="*/ 247650 h 1200150"/>
              <a:gd name="T14" fmla="*/ 3390900 w 3390900"/>
              <a:gd name="T15" fmla="*/ 0 h 1200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90900"/>
              <a:gd name="T25" fmla="*/ 0 h 1200150"/>
              <a:gd name="T26" fmla="*/ 3390900 w 3390900"/>
              <a:gd name="T27" fmla="*/ 1200150 h 1200150"/>
              <a:gd name="connsiteX0" fmla="*/ 0 w 4235480"/>
              <a:gd name="connsiteY0" fmla="*/ 326236 h 1200150"/>
              <a:gd name="connsiteX1" fmla="*/ 1549430 w 4235480"/>
              <a:gd name="connsiteY1" fmla="*/ 1119187 h 1200150"/>
              <a:gd name="connsiteX2" fmla="*/ 2178080 w 4235480"/>
              <a:gd name="connsiteY2" fmla="*/ 1200150 h 1200150"/>
              <a:gd name="connsiteX3" fmla="*/ 2725768 w 4235480"/>
              <a:gd name="connsiteY3" fmla="*/ 1185862 h 1200150"/>
              <a:gd name="connsiteX4" fmla="*/ 3173443 w 4235480"/>
              <a:gd name="connsiteY4" fmla="*/ 995362 h 1200150"/>
              <a:gd name="connsiteX5" fmla="*/ 3597305 w 4235480"/>
              <a:gd name="connsiteY5" fmla="*/ 633412 h 1200150"/>
              <a:gd name="connsiteX6" fmla="*/ 3835430 w 4235480"/>
              <a:gd name="connsiteY6" fmla="*/ 247650 h 1200150"/>
              <a:gd name="connsiteX7" fmla="*/ 4235480 w 4235480"/>
              <a:gd name="connsiteY7" fmla="*/ 0 h 1200150"/>
              <a:gd name="connsiteX0" fmla="*/ 0 w 4235480"/>
              <a:gd name="connsiteY0" fmla="*/ 326236 h 1200150"/>
              <a:gd name="connsiteX1" fmla="*/ 1570861 w 4235480"/>
              <a:gd name="connsiteY1" fmla="*/ 1066800 h 1200150"/>
              <a:gd name="connsiteX2" fmla="*/ 2178080 w 4235480"/>
              <a:gd name="connsiteY2" fmla="*/ 1200150 h 1200150"/>
              <a:gd name="connsiteX3" fmla="*/ 2725768 w 4235480"/>
              <a:gd name="connsiteY3" fmla="*/ 1185862 h 1200150"/>
              <a:gd name="connsiteX4" fmla="*/ 3173443 w 4235480"/>
              <a:gd name="connsiteY4" fmla="*/ 995362 h 1200150"/>
              <a:gd name="connsiteX5" fmla="*/ 3597305 w 4235480"/>
              <a:gd name="connsiteY5" fmla="*/ 633412 h 1200150"/>
              <a:gd name="connsiteX6" fmla="*/ 3835430 w 4235480"/>
              <a:gd name="connsiteY6" fmla="*/ 247650 h 1200150"/>
              <a:gd name="connsiteX7" fmla="*/ 4235480 w 4235480"/>
              <a:gd name="connsiteY7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5480" h="1200150">
                <a:moveTo>
                  <a:pt x="0" y="326236"/>
                </a:moveTo>
                <a:lnTo>
                  <a:pt x="1570861" y="1066800"/>
                </a:lnTo>
                <a:lnTo>
                  <a:pt x="2178080" y="1200150"/>
                </a:lnTo>
                <a:lnTo>
                  <a:pt x="2725768" y="1185862"/>
                </a:lnTo>
                <a:lnTo>
                  <a:pt x="3173443" y="995362"/>
                </a:lnTo>
                <a:lnTo>
                  <a:pt x="3597305" y="633412"/>
                </a:lnTo>
                <a:lnTo>
                  <a:pt x="3835430" y="247650"/>
                </a:lnTo>
                <a:lnTo>
                  <a:pt x="4235480" y="0"/>
                </a:lnTo>
              </a:path>
            </a:pathLst>
          </a:cu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7" name="Oval 81"/>
          <p:cNvSpPr>
            <a:spLocks noChangeArrowheads="1"/>
          </p:cNvSpPr>
          <p:nvPr/>
        </p:nvSpPr>
        <p:spPr bwMode="auto">
          <a:xfrm>
            <a:off x="8712231" y="1285871"/>
            <a:ext cx="217487" cy="215900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8" name="Inhaltsplatzhalter 2"/>
          <p:cNvSpPr txBox="1">
            <a:spLocks/>
          </p:cNvSpPr>
          <p:nvPr/>
        </p:nvSpPr>
        <p:spPr>
          <a:xfrm>
            <a:off x="71406" y="4653136"/>
            <a:ext cx="6268434" cy="1588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ahoma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Definition: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 real-time trajectory tracking</a:t>
            </a:r>
          </a:p>
          <a:p>
            <a:pPr marL="648000" marR="0" lvl="1" indent="-2160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◦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Goals: Minimize |(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…)| and communication cost</a:t>
            </a:r>
          </a:p>
          <a:p>
            <a:pPr marL="648000" lvl="1" indent="-216000">
              <a:lnSpc>
                <a:spcPct val="114000"/>
              </a:lnSpc>
              <a:spcBef>
                <a:spcPct val="20000"/>
              </a:spcBef>
              <a:buClr>
                <a:schemeClr val="tx2"/>
              </a:buClr>
              <a:buSzPct val="120000"/>
              <a:buFont typeface="Tahoma" pitchFamily="34" charset="0"/>
              <a:buChar char="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Simplification constraint: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|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) –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) | ≤ </a:t>
            </a:r>
            <a:r>
              <a:rPr kumimoji="0" lang="el-G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</a:t>
            </a: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smtClean="0">
                <a:latin typeface="Arial Unicode MS"/>
                <a:ea typeface="Arial Unicode MS"/>
                <a:cs typeface="Arial Unicode MS"/>
              </a:rPr>
              <a:t>∀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8000" marR="0" lvl="1" indent="-2160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◦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Real-time constraint: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) is available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∀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∈ [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-142908" y="4508500"/>
            <a:ext cx="393733" cy="223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98"/>
          <p:cNvGrpSpPr>
            <a:grpSpLocks/>
          </p:cNvGrpSpPr>
          <p:nvPr/>
        </p:nvGrpSpPr>
        <p:grpSpPr bwMode="auto">
          <a:xfrm>
            <a:off x="4499992" y="1652583"/>
            <a:ext cx="142875" cy="144462"/>
            <a:chOff x="5103" y="3294"/>
            <a:chExt cx="272" cy="272"/>
          </a:xfrm>
        </p:grpSpPr>
        <p:sp>
          <p:nvSpPr>
            <p:cNvPr id="52" name="Rectangle 99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53" name="Line 100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Line 101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0" name="Group 98"/>
          <p:cNvGrpSpPr>
            <a:grpSpLocks/>
          </p:cNvGrpSpPr>
          <p:nvPr/>
        </p:nvGrpSpPr>
        <p:grpSpPr bwMode="auto">
          <a:xfrm>
            <a:off x="5562776" y="2166144"/>
            <a:ext cx="142875" cy="144462"/>
            <a:chOff x="5103" y="3294"/>
            <a:chExt cx="272" cy="272"/>
          </a:xfrm>
        </p:grpSpPr>
        <p:sp>
          <p:nvSpPr>
            <p:cNvPr id="56" name="Rectangle 99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57" name="Line 100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Line 101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9" name="Rectangle 145"/>
          <p:cNvSpPr>
            <a:spLocks noChangeArrowheads="1"/>
          </p:cNvSpPr>
          <p:nvPr/>
        </p:nvSpPr>
        <p:spPr bwMode="auto">
          <a:xfrm>
            <a:off x="5157787" y="1883569"/>
            <a:ext cx="71438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60" name="Rectangle 145"/>
          <p:cNvSpPr>
            <a:spLocks noChangeArrowheads="1"/>
          </p:cNvSpPr>
          <p:nvPr/>
        </p:nvSpPr>
        <p:spPr bwMode="auto">
          <a:xfrm>
            <a:off x="5655467" y="2043113"/>
            <a:ext cx="71438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61" name="Text Box 114"/>
          <p:cNvSpPr txBox="1">
            <a:spLocks noChangeArrowheads="1"/>
          </p:cNvSpPr>
          <p:nvPr/>
        </p:nvSpPr>
        <p:spPr bwMode="auto">
          <a:xfrm>
            <a:off x="5518553" y="2247900"/>
            <a:ext cx="198438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 smtClean="0"/>
              <a:t>s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grpSp>
        <p:nvGrpSpPr>
          <p:cNvPr id="51" name="Group 98"/>
          <p:cNvGrpSpPr>
            <a:grpSpLocks/>
          </p:cNvGrpSpPr>
          <p:nvPr/>
        </p:nvGrpSpPr>
        <p:grpSpPr bwMode="auto">
          <a:xfrm>
            <a:off x="5060332" y="1916113"/>
            <a:ext cx="142875" cy="144462"/>
            <a:chOff x="5103" y="3294"/>
            <a:chExt cx="272" cy="272"/>
          </a:xfrm>
        </p:grpSpPr>
        <p:sp>
          <p:nvSpPr>
            <p:cNvPr id="19" name="Rectangle 99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Line 100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Line 101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4" name="Abgerundete rechteckige Legende 63"/>
          <p:cNvSpPr/>
          <p:nvPr/>
        </p:nvSpPr>
        <p:spPr>
          <a:xfrm>
            <a:off x="5505415" y="1069675"/>
            <a:ext cx="2445775" cy="693371"/>
          </a:xfrm>
          <a:prstGeom prst="wedgeRoundRectCallout">
            <a:avLst>
              <a:gd name="adj1" fmla="val -41768"/>
              <a:gd name="adj2" fmla="val 10527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Linear movements cause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redundant </a:t>
            </a:r>
            <a:r>
              <a:rPr lang="en-US" dirty="0" smtClean="0">
                <a:solidFill>
                  <a:schemeClr val="tx1"/>
                </a:solidFill>
              </a:rPr>
              <a:t>vertices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9" name="Gruppieren 88"/>
          <p:cNvGrpSpPr/>
          <p:nvPr/>
        </p:nvGrpSpPr>
        <p:grpSpPr>
          <a:xfrm>
            <a:off x="7497793" y="3441032"/>
            <a:ext cx="1214438" cy="517571"/>
            <a:chOff x="7497793" y="3801072"/>
            <a:chExt cx="1214438" cy="517571"/>
          </a:xfrm>
        </p:grpSpPr>
        <p:sp>
          <p:nvSpPr>
            <p:cNvPr id="75" name="Freihandform 74"/>
            <p:cNvSpPr/>
            <p:nvPr/>
          </p:nvSpPr>
          <p:spPr>
            <a:xfrm>
              <a:off x="7572375" y="3801072"/>
              <a:ext cx="1066800" cy="442316"/>
            </a:xfrm>
            <a:custGeom>
              <a:avLst/>
              <a:gdLst>
                <a:gd name="connsiteX0" fmla="*/ 0 w 1066800"/>
                <a:gd name="connsiteY0" fmla="*/ 442912 h 442912"/>
                <a:gd name="connsiteX1" fmla="*/ 300038 w 1066800"/>
                <a:gd name="connsiteY1" fmla="*/ 352424 h 442912"/>
                <a:gd name="connsiteX2" fmla="*/ 447675 w 1066800"/>
                <a:gd name="connsiteY2" fmla="*/ 4762 h 442912"/>
                <a:gd name="connsiteX3" fmla="*/ 1066800 w 1066800"/>
                <a:gd name="connsiteY3" fmla="*/ 323849 h 442912"/>
                <a:gd name="connsiteX0" fmla="*/ 0 w 1066800"/>
                <a:gd name="connsiteY0" fmla="*/ 450625 h 450625"/>
                <a:gd name="connsiteX1" fmla="*/ 300038 w 1066800"/>
                <a:gd name="connsiteY1" fmla="*/ 360137 h 450625"/>
                <a:gd name="connsiteX2" fmla="*/ 447675 w 1066800"/>
                <a:gd name="connsiteY2" fmla="*/ 12475 h 450625"/>
                <a:gd name="connsiteX3" fmla="*/ 642618 w 1066800"/>
                <a:gd name="connsiteY3" fmla="*/ 285286 h 450625"/>
                <a:gd name="connsiteX4" fmla="*/ 1066800 w 1066800"/>
                <a:gd name="connsiteY4" fmla="*/ 331562 h 450625"/>
                <a:gd name="connsiteX0" fmla="*/ 0 w 1066800"/>
                <a:gd name="connsiteY0" fmla="*/ 442316 h 442316"/>
                <a:gd name="connsiteX1" fmla="*/ 341283 w 1066800"/>
                <a:gd name="connsiteY1" fmla="*/ 301973 h 442316"/>
                <a:gd name="connsiteX2" fmla="*/ 447675 w 1066800"/>
                <a:gd name="connsiteY2" fmla="*/ 4166 h 442316"/>
                <a:gd name="connsiteX3" fmla="*/ 642618 w 1066800"/>
                <a:gd name="connsiteY3" fmla="*/ 276977 h 442316"/>
                <a:gd name="connsiteX4" fmla="*/ 1066800 w 1066800"/>
                <a:gd name="connsiteY4" fmla="*/ 323253 h 44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442316">
                  <a:moveTo>
                    <a:pt x="0" y="442316"/>
                  </a:moveTo>
                  <a:cubicBezTo>
                    <a:pt x="112713" y="433584"/>
                    <a:pt x="266671" y="374998"/>
                    <a:pt x="341283" y="301973"/>
                  </a:cubicBezTo>
                  <a:cubicBezTo>
                    <a:pt x="415896" y="228948"/>
                    <a:pt x="397452" y="8332"/>
                    <a:pt x="447675" y="4166"/>
                  </a:cubicBezTo>
                  <a:cubicBezTo>
                    <a:pt x="497898" y="0"/>
                    <a:pt x="539431" y="223796"/>
                    <a:pt x="642618" y="276977"/>
                  </a:cubicBezTo>
                  <a:cubicBezTo>
                    <a:pt x="745806" y="330158"/>
                    <a:pt x="1029494" y="299440"/>
                    <a:pt x="1066800" y="323253"/>
                  </a:cubicBezTo>
                </a:path>
              </a:pathLst>
            </a:custGeom>
            <a:noFill/>
            <a:ln w="57150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2" name="Group 94"/>
            <p:cNvGrpSpPr>
              <a:grpSpLocks/>
            </p:cNvGrpSpPr>
            <p:nvPr/>
          </p:nvGrpSpPr>
          <p:grpSpPr bwMode="auto">
            <a:xfrm>
              <a:off x="8569356" y="4053618"/>
              <a:ext cx="142875" cy="144462"/>
              <a:chOff x="5103" y="3294"/>
              <a:chExt cx="272" cy="272"/>
            </a:xfrm>
          </p:grpSpPr>
          <p:sp>
            <p:nvSpPr>
              <p:cNvPr id="63" name="Rectangle 95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5" name="Line 96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Line 97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7" name="Group 130"/>
            <p:cNvGrpSpPr>
              <a:grpSpLocks/>
            </p:cNvGrpSpPr>
            <p:nvPr/>
          </p:nvGrpSpPr>
          <p:grpSpPr bwMode="auto">
            <a:xfrm>
              <a:off x="7497793" y="4174180"/>
              <a:ext cx="142875" cy="144463"/>
              <a:chOff x="5103" y="3294"/>
              <a:chExt cx="272" cy="272"/>
            </a:xfrm>
          </p:grpSpPr>
          <p:sp>
            <p:nvSpPr>
              <p:cNvPr id="68" name="Rectangle 131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9" name="Line 132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Line 133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72" name="Gerade Verbindung 71"/>
            <p:cNvCxnSpPr/>
            <p:nvPr/>
          </p:nvCxnSpPr>
          <p:spPr>
            <a:xfrm flipV="1">
              <a:off x="7569994" y="4124325"/>
              <a:ext cx="1069181" cy="1214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</p:grpSp>
      <p:graphicFrame>
        <p:nvGraphicFramePr>
          <p:cNvPr id="87" name="Objekt 86"/>
          <p:cNvGraphicFramePr>
            <a:graphicFrameLocks noChangeAspect="1"/>
          </p:cNvGraphicFramePr>
          <p:nvPr/>
        </p:nvGraphicFramePr>
        <p:xfrm>
          <a:off x="7524328" y="4037970"/>
          <a:ext cx="1196156" cy="615166"/>
        </p:xfrm>
        <a:graphic>
          <a:graphicData uri="http://schemas.openxmlformats.org/presentationml/2006/ole">
            <p:oleObj spid="_x0000_s1026" name="Formel" r:id="rId4" imgW="8888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0" grpId="2"/>
      <p:bldP spid="31" grpId="0"/>
      <p:bldP spid="31" grpId="1"/>
      <p:bldP spid="36" grpId="0" animBg="1"/>
      <p:bldP spid="37" grpId="0"/>
      <p:bldP spid="38" grpId="0"/>
      <p:bldP spid="39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6" grpId="1" animBg="1"/>
      <p:bldP spid="48" grpId="0" animBg="1"/>
      <p:bldP spid="59" grpId="0" animBg="1"/>
      <p:bldP spid="60" grpId="0" animBg="1"/>
      <p:bldP spid="61" grpId="0"/>
      <p:bldP spid="61" grpId="2"/>
      <p:bldP spid="64" grpId="0" animBg="1"/>
      <p:bldP spid="6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71612"/>
            <a:ext cx="8813800" cy="4615255"/>
          </a:xfrm>
        </p:spPr>
        <p:txBody>
          <a:bodyPr anchor="b" anchorCtr="0"/>
          <a:lstStyle/>
          <a:p>
            <a:pPr lvl="3"/>
            <a:endParaRPr lang="en-US" dirty="0" smtClean="0"/>
          </a:p>
          <a:p>
            <a:pPr>
              <a:buNone/>
            </a:pPr>
            <a:r>
              <a:rPr lang="en-US" dirty="0" smtClean="0"/>
              <a:t>	Line simplification algorithms</a:t>
            </a:r>
          </a:p>
          <a:p>
            <a:pPr lvl="1"/>
            <a:r>
              <a:rPr lang="en-US" dirty="0" smtClean="0"/>
              <a:t>E.g. Douglas-</a:t>
            </a:r>
            <a:r>
              <a:rPr lang="en-US" dirty="0" err="1" smtClean="0"/>
              <a:t>Peucker</a:t>
            </a:r>
            <a:r>
              <a:rPr lang="en-US" dirty="0" smtClean="0"/>
              <a:t> heuristic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High communication cost,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no real-time behavior</a:t>
            </a:r>
          </a:p>
          <a:p>
            <a:pPr lvl="3"/>
            <a:endParaRPr lang="en-US" dirty="0" smtClean="0">
              <a:sym typeface="Wingdings" pitchFamily="2" charset="2"/>
            </a:endParaRPr>
          </a:p>
          <a:p>
            <a:pPr lvl="3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Position tracking protocols</a:t>
            </a:r>
          </a:p>
          <a:p>
            <a:pPr lvl="1"/>
            <a:r>
              <a:rPr lang="en-US" dirty="0" smtClean="0"/>
              <a:t>Best mechanism: Dead Reckoning (DR)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Linear DR with </a:t>
            </a:r>
            <a:r>
              <a:rPr lang="en-US" dirty="0" smtClean="0"/>
              <a:t>½</a:t>
            </a:r>
            <a:r>
              <a:rPr lang="en-US" i="1" dirty="0" smtClean="0"/>
              <a:t>ε</a:t>
            </a:r>
            <a:r>
              <a:rPr lang="en-US" dirty="0" smtClean="0"/>
              <a:t> allows for trajectory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tracking [Trajcevski et al. 2006]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9" name="Picture 5" descr="C:\Users\langerh\AppData\Local\Microsoft\Windows\Temporary Internet Files\Content.IE5\1O3R38RI\MP900398863[1].jpg"/>
          <p:cNvPicPr>
            <a:picLocks noChangeAspect="1" noChangeArrowheads="1"/>
          </p:cNvPicPr>
          <p:nvPr/>
        </p:nvPicPr>
        <p:blipFill>
          <a:blip r:embed="rId3" cstate="print"/>
          <a:srcRect l="7137" r="13364"/>
          <a:stretch>
            <a:fillRect/>
          </a:stretch>
        </p:blipFill>
        <p:spPr bwMode="auto">
          <a:xfrm>
            <a:off x="6188294" y="3789040"/>
            <a:ext cx="2704186" cy="24296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Tracking:</a:t>
            </a:r>
            <a:r>
              <a:rPr lang="en-US" dirty="0" smtClean="0">
                <a:solidFill>
                  <a:srgbClr val="045EBC"/>
                </a:solidFill>
              </a:rPr>
              <a:t> Related Work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Freihandform 62"/>
          <p:cNvSpPr>
            <a:spLocks noChangeArrowheads="1"/>
          </p:cNvSpPr>
          <p:nvPr/>
        </p:nvSpPr>
        <p:spPr bwMode="auto">
          <a:xfrm>
            <a:off x="7078985" y="1547018"/>
            <a:ext cx="1028700" cy="4186238"/>
          </a:xfrm>
          <a:custGeom>
            <a:avLst/>
            <a:gdLst>
              <a:gd name="T0" fmla="*/ 0 w 1029385"/>
              <a:gd name="T1" fmla="*/ 4185744 h 4186264"/>
              <a:gd name="T2" fmla="*/ 98690 w 1029385"/>
              <a:gd name="T3" fmla="*/ 3923846 h 4186264"/>
              <a:gd name="T4" fmla="*/ 560762 w 1029385"/>
              <a:gd name="T5" fmla="*/ 2831753 h 4186264"/>
              <a:gd name="T6" fmla="*/ 949246 w 1029385"/>
              <a:gd name="T7" fmla="*/ 2206319 h 4186264"/>
              <a:gd name="T8" fmla="*/ 695530 w 1029385"/>
              <a:gd name="T9" fmla="*/ 1195248 h 4186264"/>
              <a:gd name="T10" fmla="*/ 643835 w 1029385"/>
              <a:gd name="T11" fmla="*/ 357174 h 4186264"/>
              <a:gd name="T12" fmla="*/ 573311 w 1029385"/>
              <a:gd name="T13" fmla="*/ 0 h 41862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9385"/>
              <a:gd name="T22" fmla="*/ 0 h 4186264"/>
              <a:gd name="T23" fmla="*/ 1029385 w 1029385"/>
              <a:gd name="T24" fmla="*/ 4186264 h 41862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9385" h="4186264">
                <a:moveTo>
                  <a:pt x="0" y="4186264"/>
                </a:moveTo>
                <a:cubicBezTo>
                  <a:pt x="23415" y="4131495"/>
                  <a:pt x="5299" y="4150018"/>
                  <a:pt x="100012" y="3924326"/>
                </a:cubicBezTo>
                <a:cubicBezTo>
                  <a:pt x="194725" y="3698634"/>
                  <a:pt x="359508" y="3223166"/>
                  <a:pt x="568277" y="2832112"/>
                </a:cubicBezTo>
                <a:cubicBezTo>
                  <a:pt x="689642" y="2561683"/>
                  <a:pt x="903898" y="2446286"/>
                  <a:pt x="961967" y="2206599"/>
                </a:cubicBezTo>
                <a:cubicBezTo>
                  <a:pt x="1029385" y="1714472"/>
                  <a:pt x="780231" y="1489072"/>
                  <a:pt x="704850" y="1195388"/>
                </a:cubicBezTo>
                <a:cubicBezTo>
                  <a:pt x="658019" y="868367"/>
                  <a:pt x="661193" y="496910"/>
                  <a:pt x="652462" y="357214"/>
                </a:cubicBezTo>
                <a:lnTo>
                  <a:pt x="580992" y="0"/>
                </a:ln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5" name="Text Box 128"/>
          <p:cNvSpPr txBox="1">
            <a:spLocks noChangeArrowheads="1"/>
          </p:cNvSpPr>
          <p:nvPr/>
        </p:nvSpPr>
        <p:spPr bwMode="auto">
          <a:xfrm>
            <a:off x="7440939" y="2204243"/>
            <a:ext cx="17145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/>
              <a:t>l</a:t>
            </a:r>
            <a:r>
              <a:rPr lang="en-US" sz="1800" baseline="-25000" dirty="0" err="1"/>
              <a:t>O</a:t>
            </a:r>
            <a:endParaRPr lang="en-US" sz="1800" baseline="-25000" dirty="0"/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452047" y="2321718"/>
            <a:ext cx="1152525" cy="1150938"/>
            <a:chOff x="3923" y="2024"/>
            <a:chExt cx="726" cy="725"/>
          </a:xfrm>
        </p:grpSpPr>
        <p:sp>
          <p:nvSpPr>
            <p:cNvPr id="14" name="Oval 41"/>
            <p:cNvSpPr>
              <a:spLocks noChangeArrowheads="1"/>
            </p:cNvSpPr>
            <p:nvPr/>
          </p:nvSpPr>
          <p:spPr bwMode="auto">
            <a:xfrm>
              <a:off x="3923" y="2024"/>
              <a:ext cx="725" cy="725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4286" y="2387"/>
              <a:ext cx="36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4450" y="2348"/>
              <a:ext cx="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kumimoji="1" lang="en-US" sz="1800" i="1">
                  <a:solidFill>
                    <a:schemeClr val="tx2"/>
                  </a:solidFill>
                </a:rPr>
                <a:t>ε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7667947" y="1672431"/>
            <a:ext cx="1152525" cy="1150937"/>
            <a:chOff x="3923" y="2024"/>
            <a:chExt cx="726" cy="725"/>
          </a:xfrm>
        </p:grpSpPr>
        <p:sp>
          <p:nvSpPr>
            <p:cNvPr id="18" name="Oval 52"/>
            <p:cNvSpPr>
              <a:spLocks noChangeArrowheads="1"/>
            </p:cNvSpPr>
            <p:nvPr/>
          </p:nvSpPr>
          <p:spPr bwMode="auto">
            <a:xfrm>
              <a:off x="3923" y="2024"/>
              <a:ext cx="725" cy="725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>
              <a:off x="4286" y="2387"/>
              <a:ext cx="36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Text Box 54"/>
            <p:cNvSpPr txBox="1">
              <a:spLocks noChangeArrowheads="1"/>
            </p:cNvSpPr>
            <p:nvPr/>
          </p:nvSpPr>
          <p:spPr bwMode="auto">
            <a:xfrm>
              <a:off x="4450" y="2348"/>
              <a:ext cx="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kumimoji="1" lang="en-US" sz="1800" i="1" dirty="0">
                  <a:solidFill>
                    <a:schemeClr val="tx2"/>
                  </a:solidFill>
                </a:rPr>
                <a:t>ε</a:t>
              </a:r>
            </a:p>
          </p:txBody>
        </p:sp>
      </p:grpSp>
      <p:sp>
        <p:nvSpPr>
          <p:cNvPr id="21" name="Line 55"/>
          <p:cNvSpPr>
            <a:spLocks noChangeShapeType="1"/>
          </p:cNvSpPr>
          <p:nvPr/>
        </p:nvSpPr>
        <p:spPr bwMode="auto">
          <a:xfrm flipH="1" flipV="1">
            <a:off x="7640960" y="1704181"/>
            <a:ext cx="71437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" name="Line 59"/>
          <p:cNvSpPr>
            <a:spLocks noChangeShapeType="1"/>
          </p:cNvSpPr>
          <p:nvPr/>
        </p:nvSpPr>
        <p:spPr bwMode="auto">
          <a:xfrm flipV="1">
            <a:off x="7164710" y="2275681"/>
            <a:ext cx="547687" cy="32131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Line 63"/>
          <p:cNvSpPr>
            <a:spLocks noChangeShapeType="1"/>
          </p:cNvSpPr>
          <p:nvPr/>
        </p:nvSpPr>
        <p:spPr bwMode="auto">
          <a:xfrm flipV="1">
            <a:off x="7164710" y="4839493"/>
            <a:ext cx="2159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091685" y="5415756"/>
            <a:ext cx="142875" cy="144462"/>
            <a:chOff x="5103" y="3294"/>
            <a:chExt cx="272" cy="272"/>
          </a:xfrm>
        </p:grpSpPr>
        <p:sp>
          <p:nvSpPr>
            <p:cNvPr id="27" name="Rectangle 71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28" name="Line 72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Line 73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" name="Group 78"/>
          <p:cNvGrpSpPr>
            <a:grpSpLocks/>
          </p:cNvGrpSpPr>
          <p:nvPr/>
        </p:nvGrpSpPr>
        <p:grpSpPr bwMode="auto">
          <a:xfrm>
            <a:off x="7969572" y="3655218"/>
            <a:ext cx="142875" cy="144463"/>
            <a:chOff x="5103" y="3294"/>
            <a:chExt cx="272" cy="272"/>
          </a:xfrm>
        </p:grpSpPr>
        <p:sp>
          <p:nvSpPr>
            <p:cNvPr id="31" name="Rectangle 79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32" name="Line 80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Line 81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0" name="Group 82"/>
          <p:cNvGrpSpPr>
            <a:grpSpLocks/>
          </p:cNvGrpSpPr>
          <p:nvPr/>
        </p:nvGrpSpPr>
        <p:grpSpPr bwMode="auto">
          <a:xfrm>
            <a:off x="7712397" y="2704306"/>
            <a:ext cx="142875" cy="144462"/>
            <a:chOff x="5103" y="3294"/>
            <a:chExt cx="272" cy="272"/>
          </a:xfrm>
        </p:grpSpPr>
        <p:sp>
          <p:nvSpPr>
            <p:cNvPr id="35" name="Rectangle 8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36" name="Line 8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Line 8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7640960" y="2204243"/>
            <a:ext cx="142875" cy="144463"/>
            <a:chOff x="5103" y="3294"/>
            <a:chExt cx="272" cy="272"/>
          </a:xfrm>
        </p:grpSpPr>
        <p:sp>
          <p:nvSpPr>
            <p:cNvPr id="39" name="Rectangle 87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40" name="Line 88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Line 89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2" name="Rectangle 90"/>
          <p:cNvSpPr>
            <a:spLocks noChangeArrowheads="1"/>
          </p:cNvSpPr>
          <p:nvPr/>
        </p:nvSpPr>
        <p:spPr bwMode="auto">
          <a:xfrm>
            <a:off x="7353622" y="4169568"/>
            <a:ext cx="71438" cy="7143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 sz="1800"/>
          </a:p>
        </p:txBody>
      </p:sp>
      <p:sp>
        <p:nvSpPr>
          <p:cNvPr id="43" name="Rectangle 91"/>
          <p:cNvSpPr>
            <a:spLocks noChangeArrowheads="1"/>
          </p:cNvSpPr>
          <p:nvPr/>
        </p:nvSpPr>
        <p:spPr bwMode="auto">
          <a:xfrm>
            <a:off x="7456810" y="3490118"/>
            <a:ext cx="71437" cy="7143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 sz="1800"/>
          </a:p>
        </p:txBody>
      </p:sp>
      <p:grpSp>
        <p:nvGrpSpPr>
          <p:cNvPr id="38" name="Group 92"/>
          <p:cNvGrpSpPr>
            <a:grpSpLocks/>
          </p:cNvGrpSpPr>
          <p:nvPr/>
        </p:nvGrpSpPr>
        <p:grpSpPr bwMode="auto">
          <a:xfrm>
            <a:off x="7569522" y="4336256"/>
            <a:ext cx="142875" cy="144462"/>
            <a:chOff x="5103" y="3294"/>
            <a:chExt cx="272" cy="272"/>
          </a:xfrm>
        </p:grpSpPr>
        <p:sp>
          <p:nvSpPr>
            <p:cNvPr id="45" name="Rectangle 9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46" name="Line 9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74"/>
          <p:cNvGrpSpPr>
            <a:grpSpLocks/>
          </p:cNvGrpSpPr>
          <p:nvPr/>
        </p:nvGrpSpPr>
        <p:grpSpPr bwMode="auto">
          <a:xfrm>
            <a:off x="7364735" y="4734718"/>
            <a:ext cx="142875" cy="144463"/>
            <a:chOff x="5103" y="3294"/>
            <a:chExt cx="272" cy="272"/>
          </a:xfrm>
        </p:grpSpPr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Line 7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9" name="Group 97"/>
          <p:cNvGrpSpPr>
            <a:grpSpLocks/>
          </p:cNvGrpSpPr>
          <p:nvPr/>
        </p:nvGrpSpPr>
        <p:grpSpPr bwMode="auto">
          <a:xfrm>
            <a:off x="7020247" y="3617118"/>
            <a:ext cx="1152525" cy="1150938"/>
            <a:chOff x="3923" y="2024"/>
            <a:chExt cx="726" cy="725"/>
          </a:xfrm>
        </p:grpSpPr>
        <p:sp>
          <p:nvSpPr>
            <p:cNvPr id="54" name="Oval 98"/>
            <p:cNvSpPr>
              <a:spLocks noChangeArrowheads="1"/>
            </p:cNvSpPr>
            <p:nvPr/>
          </p:nvSpPr>
          <p:spPr bwMode="auto">
            <a:xfrm>
              <a:off x="3923" y="2024"/>
              <a:ext cx="725" cy="725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55" name="Line 99"/>
            <p:cNvSpPr>
              <a:spLocks noChangeShapeType="1"/>
            </p:cNvSpPr>
            <p:nvPr/>
          </p:nvSpPr>
          <p:spPr bwMode="auto">
            <a:xfrm>
              <a:off x="4286" y="2387"/>
              <a:ext cx="36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Text Box 100"/>
            <p:cNvSpPr txBox="1">
              <a:spLocks noChangeArrowheads="1"/>
            </p:cNvSpPr>
            <p:nvPr/>
          </p:nvSpPr>
          <p:spPr bwMode="auto">
            <a:xfrm>
              <a:off x="4450" y="2348"/>
              <a:ext cx="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kumimoji="1" lang="en-US" sz="1800" i="1">
                  <a:solidFill>
                    <a:schemeClr val="tx2"/>
                  </a:solidFill>
                </a:rPr>
                <a:t>ε</a:t>
              </a:r>
            </a:p>
          </p:txBody>
        </p:sp>
      </p:grpSp>
      <p:sp>
        <p:nvSpPr>
          <p:cNvPr id="57" name="Rectangle 101"/>
          <p:cNvSpPr>
            <a:spLocks noChangeArrowheads="1"/>
          </p:cNvSpPr>
          <p:nvPr/>
        </p:nvSpPr>
        <p:spPr bwMode="auto">
          <a:xfrm>
            <a:off x="7237735" y="4841081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 sz="1800"/>
          </a:p>
        </p:txBody>
      </p:sp>
      <p:sp>
        <p:nvSpPr>
          <p:cNvPr id="58" name="Text Box 124"/>
          <p:cNvSpPr txBox="1">
            <a:spLocks noChangeArrowheads="1"/>
          </p:cNvSpPr>
          <p:nvPr/>
        </p:nvSpPr>
        <p:spPr bwMode="auto">
          <a:xfrm>
            <a:off x="6859910" y="5358606"/>
            <a:ext cx="160337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 smtClean="0"/>
              <a:t>u</a:t>
            </a:r>
            <a:r>
              <a:rPr lang="en-US" sz="1800" i="1" baseline="-25000" dirty="0" err="1" smtClean="0"/>
              <a:t>j</a:t>
            </a:r>
            <a:endParaRPr lang="en-US" sz="1800" baseline="-25000" dirty="0"/>
          </a:p>
        </p:txBody>
      </p:sp>
      <p:sp>
        <p:nvSpPr>
          <p:cNvPr id="59" name="Text Box 125"/>
          <p:cNvSpPr txBox="1">
            <a:spLocks noChangeArrowheads="1"/>
          </p:cNvSpPr>
          <p:nvPr/>
        </p:nvSpPr>
        <p:spPr bwMode="auto">
          <a:xfrm>
            <a:off x="6985795" y="2207418"/>
            <a:ext cx="68580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/>
              <a:t>u</a:t>
            </a:r>
            <a:r>
              <a:rPr lang="en-US" sz="1800" i="1" baseline="-25000" dirty="0" err="1"/>
              <a:t>j</a:t>
            </a:r>
            <a:r>
              <a:rPr lang="en-US" sz="1800" i="1" baseline="-25000" dirty="0"/>
              <a:t> </a:t>
            </a:r>
            <a:r>
              <a:rPr lang="en-US" sz="1800" baseline="-25000" dirty="0"/>
              <a:t>+1</a:t>
            </a:r>
            <a:r>
              <a:rPr lang="en-US" sz="1800" dirty="0"/>
              <a:t>=</a:t>
            </a:r>
            <a:r>
              <a:rPr lang="en-US" sz="1800" b="1" i="1" dirty="0" err="1"/>
              <a:t>l</a:t>
            </a:r>
            <a:r>
              <a:rPr lang="en-US" sz="1800" baseline="-25000" dirty="0" err="1"/>
              <a:t>O</a:t>
            </a:r>
            <a:endParaRPr lang="en-US" sz="1800" baseline="-25000" dirty="0"/>
          </a:p>
        </p:txBody>
      </p:sp>
      <p:sp>
        <p:nvSpPr>
          <p:cNvPr id="60" name="Text Box 126"/>
          <p:cNvSpPr txBox="1">
            <a:spLocks noChangeArrowheads="1"/>
          </p:cNvSpPr>
          <p:nvPr/>
        </p:nvSpPr>
        <p:spPr bwMode="auto">
          <a:xfrm>
            <a:off x="6863085" y="5385916"/>
            <a:ext cx="17145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 smtClean="0"/>
              <a:t>l</a:t>
            </a:r>
            <a:r>
              <a:rPr lang="en-US" sz="1800" baseline="-25000" dirty="0" err="1" smtClean="0"/>
              <a:t>O</a:t>
            </a:r>
            <a:endParaRPr lang="en-US" sz="1800" baseline="-25000" dirty="0"/>
          </a:p>
        </p:txBody>
      </p:sp>
      <p:sp>
        <p:nvSpPr>
          <p:cNvPr id="61" name="Text Box 127"/>
          <p:cNvSpPr txBox="1">
            <a:spLocks noChangeArrowheads="1"/>
          </p:cNvSpPr>
          <p:nvPr/>
        </p:nvSpPr>
        <p:spPr bwMode="auto">
          <a:xfrm>
            <a:off x="7307585" y="5069681"/>
            <a:ext cx="153987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/>
              <a:t>l</a:t>
            </a:r>
            <a:r>
              <a:rPr lang="en-US" sz="1800" baseline="-25000" dirty="0" err="1"/>
              <a:t>V</a:t>
            </a:r>
            <a:endParaRPr lang="en-US" sz="1800" baseline="-25000" dirty="0"/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7426647" y="1775618"/>
            <a:ext cx="153988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/>
              <a:t>l</a:t>
            </a:r>
            <a:r>
              <a:rPr lang="en-US" sz="1800" baseline="-25000" dirty="0" err="1"/>
              <a:t>V</a:t>
            </a:r>
            <a:endParaRPr lang="en-US" sz="1800" baseline="-25000" dirty="0"/>
          </a:p>
        </p:txBody>
      </p:sp>
      <p:sp>
        <p:nvSpPr>
          <p:cNvPr id="63" name="Rectangle 91"/>
          <p:cNvSpPr>
            <a:spLocks noChangeArrowheads="1"/>
          </p:cNvSpPr>
          <p:nvPr/>
        </p:nvSpPr>
        <p:spPr bwMode="auto">
          <a:xfrm>
            <a:off x="7572697" y="2886868"/>
            <a:ext cx="71438" cy="7143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 sz="180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7596510" y="3545681"/>
            <a:ext cx="217487" cy="6477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7" name="Line 56"/>
          <p:cNvSpPr>
            <a:spLocks noChangeShapeType="1"/>
          </p:cNvSpPr>
          <p:nvPr/>
        </p:nvSpPr>
        <p:spPr bwMode="auto">
          <a:xfrm flipV="1">
            <a:off x="7812410" y="2897981"/>
            <a:ext cx="215900" cy="6477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8" name="Line 57"/>
          <p:cNvSpPr>
            <a:spLocks noChangeShapeType="1"/>
          </p:cNvSpPr>
          <p:nvPr/>
        </p:nvSpPr>
        <p:spPr bwMode="auto">
          <a:xfrm flipV="1">
            <a:off x="8028310" y="2250281"/>
            <a:ext cx="215900" cy="649287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48" name="Line 96"/>
          <p:cNvSpPr>
            <a:spLocks noChangeShapeType="1"/>
          </p:cNvSpPr>
          <p:nvPr/>
        </p:nvSpPr>
        <p:spPr bwMode="auto">
          <a:xfrm flipV="1">
            <a:off x="7380610" y="4193381"/>
            <a:ext cx="217487" cy="6477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 sz="1800"/>
          </a:p>
        </p:txBody>
      </p:sp>
      <p:grpSp>
        <p:nvGrpSpPr>
          <p:cNvPr id="53" name="Group 34"/>
          <p:cNvGrpSpPr>
            <a:grpSpLocks/>
          </p:cNvGrpSpPr>
          <p:nvPr/>
        </p:nvGrpSpPr>
        <p:grpSpPr bwMode="auto">
          <a:xfrm>
            <a:off x="7236147" y="2969418"/>
            <a:ext cx="1152525" cy="1150938"/>
            <a:chOff x="3923" y="2024"/>
            <a:chExt cx="726" cy="725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923" y="2024"/>
              <a:ext cx="725" cy="725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4286" y="2387"/>
              <a:ext cx="36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450" y="2348"/>
              <a:ext cx="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kumimoji="1" lang="en-US" sz="1800" i="1" dirty="0">
                  <a:solidFill>
                    <a:schemeClr val="tx2"/>
                  </a:solidFill>
                </a:rPr>
                <a:t>ε</a:t>
              </a:r>
            </a:p>
          </p:txBody>
        </p:sp>
      </p:grpSp>
      <p:sp>
        <p:nvSpPr>
          <p:cNvPr id="23" name="Line 60"/>
          <p:cNvSpPr>
            <a:spLocks noChangeShapeType="1"/>
          </p:cNvSpPr>
          <p:nvPr/>
        </p:nvSpPr>
        <p:spPr bwMode="auto">
          <a:xfrm flipH="1" flipV="1">
            <a:off x="7490147" y="3525043"/>
            <a:ext cx="546100" cy="203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4" name="Text Box 61"/>
          <p:cNvSpPr txBox="1">
            <a:spLocks noChangeArrowheads="1"/>
          </p:cNvSpPr>
          <p:nvPr/>
        </p:nvSpPr>
        <p:spPr bwMode="auto">
          <a:xfrm>
            <a:off x="7640960" y="3285331"/>
            <a:ext cx="23495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kumimoji="1" lang="en-US" sz="1800" dirty="0">
                <a:solidFill>
                  <a:schemeClr val="accent2"/>
                </a:solidFill>
              </a:rPr>
              <a:t>&gt;</a:t>
            </a:r>
            <a:r>
              <a:rPr kumimoji="1" lang="en-US" sz="1800" i="1" dirty="0">
                <a:solidFill>
                  <a:schemeClr val="accent2"/>
                </a:solidFill>
              </a:rPr>
              <a:t>ε</a:t>
            </a:r>
          </a:p>
        </p:txBody>
      </p:sp>
      <p:grpSp>
        <p:nvGrpSpPr>
          <p:cNvPr id="64" name="Group 97"/>
          <p:cNvGrpSpPr>
            <a:grpSpLocks/>
          </p:cNvGrpSpPr>
          <p:nvPr/>
        </p:nvGrpSpPr>
        <p:grpSpPr bwMode="auto">
          <a:xfrm>
            <a:off x="6815459" y="4274342"/>
            <a:ext cx="1152525" cy="1150938"/>
            <a:chOff x="3923" y="2024"/>
            <a:chExt cx="726" cy="725"/>
          </a:xfrm>
        </p:grpSpPr>
        <p:sp>
          <p:nvSpPr>
            <p:cNvPr id="66" name="Oval 98"/>
            <p:cNvSpPr>
              <a:spLocks noChangeArrowheads="1"/>
            </p:cNvSpPr>
            <p:nvPr/>
          </p:nvSpPr>
          <p:spPr bwMode="auto">
            <a:xfrm>
              <a:off x="3923" y="2024"/>
              <a:ext cx="725" cy="725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67" name="Line 99"/>
            <p:cNvSpPr>
              <a:spLocks noChangeShapeType="1"/>
            </p:cNvSpPr>
            <p:nvPr/>
          </p:nvSpPr>
          <p:spPr bwMode="auto">
            <a:xfrm>
              <a:off x="4286" y="2387"/>
              <a:ext cx="36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Text Box 100"/>
            <p:cNvSpPr txBox="1">
              <a:spLocks noChangeArrowheads="1"/>
            </p:cNvSpPr>
            <p:nvPr/>
          </p:nvSpPr>
          <p:spPr bwMode="auto">
            <a:xfrm>
              <a:off x="4450" y="2348"/>
              <a:ext cx="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kumimoji="1" lang="en-US" sz="1800" i="1">
                  <a:solidFill>
                    <a:schemeClr val="tx2"/>
                  </a:solidFill>
                </a:rPr>
                <a:t>ε</a:t>
              </a:r>
            </a:p>
          </p:txBody>
        </p:sp>
      </p:grpSp>
      <p:grpSp>
        <p:nvGrpSpPr>
          <p:cNvPr id="65" name="Gruppieren 118"/>
          <p:cNvGrpSpPr/>
          <p:nvPr/>
        </p:nvGrpSpPr>
        <p:grpSpPr>
          <a:xfrm>
            <a:off x="4860032" y="2385442"/>
            <a:ext cx="3840193" cy="971550"/>
            <a:chOff x="4229099" y="3429000"/>
            <a:chExt cx="3840193" cy="971550"/>
          </a:xfrm>
        </p:grpSpPr>
        <p:sp>
          <p:nvSpPr>
            <p:cNvPr id="120" name="Freihandform 119"/>
            <p:cNvSpPr/>
            <p:nvPr/>
          </p:nvSpPr>
          <p:spPr>
            <a:xfrm flipV="1">
              <a:off x="4230718" y="3432175"/>
              <a:ext cx="3838574" cy="968375"/>
            </a:xfrm>
            <a:custGeom>
              <a:avLst/>
              <a:gdLst>
                <a:gd name="connsiteX0" fmla="*/ 0 w 3838575"/>
                <a:gd name="connsiteY0" fmla="*/ 114300 h 1076325"/>
                <a:gd name="connsiteX1" fmla="*/ 628650 w 3838575"/>
                <a:gd name="connsiteY1" fmla="*/ 342900 h 1076325"/>
                <a:gd name="connsiteX2" fmla="*/ 1066800 w 3838575"/>
                <a:gd name="connsiteY2" fmla="*/ 695325 h 1076325"/>
                <a:gd name="connsiteX3" fmla="*/ 1600200 w 3838575"/>
                <a:gd name="connsiteY3" fmla="*/ 781050 h 1076325"/>
                <a:gd name="connsiteX4" fmla="*/ 2190750 w 3838575"/>
                <a:gd name="connsiteY4" fmla="*/ 1076325 h 1076325"/>
                <a:gd name="connsiteX5" fmla="*/ 2771775 w 3838575"/>
                <a:gd name="connsiteY5" fmla="*/ 962025 h 1076325"/>
                <a:gd name="connsiteX6" fmla="*/ 3190875 w 3838575"/>
                <a:gd name="connsiteY6" fmla="*/ 752475 h 1076325"/>
                <a:gd name="connsiteX7" fmla="*/ 3657600 w 3838575"/>
                <a:gd name="connsiteY7" fmla="*/ 447675 h 1076325"/>
                <a:gd name="connsiteX8" fmla="*/ 3838575 w 3838575"/>
                <a:gd name="connsiteY8" fmla="*/ 0 h 1076325"/>
                <a:gd name="connsiteX0" fmla="*/ 0 w 3838575"/>
                <a:gd name="connsiteY0" fmla="*/ 6350 h 968375"/>
                <a:gd name="connsiteX1" fmla="*/ 628650 w 3838575"/>
                <a:gd name="connsiteY1" fmla="*/ 234950 h 968375"/>
                <a:gd name="connsiteX2" fmla="*/ 1066800 w 3838575"/>
                <a:gd name="connsiteY2" fmla="*/ 587375 h 968375"/>
                <a:gd name="connsiteX3" fmla="*/ 1600200 w 3838575"/>
                <a:gd name="connsiteY3" fmla="*/ 673100 h 968375"/>
                <a:gd name="connsiteX4" fmla="*/ 2190750 w 3838575"/>
                <a:gd name="connsiteY4" fmla="*/ 968375 h 968375"/>
                <a:gd name="connsiteX5" fmla="*/ 2771775 w 3838575"/>
                <a:gd name="connsiteY5" fmla="*/ 854075 h 968375"/>
                <a:gd name="connsiteX6" fmla="*/ 3190875 w 3838575"/>
                <a:gd name="connsiteY6" fmla="*/ 644525 h 968375"/>
                <a:gd name="connsiteX7" fmla="*/ 3657600 w 3838575"/>
                <a:gd name="connsiteY7" fmla="*/ 339725 h 968375"/>
                <a:gd name="connsiteX8" fmla="*/ 3838575 w 3838575"/>
                <a:gd name="connsiteY8" fmla="*/ 0 h 968375"/>
                <a:gd name="connsiteX0" fmla="*/ 0 w 3838574"/>
                <a:gd name="connsiteY0" fmla="*/ 6350 h 968375"/>
                <a:gd name="connsiteX1" fmla="*/ 628650 w 3838574"/>
                <a:gd name="connsiteY1" fmla="*/ 234950 h 968375"/>
                <a:gd name="connsiteX2" fmla="*/ 1066800 w 3838574"/>
                <a:gd name="connsiteY2" fmla="*/ 587375 h 968375"/>
                <a:gd name="connsiteX3" fmla="*/ 1600200 w 3838574"/>
                <a:gd name="connsiteY3" fmla="*/ 673100 h 968375"/>
                <a:gd name="connsiteX4" fmla="*/ 2190750 w 3838574"/>
                <a:gd name="connsiteY4" fmla="*/ 968375 h 968375"/>
                <a:gd name="connsiteX5" fmla="*/ 2771775 w 3838574"/>
                <a:gd name="connsiteY5" fmla="*/ 854075 h 968375"/>
                <a:gd name="connsiteX6" fmla="*/ 3190875 w 3838574"/>
                <a:gd name="connsiteY6" fmla="*/ 644525 h 968375"/>
                <a:gd name="connsiteX7" fmla="*/ 3657600 w 3838574"/>
                <a:gd name="connsiteY7" fmla="*/ 339725 h 968375"/>
                <a:gd name="connsiteX8" fmla="*/ 3838574 w 3838574"/>
                <a:gd name="connsiteY8" fmla="*/ 0 h 96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8574" h="968375">
                  <a:moveTo>
                    <a:pt x="0" y="6350"/>
                  </a:moveTo>
                  <a:lnTo>
                    <a:pt x="628650" y="234950"/>
                  </a:lnTo>
                  <a:lnTo>
                    <a:pt x="1066800" y="587375"/>
                  </a:lnTo>
                  <a:lnTo>
                    <a:pt x="1600200" y="673100"/>
                  </a:lnTo>
                  <a:lnTo>
                    <a:pt x="2190750" y="968375"/>
                  </a:lnTo>
                  <a:lnTo>
                    <a:pt x="2771775" y="854075"/>
                  </a:lnTo>
                  <a:lnTo>
                    <a:pt x="3190875" y="644525"/>
                  </a:lnTo>
                  <a:lnTo>
                    <a:pt x="3657600" y="339725"/>
                  </a:lnTo>
                  <a:lnTo>
                    <a:pt x="3838574" y="0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21" name="Freihandform 120"/>
            <p:cNvSpPr/>
            <p:nvPr/>
          </p:nvSpPr>
          <p:spPr>
            <a:xfrm>
              <a:off x="4229099" y="3562350"/>
              <a:ext cx="3840193" cy="838200"/>
            </a:xfrm>
            <a:custGeom>
              <a:avLst/>
              <a:gdLst>
                <a:gd name="connsiteX0" fmla="*/ 0 w 3848100"/>
                <a:gd name="connsiteY0" fmla="*/ 838200 h 952500"/>
                <a:gd name="connsiteX1" fmla="*/ 2771775 w 3848100"/>
                <a:gd name="connsiteY1" fmla="*/ 0 h 952500"/>
                <a:gd name="connsiteX2" fmla="*/ 3848100 w 3848100"/>
                <a:gd name="connsiteY2" fmla="*/ 952500 h 952500"/>
                <a:gd name="connsiteX0" fmla="*/ 0 w 3840193"/>
                <a:gd name="connsiteY0" fmla="*/ 838200 h 838200"/>
                <a:gd name="connsiteX1" fmla="*/ 2771775 w 3840193"/>
                <a:gd name="connsiteY1" fmla="*/ 0 h 838200"/>
                <a:gd name="connsiteX2" fmla="*/ 3840193 w 3840193"/>
                <a:gd name="connsiteY2" fmla="*/ 802754 h 838200"/>
                <a:gd name="connsiteX0" fmla="*/ 0 w 3840193"/>
                <a:gd name="connsiteY0" fmla="*/ 838200 h 838200"/>
                <a:gd name="connsiteX1" fmla="*/ 2771775 w 3840193"/>
                <a:gd name="connsiteY1" fmla="*/ 0 h 838200"/>
                <a:gd name="connsiteX2" fmla="*/ 3840193 w 3840193"/>
                <a:gd name="connsiteY2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0193" h="838200">
                  <a:moveTo>
                    <a:pt x="0" y="838200"/>
                  </a:moveTo>
                  <a:lnTo>
                    <a:pt x="2771775" y="0"/>
                  </a:lnTo>
                  <a:lnTo>
                    <a:pt x="3840193" y="8382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grpSp>
          <p:nvGrpSpPr>
            <p:cNvPr id="69" name="Gruppieren 63"/>
            <p:cNvGrpSpPr/>
            <p:nvPr/>
          </p:nvGrpSpPr>
          <p:grpSpPr>
            <a:xfrm>
              <a:off x="5803900" y="3429000"/>
              <a:ext cx="742950" cy="742950"/>
              <a:chOff x="7326343" y="1857371"/>
              <a:chExt cx="742950" cy="742950"/>
            </a:xfrm>
          </p:grpSpPr>
          <p:sp>
            <p:nvSpPr>
              <p:cNvPr id="123" name="Line 140"/>
              <p:cNvSpPr>
                <a:spLocks noChangeShapeType="1"/>
              </p:cNvSpPr>
              <p:nvPr/>
            </p:nvSpPr>
            <p:spPr bwMode="auto">
              <a:xfrm flipH="1" flipV="1">
                <a:off x="7686705" y="2241544"/>
                <a:ext cx="242888" cy="26987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4" name="Text Box 141"/>
              <p:cNvSpPr txBox="1">
                <a:spLocks noChangeArrowheads="1"/>
              </p:cNvSpPr>
              <p:nvPr/>
            </p:nvSpPr>
            <p:spPr bwMode="auto">
              <a:xfrm>
                <a:off x="7694643" y="2286765"/>
                <a:ext cx="101600" cy="27463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1" lang="en-US" i="1" dirty="0">
                    <a:solidFill>
                      <a:schemeClr val="tx2"/>
                    </a:solidFill>
                  </a:rPr>
                  <a:t>ε</a:t>
                </a:r>
              </a:p>
            </p:txBody>
          </p:sp>
          <p:sp>
            <p:nvSpPr>
              <p:cNvPr id="175" name="Oval 139"/>
              <p:cNvSpPr>
                <a:spLocks noChangeArrowheads="1"/>
              </p:cNvSpPr>
              <p:nvPr/>
            </p:nvSpPr>
            <p:spPr bwMode="auto">
              <a:xfrm>
                <a:off x="7326343" y="1857371"/>
                <a:ext cx="742950" cy="742950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21" grpId="0" animBg="1"/>
      <p:bldP spid="22" grpId="0" animBg="1"/>
      <p:bldP spid="25" grpId="0" animBg="1"/>
      <p:bldP spid="25" grpId="1" animBg="1"/>
      <p:bldP spid="42" grpId="0" animBg="1"/>
      <p:bldP spid="43" grpId="0" animBg="1"/>
      <p:bldP spid="57" grpId="0" animBg="1"/>
      <p:bldP spid="58" grpId="0"/>
      <p:bldP spid="59" grpId="0"/>
      <p:bldP spid="60" grpId="0"/>
      <p:bldP spid="60" grpId="1"/>
      <p:bldP spid="61" grpId="0"/>
      <p:bldP spid="61" grpId="1"/>
      <p:bldP spid="62" grpId="0"/>
      <p:bldP spid="63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6" y="428604"/>
            <a:ext cx="8642350" cy="1027334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Tracking:</a:t>
            </a:r>
            <a:r>
              <a:rPr lang="en-US" dirty="0" smtClean="0"/>
              <a:t> GRTS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2349501"/>
            <a:ext cx="6654425" cy="3815804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Tracking and simplification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b="1" dirty="0" smtClean="0">
                <a:solidFill>
                  <a:schemeClr val="tx2"/>
                </a:solidFill>
              </a:rPr>
              <a:t>different concerns</a:t>
            </a:r>
          </a:p>
          <a:p>
            <a:pPr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dirty="0" smtClean="0"/>
              <a:t>	Basic approach of </a:t>
            </a:r>
            <a:r>
              <a:rPr lang="en-US" b="1" dirty="0" smtClean="0">
                <a:solidFill>
                  <a:schemeClr val="tx2"/>
                </a:solidFill>
              </a:rPr>
              <a:t>Generic Remote Trajectory Simplification</a:t>
            </a:r>
          </a:p>
          <a:p>
            <a:pPr lvl="1"/>
            <a:r>
              <a:rPr lang="en-US" dirty="0" smtClean="0"/>
              <a:t>DR to report latest movement</a:t>
            </a:r>
          </a:p>
          <a:p>
            <a:pPr lvl="1"/>
            <a:r>
              <a:rPr lang="en-US" dirty="0" smtClean="0"/>
              <a:t>Arbitrary line simplification algorithm for past movement</a:t>
            </a:r>
          </a:p>
          <a:p>
            <a:pPr lvl="2"/>
            <a:r>
              <a:rPr lang="en-US" dirty="0" smtClean="0"/>
              <a:t>Computational cost ↔ reduction efficiency</a:t>
            </a:r>
          </a:p>
          <a:p>
            <a:pPr lvl="4"/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Tracking and simplification must be synchronized!</a:t>
            </a:r>
            <a:endParaRPr lang="en-US" dirty="0"/>
          </a:p>
        </p:txBody>
      </p:sp>
      <p:sp>
        <p:nvSpPr>
          <p:cNvPr id="65" name="Bogen 64"/>
          <p:cNvSpPr/>
          <p:nvPr/>
        </p:nvSpPr>
        <p:spPr bwMode="auto">
          <a:xfrm rot="20663061">
            <a:off x="2309437" y="2242648"/>
            <a:ext cx="6353175" cy="6353175"/>
          </a:xfrm>
          <a:prstGeom prst="arc">
            <a:avLst>
              <a:gd name="adj1" fmla="val 16200000"/>
              <a:gd name="adj2" fmla="val 462550"/>
            </a:avLst>
          </a:pr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579562" y="2277573"/>
            <a:ext cx="142875" cy="144462"/>
            <a:chOff x="5103" y="3294"/>
            <a:chExt cx="272" cy="272"/>
          </a:xfrm>
        </p:grpSpPr>
        <p:sp>
          <p:nvSpPr>
            <p:cNvPr id="67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68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5241550" y="2169623"/>
            <a:ext cx="142875" cy="144462"/>
            <a:chOff x="5103" y="3294"/>
            <a:chExt cx="272" cy="272"/>
          </a:xfrm>
        </p:grpSpPr>
        <p:sp>
          <p:nvSpPr>
            <p:cNvPr id="71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72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3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5928937" y="2204548"/>
            <a:ext cx="142875" cy="144462"/>
            <a:chOff x="5103" y="3294"/>
            <a:chExt cx="272" cy="272"/>
          </a:xfrm>
        </p:grpSpPr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76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6590925" y="2395048"/>
            <a:ext cx="142875" cy="144462"/>
            <a:chOff x="5103" y="3294"/>
            <a:chExt cx="272" cy="272"/>
          </a:xfrm>
        </p:grpSpPr>
        <p:sp>
          <p:nvSpPr>
            <p:cNvPr id="79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80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7202112" y="2722073"/>
            <a:ext cx="142875" cy="144462"/>
            <a:chOff x="5103" y="3294"/>
            <a:chExt cx="272" cy="272"/>
          </a:xfrm>
        </p:grpSpPr>
        <p:sp>
          <p:nvSpPr>
            <p:cNvPr id="83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84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5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7718050" y="3163398"/>
            <a:ext cx="142875" cy="144462"/>
            <a:chOff x="5103" y="3294"/>
            <a:chExt cx="272" cy="272"/>
          </a:xfrm>
        </p:grpSpPr>
        <p:sp>
          <p:nvSpPr>
            <p:cNvPr id="87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102"/>
          <p:cNvGrpSpPr>
            <a:grpSpLocks/>
          </p:cNvGrpSpPr>
          <p:nvPr/>
        </p:nvGrpSpPr>
        <p:grpSpPr bwMode="auto">
          <a:xfrm rot="153489">
            <a:off x="8127625" y="3707910"/>
            <a:ext cx="142875" cy="144463"/>
            <a:chOff x="5103" y="3294"/>
            <a:chExt cx="272" cy="272"/>
          </a:xfrm>
        </p:grpSpPr>
        <p:sp>
          <p:nvSpPr>
            <p:cNvPr id="91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92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2"/>
          <p:cNvGrpSpPr>
            <a:grpSpLocks/>
          </p:cNvGrpSpPr>
          <p:nvPr/>
        </p:nvGrpSpPr>
        <p:grpSpPr bwMode="auto">
          <a:xfrm>
            <a:off x="8418137" y="4315923"/>
            <a:ext cx="142875" cy="144462"/>
            <a:chOff x="5103" y="3294"/>
            <a:chExt cx="272" cy="272"/>
          </a:xfrm>
        </p:grpSpPr>
        <p:sp>
          <p:nvSpPr>
            <p:cNvPr id="95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96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97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8" name="Line 63"/>
          <p:cNvSpPr>
            <a:spLocks noChangeShapeType="1"/>
          </p:cNvSpPr>
          <p:nvPr/>
        </p:nvSpPr>
        <p:spPr bwMode="auto">
          <a:xfrm flipV="1">
            <a:off x="4647825" y="2199785"/>
            <a:ext cx="676275" cy="147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63"/>
          <p:cNvSpPr>
            <a:spLocks noChangeShapeType="1"/>
          </p:cNvSpPr>
          <p:nvPr/>
        </p:nvSpPr>
        <p:spPr bwMode="auto">
          <a:xfrm>
            <a:off x="6656012" y="2461723"/>
            <a:ext cx="635000" cy="309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Line 63"/>
          <p:cNvSpPr>
            <a:spLocks noChangeShapeType="1"/>
          </p:cNvSpPr>
          <p:nvPr/>
        </p:nvSpPr>
        <p:spPr bwMode="auto">
          <a:xfrm>
            <a:off x="8210175" y="3793635"/>
            <a:ext cx="319087" cy="579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1" name="Line 63"/>
          <p:cNvSpPr>
            <a:spLocks noChangeShapeType="1"/>
          </p:cNvSpPr>
          <p:nvPr/>
        </p:nvSpPr>
        <p:spPr bwMode="auto">
          <a:xfrm>
            <a:off x="8522912" y="4358785"/>
            <a:ext cx="330200" cy="5842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" name="Text Box 100"/>
          <p:cNvSpPr txBox="1">
            <a:spLocks noChangeArrowheads="1"/>
          </p:cNvSpPr>
          <p:nvPr/>
        </p:nvSpPr>
        <p:spPr bwMode="auto">
          <a:xfrm>
            <a:off x="6702050" y="2102948"/>
            <a:ext cx="227012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kumimoji="1" lang="en-US" i="1" dirty="0">
                <a:solidFill>
                  <a:schemeClr val="tx2"/>
                </a:solidFill>
              </a:rPr>
              <a:t>≈ε</a:t>
            </a:r>
          </a:p>
        </p:txBody>
      </p:sp>
      <p:sp>
        <p:nvSpPr>
          <p:cNvPr id="103" name="Line 99"/>
          <p:cNvSpPr>
            <a:spLocks noChangeShapeType="1"/>
          </p:cNvSpPr>
          <p:nvPr/>
        </p:nvSpPr>
        <p:spPr bwMode="auto">
          <a:xfrm flipH="1">
            <a:off x="8199062" y="3390410"/>
            <a:ext cx="344488" cy="3841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8416550" y="3476135"/>
            <a:ext cx="227012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kumimoji="1" lang="en-US" i="1">
                <a:solidFill>
                  <a:schemeClr val="tx2"/>
                </a:solidFill>
              </a:rPr>
              <a:t>≈ε</a:t>
            </a:r>
          </a:p>
        </p:txBody>
      </p:sp>
      <p:cxnSp>
        <p:nvCxnSpPr>
          <p:cNvPr id="105" name="Gerade Verbindung 104"/>
          <p:cNvCxnSpPr>
            <a:cxnSpLocks noChangeShapeType="1"/>
          </p:cNvCxnSpPr>
          <p:nvPr/>
        </p:nvCxnSpPr>
        <p:spPr bwMode="auto">
          <a:xfrm>
            <a:off x="4662112" y="2347423"/>
            <a:ext cx="3124200" cy="900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06" name="Gerade Verbindung 105"/>
          <p:cNvCxnSpPr>
            <a:cxnSpLocks noChangeShapeType="1"/>
          </p:cNvCxnSpPr>
          <p:nvPr/>
        </p:nvCxnSpPr>
        <p:spPr bwMode="auto">
          <a:xfrm rot="16200000" flipH="1">
            <a:off x="7123531" y="3886504"/>
            <a:ext cx="1827213" cy="498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07" name="Text Box 100"/>
          <p:cNvSpPr txBox="1">
            <a:spLocks noChangeArrowheads="1"/>
          </p:cNvSpPr>
          <p:nvPr/>
        </p:nvSpPr>
        <p:spPr bwMode="auto">
          <a:xfrm>
            <a:off x="6429000" y="2556973"/>
            <a:ext cx="227012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kumimoji="1" lang="en-US" i="1">
                <a:solidFill>
                  <a:schemeClr val="tx2"/>
                </a:solidFill>
              </a:rPr>
              <a:t>≈ε</a:t>
            </a:r>
          </a:p>
        </p:txBody>
      </p:sp>
      <p:sp>
        <p:nvSpPr>
          <p:cNvPr id="108" name="Line 63"/>
          <p:cNvSpPr>
            <a:spLocks noChangeShapeType="1"/>
          </p:cNvSpPr>
          <p:nvPr/>
        </p:nvSpPr>
        <p:spPr bwMode="auto">
          <a:xfrm>
            <a:off x="7278312" y="2760173"/>
            <a:ext cx="631825" cy="31115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9" name="Line 63"/>
          <p:cNvSpPr>
            <a:spLocks noChangeShapeType="1"/>
          </p:cNvSpPr>
          <p:nvPr/>
        </p:nvSpPr>
        <p:spPr bwMode="auto">
          <a:xfrm>
            <a:off x="7910137" y="3072910"/>
            <a:ext cx="635000" cy="3175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0" name="Rectangle 91"/>
          <p:cNvSpPr>
            <a:spLocks noChangeArrowheads="1"/>
          </p:cNvSpPr>
          <p:nvPr/>
        </p:nvSpPr>
        <p:spPr bwMode="auto">
          <a:xfrm>
            <a:off x="7137025" y="3033223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1" name="Rectangle 91"/>
          <p:cNvSpPr>
            <a:spLocks noChangeArrowheads="1"/>
          </p:cNvSpPr>
          <p:nvPr/>
        </p:nvSpPr>
        <p:spPr bwMode="auto">
          <a:xfrm>
            <a:off x="5298700" y="2502998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2" name="Rectangle 91"/>
          <p:cNvSpPr>
            <a:spLocks noChangeArrowheads="1"/>
          </p:cNvSpPr>
          <p:nvPr/>
        </p:nvSpPr>
        <p:spPr bwMode="auto">
          <a:xfrm>
            <a:off x="5965450" y="2693498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3" name="Rectangle 91"/>
          <p:cNvSpPr>
            <a:spLocks noChangeArrowheads="1"/>
          </p:cNvSpPr>
          <p:nvPr/>
        </p:nvSpPr>
        <p:spPr bwMode="auto">
          <a:xfrm>
            <a:off x="6546475" y="2858598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4" name="Rectangle 91"/>
          <p:cNvSpPr>
            <a:spLocks noChangeArrowheads="1"/>
          </p:cNvSpPr>
          <p:nvPr/>
        </p:nvSpPr>
        <p:spPr bwMode="auto">
          <a:xfrm>
            <a:off x="7949825" y="3868248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5" name="Rectangle 91"/>
          <p:cNvSpPr>
            <a:spLocks noChangeArrowheads="1"/>
          </p:cNvSpPr>
          <p:nvPr/>
        </p:nvSpPr>
        <p:spPr bwMode="auto">
          <a:xfrm>
            <a:off x="8114925" y="4528648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6" name="Line 63"/>
          <p:cNvSpPr>
            <a:spLocks noChangeShapeType="1"/>
          </p:cNvSpPr>
          <p:nvPr/>
        </p:nvSpPr>
        <p:spPr bwMode="auto">
          <a:xfrm flipV="1">
            <a:off x="5324100" y="2052148"/>
            <a:ext cx="676275" cy="147637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7" name="Line 63"/>
          <p:cNvSpPr>
            <a:spLocks noChangeShapeType="1"/>
          </p:cNvSpPr>
          <p:nvPr/>
        </p:nvSpPr>
        <p:spPr bwMode="auto">
          <a:xfrm flipV="1">
            <a:off x="6000375" y="1904510"/>
            <a:ext cx="676275" cy="147638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18" name="Gerade Verbindung 117"/>
          <p:cNvCxnSpPr>
            <a:cxnSpLocks noChangeShapeType="1"/>
            <a:stCxn id="117" idx="1"/>
            <a:endCxn id="99" idx="0"/>
          </p:cNvCxnSpPr>
          <p:nvPr/>
        </p:nvCxnSpPr>
        <p:spPr bwMode="auto">
          <a:xfrm rot="5400000">
            <a:off x="6387724" y="2172798"/>
            <a:ext cx="557213" cy="20638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19" name="Gerade Verbindung 118"/>
          <p:cNvCxnSpPr>
            <a:cxnSpLocks noChangeShapeType="1"/>
          </p:cNvCxnSpPr>
          <p:nvPr/>
        </p:nvCxnSpPr>
        <p:spPr bwMode="auto">
          <a:xfrm rot="5400000" flipH="1" flipV="1">
            <a:off x="6234531" y="2541891"/>
            <a:ext cx="414338" cy="168275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20" name="Text Box 136"/>
          <p:cNvSpPr txBox="1">
            <a:spLocks noChangeArrowheads="1"/>
          </p:cNvSpPr>
          <p:nvPr/>
        </p:nvSpPr>
        <p:spPr bwMode="auto">
          <a:xfrm>
            <a:off x="4524000" y="2404573"/>
            <a:ext cx="212725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u</a:t>
            </a:r>
            <a:r>
              <a:rPr lang="en-US" baseline="-25000" dirty="0"/>
              <a:t>1</a:t>
            </a:r>
          </a:p>
        </p:txBody>
      </p:sp>
      <p:sp>
        <p:nvSpPr>
          <p:cNvPr id="121" name="Text Box 136"/>
          <p:cNvSpPr txBox="1">
            <a:spLocks noChangeArrowheads="1"/>
          </p:cNvSpPr>
          <p:nvPr/>
        </p:nvSpPr>
        <p:spPr bwMode="auto">
          <a:xfrm>
            <a:off x="7500562" y="3199910"/>
            <a:ext cx="212725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u</a:t>
            </a:r>
            <a:r>
              <a:rPr lang="en-US" baseline="-25000" dirty="0"/>
              <a:t>2</a:t>
            </a:r>
          </a:p>
        </p:txBody>
      </p: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8546725" y="4892185"/>
            <a:ext cx="142875" cy="144463"/>
            <a:chOff x="5103" y="3294"/>
            <a:chExt cx="272" cy="272"/>
          </a:xfrm>
        </p:grpSpPr>
        <p:sp>
          <p:nvSpPr>
            <p:cNvPr id="123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24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25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126" name="Gerade Verbindung 125"/>
          <p:cNvCxnSpPr>
            <a:cxnSpLocks noChangeShapeType="1"/>
          </p:cNvCxnSpPr>
          <p:nvPr/>
        </p:nvCxnSpPr>
        <p:spPr bwMode="auto">
          <a:xfrm rot="16200000" flipH="1">
            <a:off x="7672012" y="3257060"/>
            <a:ext cx="590550" cy="450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99" grpId="1" animBg="1"/>
      <p:bldP spid="100" grpId="0" animBg="1"/>
      <p:bldP spid="102" grpId="0"/>
      <p:bldP spid="102" grpId="1"/>
      <p:bldP spid="103" grpId="0" animBg="1"/>
      <p:bldP spid="103" grpId="1" animBg="1"/>
      <p:bldP spid="104" grpId="0"/>
      <p:bldP spid="104" grpId="1"/>
      <p:bldP spid="107" grpId="0"/>
      <p:bldP spid="110" grpId="0" animBg="1"/>
      <p:bldP spid="111" grpId="0" animBg="1"/>
      <p:bldP spid="112" grpId="0" animBg="1"/>
      <p:bldP spid="113" grpId="0" animBg="1"/>
      <p:bldP spid="114" grpId="0" animBg="1"/>
      <p:bldP spid="114" grpId="1" animBg="1"/>
      <p:bldP spid="115" grpId="0" animBg="1"/>
      <p:bldP spid="115" grpId="1" animBg="1"/>
      <p:bldP spid="120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feld 140"/>
          <p:cNvSpPr txBox="1"/>
          <p:nvPr/>
        </p:nvSpPr>
        <p:spPr>
          <a:xfrm>
            <a:off x="7641432" y="4919556"/>
            <a:ext cx="783432" cy="553998"/>
          </a:xfrm>
          <a:prstGeom prst="rect">
            <a:avLst/>
          </a:prstGeom>
          <a:noFill/>
        </p:spPr>
        <p:txBody>
          <a:bodyPr wrap="none" lIns="18000" tIns="0" rIns="0" bIns="0" rtlCol="0">
            <a:spAutoFit/>
          </a:bodyPr>
          <a:lstStyle/>
          <a:p>
            <a:r>
              <a:rPr lang="en-US" dirty="0" smtClean="0"/>
              <a:t>Variable</a:t>
            </a:r>
            <a:br>
              <a:rPr lang="en-US" dirty="0" smtClean="0"/>
            </a:br>
            <a:r>
              <a:rPr lang="en-US" dirty="0" smtClean="0"/>
              <a:t>part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Tracking:</a:t>
            </a:r>
            <a:r>
              <a:rPr lang="en-US" dirty="0" smtClean="0">
                <a:solidFill>
                  <a:srgbClr val="045EBC"/>
                </a:solidFill>
              </a:rPr>
              <a:t> GRTS Protocol</a:t>
            </a:r>
          </a:p>
        </p:txBody>
      </p:sp>
      <p:sp>
        <p:nvSpPr>
          <p:cNvPr id="4" name="Rechteck 3"/>
          <p:cNvSpPr/>
          <p:nvPr/>
        </p:nvSpPr>
        <p:spPr>
          <a:xfrm>
            <a:off x="4855370" y="4920744"/>
            <a:ext cx="278844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Stable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62623" y="2430658"/>
            <a:ext cx="110717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Stable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40881" y="4232121"/>
            <a:ext cx="1045367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Mathematica7"/>
                <a:ea typeface="Mathematica7"/>
                <a:sym typeface="Mathematica7" pitchFamily="2" charset="2"/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519238" y="2446903"/>
            <a:ext cx="2553032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Sensing history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Mathematica7"/>
                <a:ea typeface="Mathematica7"/>
                <a:sym typeface="Mathematica7" pitchFamily="2" charset="2"/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00562" y="1795444"/>
            <a:ext cx="142876" cy="4357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250825" y="1795444"/>
            <a:ext cx="40354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Moving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857751" y="1795444"/>
            <a:ext cx="40354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</a:t>
            </a:r>
            <a:endParaRPr lang="en-US" dirty="0"/>
          </a:p>
        </p:txBody>
      </p:sp>
      <p:sp>
        <p:nvSpPr>
          <p:cNvPr id="11" name="Freihandform 10"/>
          <p:cNvSpPr>
            <a:spLocks noChangeArrowheads="1"/>
          </p:cNvSpPr>
          <p:nvPr/>
        </p:nvSpPr>
        <p:spPr bwMode="auto">
          <a:xfrm>
            <a:off x="4857232" y="3142661"/>
            <a:ext cx="3667147" cy="536350"/>
          </a:xfrm>
          <a:custGeom>
            <a:avLst/>
            <a:gdLst>
              <a:gd name="T0" fmla="*/ 0 w 5986356"/>
              <a:gd name="T1" fmla="*/ 42202 h 1136940"/>
              <a:gd name="T2" fmla="*/ 5910042 w 5986356"/>
              <a:gd name="T3" fmla="*/ 422606 h 1136940"/>
              <a:gd name="T4" fmla="*/ 9431325 w 5986356"/>
              <a:gd name="T5" fmla="*/ 884911 h 1136940"/>
              <a:gd name="T6" fmla="*/ 11652928 w 5986356"/>
              <a:gd name="T7" fmla="*/ 1130386 h 1136940"/>
              <a:gd name="T8" fmla="*/ 16802598 w 5986356"/>
              <a:gd name="T9" fmla="*/ 908586 h 1136940"/>
              <a:gd name="T10" fmla="*/ 20726710 w 5986356"/>
              <a:gd name="T11" fmla="*/ 855477 h 1136940"/>
              <a:gd name="T12" fmla="*/ 23888552 w 5986356"/>
              <a:gd name="T13" fmla="*/ 684509 h 1136940"/>
              <a:gd name="T14" fmla="*/ 30187156 w 5986356"/>
              <a:gd name="T15" fmla="*/ 100314 h 1136940"/>
              <a:gd name="T16" fmla="*/ 34565248 w 5986356"/>
              <a:gd name="T17" fmla="*/ 82609 h 1136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6356"/>
              <a:gd name="T28" fmla="*/ 0 h 1136940"/>
              <a:gd name="T29" fmla="*/ 5986356 w 5986356"/>
              <a:gd name="T30" fmla="*/ 1136940 h 1136940"/>
              <a:gd name="connsiteX0" fmla="*/ 0 w 5811659"/>
              <a:gd name="connsiteY0" fmla="*/ 91299 h 1136940"/>
              <a:gd name="connsiteX1" fmla="*/ 848863 w 5811659"/>
              <a:gd name="connsiteY1" fmla="*/ 423578 h 1136940"/>
              <a:gd name="connsiteX2" fmla="*/ 1458714 w 5811659"/>
              <a:gd name="connsiteY2" fmla="*/ 886945 h 1136940"/>
              <a:gd name="connsiteX3" fmla="*/ 1843473 w 5811659"/>
              <a:gd name="connsiteY3" fmla="*/ 1132985 h 1136940"/>
              <a:gd name="connsiteX4" fmla="*/ 2735345 w 5811659"/>
              <a:gd name="connsiteY4" fmla="*/ 910674 h 1136940"/>
              <a:gd name="connsiteX5" fmla="*/ 3414965 w 5811659"/>
              <a:gd name="connsiteY5" fmla="*/ 857446 h 1136940"/>
              <a:gd name="connsiteX6" fmla="*/ 3962566 w 5811659"/>
              <a:gd name="connsiteY6" fmla="*/ 686084 h 1136940"/>
              <a:gd name="connsiteX7" fmla="*/ 5053429 w 5811659"/>
              <a:gd name="connsiteY7" fmla="*/ 100548 h 1136940"/>
              <a:gd name="connsiteX8" fmla="*/ 5811659 w 5811659"/>
              <a:gd name="connsiteY8" fmla="*/ 82798 h 1136940"/>
              <a:gd name="connsiteX0" fmla="*/ 0 w 5816511"/>
              <a:gd name="connsiteY0" fmla="*/ 265155 h 1136940"/>
              <a:gd name="connsiteX1" fmla="*/ 853715 w 5816511"/>
              <a:gd name="connsiteY1" fmla="*/ 423578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136940"/>
              <a:gd name="connsiteX1" fmla="*/ 823098 w 5816511"/>
              <a:gd name="connsiteY1" fmla="*/ 489043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064648"/>
              <a:gd name="connsiteX1" fmla="*/ 823098 w 5816511"/>
              <a:gd name="connsiteY1" fmla="*/ 489043 h 1064648"/>
              <a:gd name="connsiteX2" fmla="*/ 1463566 w 5816511"/>
              <a:gd name="connsiteY2" fmla="*/ 886945 h 1064648"/>
              <a:gd name="connsiteX3" fmla="*/ 1988508 w 5816511"/>
              <a:gd name="connsiteY3" fmla="*/ 1060693 h 1064648"/>
              <a:gd name="connsiteX4" fmla="*/ 2740197 w 5816511"/>
              <a:gd name="connsiteY4" fmla="*/ 910674 h 1064648"/>
              <a:gd name="connsiteX5" fmla="*/ 3419817 w 5816511"/>
              <a:gd name="connsiteY5" fmla="*/ 857446 h 1064648"/>
              <a:gd name="connsiteX6" fmla="*/ 3967418 w 5816511"/>
              <a:gd name="connsiteY6" fmla="*/ 686084 h 1064648"/>
              <a:gd name="connsiteX7" fmla="*/ 5058281 w 5816511"/>
              <a:gd name="connsiteY7" fmla="*/ 100548 h 1064648"/>
              <a:gd name="connsiteX8" fmla="*/ 5816511 w 5816511"/>
              <a:gd name="connsiteY8" fmla="*/ 82798 h 1064648"/>
              <a:gd name="connsiteX0" fmla="*/ 0 w 6290813"/>
              <a:gd name="connsiteY0" fmla="*/ 203218 h 1064648"/>
              <a:gd name="connsiteX1" fmla="*/ 1297400 w 6290813"/>
              <a:gd name="connsiteY1" fmla="*/ 489043 h 1064648"/>
              <a:gd name="connsiteX2" fmla="*/ 1937868 w 6290813"/>
              <a:gd name="connsiteY2" fmla="*/ 886945 h 1064648"/>
              <a:gd name="connsiteX3" fmla="*/ 2462810 w 6290813"/>
              <a:gd name="connsiteY3" fmla="*/ 1060693 h 1064648"/>
              <a:gd name="connsiteX4" fmla="*/ 3214499 w 6290813"/>
              <a:gd name="connsiteY4" fmla="*/ 910674 h 1064648"/>
              <a:gd name="connsiteX5" fmla="*/ 3894119 w 6290813"/>
              <a:gd name="connsiteY5" fmla="*/ 857446 h 1064648"/>
              <a:gd name="connsiteX6" fmla="*/ 4441720 w 6290813"/>
              <a:gd name="connsiteY6" fmla="*/ 686084 h 1064648"/>
              <a:gd name="connsiteX7" fmla="*/ 5532583 w 6290813"/>
              <a:gd name="connsiteY7" fmla="*/ 100548 h 1064648"/>
              <a:gd name="connsiteX8" fmla="*/ 6290813 w 6290813"/>
              <a:gd name="connsiteY8" fmla="*/ 82798 h 1064648"/>
              <a:gd name="connsiteX0" fmla="*/ 0 w 6849973"/>
              <a:gd name="connsiteY0" fmla="*/ 207983 h 1064648"/>
              <a:gd name="connsiteX1" fmla="*/ 1856560 w 6849973"/>
              <a:gd name="connsiteY1" fmla="*/ 489043 h 1064648"/>
              <a:gd name="connsiteX2" fmla="*/ 2497028 w 6849973"/>
              <a:gd name="connsiteY2" fmla="*/ 886945 h 1064648"/>
              <a:gd name="connsiteX3" fmla="*/ 3021970 w 6849973"/>
              <a:gd name="connsiteY3" fmla="*/ 1060693 h 1064648"/>
              <a:gd name="connsiteX4" fmla="*/ 3773659 w 6849973"/>
              <a:gd name="connsiteY4" fmla="*/ 910674 h 1064648"/>
              <a:gd name="connsiteX5" fmla="*/ 4453279 w 6849973"/>
              <a:gd name="connsiteY5" fmla="*/ 857446 h 1064648"/>
              <a:gd name="connsiteX6" fmla="*/ 5000880 w 6849973"/>
              <a:gd name="connsiteY6" fmla="*/ 686084 h 1064648"/>
              <a:gd name="connsiteX7" fmla="*/ 6091743 w 6849973"/>
              <a:gd name="connsiteY7" fmla="*/ 100548 h 1064648"/>
              <a:gd name="connsiteX8" fmla="*/ 6849973 w 6849973"/>
              <a:gd name="connsiteY8" fmla="*/ 82798 h 1064648"/>
              <a:gd name="connsiteX0" fmla="*/ 0 w 6849973"/>
              <a:gd name="connsiteY0" fmla="*/ 207983 h 1064648"/>
              <a:gd name="connsiteX1" fmla="*/ 621911 w 6849973"/>
              <a:gd name="connsiteY1" fmla="*/ 219137 h 1064648"/>
              <a:gd name="connsiteX2" fmla="*/ 1856560 w 6849973"/>
              <a:gd name="connsiteY2" fmla="*/ 489043 h 1064648"/>
              <a:gd name="connsiteX3" fmla="*/ 2497028 w 6849973"/>
              <a:gd name="connsiteY3" fmla="*/ 886945 h 1064648"/>
              <a:gd name="connsiteX4" fmla="*/ 3021970 w 6849973"/>
              <a:gd name="connsiteY4" fmla="*/ 1060693 h 1064648"/>
              <a:gd name="connsiteX5" fmla="*/ 3773659 w 6849973"/>
              <a:gd name="connsiteY5" fmla="*/ 910674 h 1064648"/>
              <a:gd name="connsiteX6" fmla="*/ 4453279 w 6849973"/>
              <a:gd name="connsiteY6" fmla="*/ 857446 h 1064648"/>
              <a:gd name="connsiteX7" fmla="*/ 5000880 w 6849973"/>
              <a:gd name="connsiteY7" fmla="*/ 686084 h 1064648"/>
              <a:gd name="connsiteX8" fmla="*/ 6091743 w 6849973"/>
              <a:gd name="connsiteY8" fmla="*/ 100548 h 1064648"/>
              <a:gd name="connsiteX9" fmla="*/ 6849973 w 6849973"/>
              <a:gd name="connsiteY9" fmla="*/ 82798 h 1064648"/>
              <a:gd name="connsiteX0" fmla="*/ 115387 w 6965360"/>
              <a:gd name="connsiteY0" fmla="*/ 207983 h 1064648"/>
              <a:gd name="connsiteX1" fmla="*/ 103652 w 6965360"/>
              <a:gd name="connsiteY1" fmla="*/ 427153 h 1064648"/>
              <a:gd name="connsiteX2" fmla="*/ 737298 w 6965360"/>
              <a:gd name="connsiteY2" fmla="*/ 219137 h 1064648"/>
              <a:gd name="connsiteX3" fmla="*/ 1971947 w 6965360"/>
              <a:gd name="connsiteY3" fmla="*/ 489043 h 1064648"/>
              <a:gd name="connsiteX4" fmla="*/ 2612415 w 6965360"/>
              <a:gd name="connsiteY4" fmla="*/ 886945 h 1064648"/>
              <a:gd name="connsiteX5" fmla="*/ 3137357 w 6965360"/>
              <a:gd name="connsiteY5" fmla="*/ 1060693 h 1064648"/>
              <a:gd name="connsiteX6" fmla="*/ 3889046 w 6965360"/>
              <a:gd name="connsiteY6" fmla="*/ 910674 h 1064648"/>
              <a:gd name="connsiteX7" fmla="*/ 4568666 w 6965360"/>
              <a:gd name="connsiteY7" fmla="*/ 857446 h 1064648"/>
              <a:gd name="connsiteX8" fmla="*/ 5116267 w 6965360"/>
              <a:gd name="connsiteY8" fmla="*/ 686084 h 1064648"/>
              <a:gd name="connsiteX9" fmla="*/ 6207130 w 6965360"/>
              <a:gd name="connsiteY9" fmla="*/ 100548 h 1064648"/>
              <a:gd name="connsiteX10" fmla="*/ 6965360 w 6965360"/>
              <a:gd name="connsiteY10" fmla="*/ 82798 h 1064648"/>
              <a:gd name="connsiteX0" fmla="*/ 0 w 6861708"/>
              <a:gd name="connsiteY0" fmla="*/ 427153 h 1064648"/>
              <a:gd name="connsiteX1" fmla="*/ 633646 w 6861708"/>
              <a:gd name="connsiteY1" fmla="*/ 219137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567722"/>
              <a:gd name="connsiteY0" fmla="*/ 430804 h 1068299"/>
              <a:gd name="connsiteX1" fmla="*/ 582712 w 6567722"/>
              <a:gd name="connsiteY1" fmla="*/ 287894 h 1068299"/>
              <a:gd name="connsiteX2" fmla="*/ 1868295 w 6567722"/>
              <a:gd name="connsiteY2" fmla="*/ 492694 h 1068299"/>
              <a:gd name="connsiteX3" fmla="*/ 2508763 w 6567722"/>
              <a:gd name="connsiteY3" fmla="*/ 890596 h 1068299"/>
              <a:gd name="connsiteX4" fmla="*/ 3033705 w 6567722"/>
              <a:gd name="connsiteY4" fmla="*/ 1064344 h 1068299"/>
              <a:gd name="connsiteX5" fmla="*/ 3785394 w 6567722"/>
              <a:gd name="connsiteY5" fmla="*/ 914325 h 1068299"/>
              <a:gd name="connsiteX6" fmla="*/ 4465014 w 6567722"/>
              <a:gd name="connsiteY6" fmla="*/ 861097 h 1068299"/>
              <a:gd name="connsiteX7" fmla="*/ 5012615 w 6567722"/>
              <a:gd name="connsiteY7" fmla="*/ 689735 h 1068299"/>
              <a:gd name="connsiteX8" fmla="*/ 6103478 w 6567722"/>
              <a:gd name="connsiteY8" fmla="*/ 104199 h 1068299"/>
              <a:gd name="connsiteX9" fmla="*/ 6567722 w 6567722"/>
              <a:gd name="connsiteY9" fmla="*/ 64542 h 1068299"/>
              <a:gd name="connsiteX0" fmla="*/ 0 w 6617868"/>
              <a:gd name="connsiteY0" fmla="*/ 424292 h 1061787"/>
              <a:gd name="connsiteX1" fmla="*/ 582712 w 6617868"/>
              <a:gd name="connsiteY1" fmla="*/ 281382 h 1061787"/>
              <a:gd name="connsiteX2" fmla="*/ 1868295 w 6617868"/>
              <a:gd name="connsiteY2" fmla="*/ 486182 h 1061787"/>
              <a:gd name="connsiteX3" fmla="*/ 2508763 w 6617868"/>
              <a:gd name="connsiteY3" fmla="*/ 884084 h 1061787"/>
              <a:gd name="connsiteX4" fmla="*/ 3033705 w 6617868"/>
              <a:gd name="connsiteY4" fmla="*/ 1057832 h 1061787"/>
              <a:gd name="connsiteX5" fmla="*/ 3785394 w 6617868"/>
              <a:gd name="connsiteY5" fmla="*/ 907813 h 1061787"/>
              <a:gd name="connsiteX6" fmla="*/ 4465014 w 6617868"/>
              <a:gd name="connsiteY6" fmla="*/ 854585 h 1061787"/>
              <a:gd name="connsiteX7" fmla="*/ 5012615 w 6617868"/>
              <a:gd name="connsiteY7" fmla="*/ 683223 h 1061787"/>
              <a:gd name="connsiteX8" fmla="*/ 6103478 w 6617868"/>
              <a:gd name="connsiteY8" fmla="*/ 97687 h 1061787"/>
              <a:gd name="connsiteX9" fmla="*/ 6617868 w 6617868"/>
              <a:gd name="connsiteY9" fmla="*/ 97098 h 1061787"/>
              <a:gd name="connsiteX0" fmla="*/ -1 w 6035155"/>
              <a:gd name="connsiteY0" fmla="*/ 281382 h 1061787"/>
              <a:gd name="connsiteX1" fmla="*/ 1285582 w 6035155"/>
              <a:gd name="connsiteY1" fmla="*/ 486182 h 1061787"/>
              <a:gd name="connsiteX2" fmla="*/ 1926050 w 6035155"/>
              <a:gd name="connsiteY2" fmla="*/ 884084 h 1061787"/>
              <a:gd name="connsiteX3" fmla="*/ 2450992 w 6035155"/>
              <a:gd name="connsiteY3" fmla="*/ 1057832 h 1061787"/>
              <a:gd name="connsiteX4" fmla="*/ 3202681 w 6035155"/>
              <a:gd name="connsiteY4" fmla="*/ 907813 h 1061787"/>
              <a:gd name="connsiteX5" fmla="*/ 3882301 w 6035155"/>
              <a:gd name="connsiteY5" fmla="*/ 854585 h 1061787"/>
              <a:gd name="connsiteX6" fmla="*/ 4429902 w 6035155"/>
              <a:gd name="connsiteY6" fmla="*/ 683223 h 1061787"/>
              <a:gd name="connsiteX7" fmla="*/ 5520765 w 6035155"/>
              <a:gd name="connsiteY7" fmla="*/ 97687 h 1061787"/>
              <a:gd name="connsiteX8" fmla="*/ 6035155 w 6035155"/>
              <a:gd name="connsiteY8" fmla="*/ 97098 h 1061787"/>
              <a:gd name="connsiteX0" fmla="*/ 0 w 5973097"/>
              <a:gd name="connsiteY0" fmla="*/ 309667 h 1061787"/>
              <a:gd name="connsiteX1" fmla="*/ 1223524 w 5973097"/>
              <a:gd name="connsiteY1" fmla="*/ 486182 h 1061787"/>
              <a:gd name="connsiteX2" fmla="*/ 1863992 w 5973097"/>
              <a:gd name="connsiteY2" fmla="*/ 884084 h 1061787"/>
              <a:gd name="connsiteX3" fmla="*/ 2388934 w 5973097"/>
              <a:gd name="connsiteY3" fmla="*/ 1057832 h 1061787"/>
              <a:gd name="connsiteX4" fmla="*/ 3140623 w 5973097"/>
              <a:gd name="connsiteY4" fmla="*/ 907813 h 1061787"/>
              <a:gd name="connsiteX5" fmla="*/ 3820243 w 5973097"/>
              <a:gd name="connsiteY5" fmla="*/ 854585 h 1061787"/>
              <a:gd name="connsiteX6" fmla="*/ 4367844 w 5973097"/>
              <a:gd name="connsiteY6" fmla="*/ 683223 h 1061787"/>
              <a:gd name="connsiteX7" fmla="*/ 5458707 w 5973097"/>
              <a:gd name="connsiteY7" fmla="*/ 97687 h 1061787"/>
              <a:gd name="connsiteX8" fmla="*/ 5973097 w 5973097"/>
              <a:gd name="connsiteY8" fmla="*/ 97098 h 106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3097" h="1061787">
                <a:moveTo>
                  <a:pt x="0" y="309667"/>
                </a:moveTo>
                <a:cubicBezTo>
                  <a:pt x="311382" y="319982"/>
                  <a:pt x="912859" y="390446"/>
                  <a:pt x="1223524" y="486182"/>
                </a:cubicBezTo>
                <a:cubicBezTo>
                  <a:pt x="1534189" y="581918"/>
                  <a:pt x="1669757" y="788809"/>
                  <a:pt x="1863992" y="884084"/>
                </a:cubicBezTo>
                <a:cubicBezTo>
                  <a:pt x="2058227" y="979359"/>
                  <a:pt x="2176162" y="1053877"/>
                  <a:pt x="2388934" y="1057832"/>
                </a:cubicBezTo>
                <a:cubicBezTo>
                  <a:pt x="2601706" y="1061787"/>
                  <a:pt x="2902072" y="941688"/>
                  <a:pt x="3140623" y="907813"/>
                </a:cubicBezTo>
                <a:cubicBezTo>
                  <a:pt x="3379175" y="873939"/>
                  <a:pt x="3615706" y="892017"/>
                  <a:pt x="3820243" y="854585"/>
                </a:cubicBezTo>
                <a:cubicBezTo>
                  <a:pt x="4024780" y="817153"/>
                  <a:pt x="4094767" y="809373"/>
                  <a:pt x="4367844" y="683223"/>
                </a:cubicBezTo>
                <a:cubicBezTo>
                  <a:pt x="4640921" y="557073"/>
                  <a:pt x="5191165" y="195374"/>
                  <a:pt x="5458707" y="97687"/>
                </a:cubicBezTo>
                <a:cubicBezTo>
                  <a:pt x="5726249" y="0"/>
                  <a:pt x="5973097" y="97098"/>
                  <a:pt x="5973097" y="97098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2" name="Freihandform 11"/>
          <p:cNvSpPr>
            <a:spLocks noChangeArrowheads="1"/>
          </p:cNvSpPr>
          <p:nvPr/>
        </p:nvSpPr>
        <p:spPr bwMode="auto">
          <a:xfrm>
            <a:off x="428596" y="3130682"/>
            <a:ext cx="3676673" cy="536350"/>
          </a:xfrm>
          <a:custGeom>
            <a:avLst/>
            <a:gdLst>
              <a:gd name="T0" fmla="*/ 0 w 5986356"/>
              <a:gd name="T1" fmla="*/ 42202 h 1136940"/>
              <a:gd name="T2" fmla="*/ 5910042 w 5986356"/>
              <a:gd name="T3" fmla="*/ 422606 h 1136940"/>
              <a:gd name="T4" fmla="*/ 9431325 w 5986356"/>
              <a:gd name="T5" fmla="*/ 884911 h 1136940"/>
              <a:gd name="T6" fmla="*/ 11652928 w 5986356"/>
              <a:gd name="T7" fmla="*/ 1130386 h 1136940"/>
              <a:gd name="T8" fmla="*/ 16802598 w 5986356"/>
              <a:gd name="T9" fmla="*/ 908586 h 1136940"/>
              <a:gd name="T10" fmla="*/ 20726710 w 5986356"/>
              <a:gd name="T11" fmla="*/ 855477 h 1136940"/>
              <a:gd name="T12" fmla="*/ 23888552 w 5986356"/>
              <a:gd name="T13" fmla="*/ 684509 h 1136940"/>
              <a:gd name="T14" fmla="*/ 30187156 w 5986356"/>
              <a:gd name="T15" fmla="*/ 100314 h 1136940"/>
              <a:gd name="T16" fmla="*/ 34565248 w 5986356"/>
              <a:gd name="T17" fmla="*/ 82609 h 1136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6356"/>
              <a:gd name="T28" fmla="*/ 0 h 1136940"/>
              <a:gd name="T29" fmla="*/ 5986356 w 5986356"/>
              <a:gd name="T30" fmla="*/ 1136940 h 1136940"/>
              <a:gd name="connsiteX0" fmla="*/ 0 w 5811659"/>
              <a:gd name="connsiteY0" fmla="*/ 91299 h 1136940"/>
              <a:gd name="connsiteX1" fmla="*/ 848863 w 5811659"/>
              <a:gd name="connsiteY1" fmla="*/ 423578 h 1136940"/>
              <a:gd name="connsiteX2" fmla="*/ 1458714 w 5811659"/>
              <a:gd name="connsiteY2" fmla="*/ 886945 h 1136940"/>
              <a:gd name="connsiteX3" fmla="*/ 1843473 w 5811659"/>
              <a:gd name="connsiteY3" fmla="*/ 1132985 h 1136940"/>
              <a:gd name="connsiteX4" fmla="*/ 2735345 w 5811659"/>
              <a:gd name="connsiteY4" fmla="*/ 910674 h 1136940"/>
              <a:gd name="connsiteX5" fmla="*/ 3414965 w 5811659"/>
              <a:gd name="connsiteY5" fmla="*/ 857446 h 1136940"/>
              <a:gd name="connsiteX6" fmla="*/ 3962566 w 5811659"/>
              <a:gd name="connsiteY6" fmla="*/ 686084 h 1136940"/>
              <a:gd name="connsiteX7" fmla="*/ 5053429 w 5811659"/>
              <a:gd name="connsiteY7" fmla="*/ 100548 h 1136940"/>
              <a:gd name="connsiteX8" fmla="*/ 5811659 w 5811659"/>
              <a:gd name="connsiteY8" fmla="*/ 82798 h 1136940"/>
              <a:gd name="connsiteX0" fmla="*/ 0 w 5816511"/>
              <a:gd name="connsiteY0" fmla="*/ 265155 h 1136940"/>
              <a:gd name="connsiteX1" fmla="*/ 853715 w 5816511"/>
              <a:gd name="connsiteY1" fmla="*/ 423578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136940"/>
              <a:gd name="connsiteX1" fmla="*/ 823098 w 5816511"/>
              <a:gd name="connsiteY1" fmla="*/ 489043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064648"/>
              <a:gd name="connsiteX1" fmla="*/ 823098 w 5816511"/>
              <a:gd name="connsiteY1" fmla="*/ 489043 h 1064648"/>
              <a:gd name="connsiteX2" fmla="*/ 1463566 w 5816511"/>
              <a:gd name="connsiteY2" fmla="*/ 886945 h 1064648"/>
              <a:gd name="connsiteX3" fmla="*/ 1988508 w 5816511"/>
              <a:gd name="connsiteY3" fmla="*/ 1060693 h 1064648"/>
              <a:gd name="connsiteX4" fmla="*/ 2740197 w 5816511"/>
              <a:gd name="connsiteY4" fmla="*/ 910674 h 1064648"/>
              <a:gd name="connsiteX5" fmla="*/ 3419817 w 5816511"/>
              <a:gd name="connsiteY5" fmla="*/ 857446 h 1064648"/>
              <a:gd name="connsiteX6" fmla="*/ 3967418 w 5816511"/>
              <a:gd name="connsiteY6" fmla="*/ 686084 h 1064648"/>
              <a:gd name="connsiteX7" fmla="*/ 5058281 w 5816511"/>
              <a:gd name="connsiteY7" fmla="*/ 100548 h 1064648"/>
              <a:gd name="connsiteX8" fmla="*/ 5816511 w 5816511"/>
              <a:gd name="connsiteY8" fmla="*/ 82798 h 1064648"/>
              <a:gd name="connsiteX0" fmla="*/ 0 w 6290813"/>
              <a:gd name="connsiteY0" fmla="*/ 203218 h 1064648"/>
              <a:gd name="connsiteX1" fmla="*/ 1297400 w 6290813"/>
              <a:gd name="connsiteY1" fmla="*/ 489043 h 1064648"/>
              <a:gd name="connsiteX2" fmla="*/ 1937868 w 6290813"/>
              <a:gd name="connsiteY2" fmla="*/ 886945 h 1064648"/>
              <a:gd name="connsiteX3" fmla="*/ 2462810 w 6290813"/>
              <a:gd name="connsiteY3" fmla="*/ 1060693 h 1064648"/>
              <a:gd name="connsiteX4" fmla="*/ 3214499 w 6290813"/>
              <a:gd name="connsiteY4" fmla="*/ 910674 h 1064648"/>
              <a:gd name="connsiteX5" fmla="*/ 3894119 w 6290813"/>
              <a:gd name="connsiteY5" fmla="*/ 857446 h 1064648"/>
              <a:gd name="connsiteX6" fmla="*/ 4441720 w 6290813"/>
              <a:gd name="connsiteY6" fmla="*/ 686084 h 1064648"/>
              <a:gd name="connsiteX7" fmla="*/ 5532583 w 6290813"/>
              <a:gd name="connsiteY7" fmla="*/ 100548 h 1064648"/>
              <a:gd name="connsiteX8" fmla="*/ 6290813 w 6290813"/>
              <a:gd name="connsiteY8" fmla="*/ 82798 h 1064648"/>
              <a:gd name="connsiteX0" fmla="*/ 0 w 6849973"/>
              <a:gd name="connsiteY0" fmla="*/ 207983 h 1064648"/>
              <a:gd name="connsiteX1" fmla="*/ 1856560 w 6849973"/>
              <a:gd name="connsiteY1" fmla="*/ 489043 h 1064648"/>
              <a:gd name="connsiteX2" fmla="*/ 2497028 w 6849973"/>
              <a:gd name="connsiteY2" fmla="*/ 886945 h 1064648"/>
              <a:gd name="connsiteX3" fmla="*/ 3021970 w 6849973"/>
              <a:gd name="connsiteY3" fmla="*/ 1060693 h 1064648"/>
              <a:gd name="connsiteX4" fmla="*/ 3773659 w 6849973"/>
              <a:gd name="connsiteY4" fmla="*/ 910674 h 1064648"/>
              <a:gd name="connsiteX5" fmla="*/ 4453279 w 6849973"/>
              <a:gd name="connsiteY5" fmla="*/ 857446 h 1064648"/>
              <a:gd name="connsiteX6" fmla="*/ 5000880 w 6849973"/>
              <a:gd name="connsiteY6" fmla="*/ 686084 h 1064648"/>
              <a:gd name="connsiteX7" fmla="*/ 6091743 w 6849973"/>
              <a:gd name="connsiteY7" fmla="*/ 100548 h 1064648"/>
              <a:gd name="connsiteX8" fmla="*/ 6849973 w 6849973"/>
              <a:gd name="connsiteY8" fmla="*/ 82798 h 1064648"/>
              <a:gd name="connsiteX0" fmla="*/ 0 w 6849973"/>
              <a:gd name="connsiteY0" fmla="*/ 207983 h 1064648"/>
              <a:gd name="connsiteX1" fmla="*/ 621911 w 6849973"/>
              <a:gd name="connsiteY1" fmla="*/ 219137 h 1064648"/>
              <a:gd name="connsiteX2" fmla="*/ 1856560 w 6849973"/>
              <a:gd name="connsiteY2" fmla="*/ 489043 h 1064648"/>
              <a:gd name="connsiteX3" fmla="*/ 2497028 w 6849973"/>
              <a:gd name="connsiteY3" fmla="*/ 886945 h 1064648"/>
              <a:gd name="connsiteX4" fmla="*/ 3021970 w 6849973"/>
              <a:gd name="connsiteY4" fmla="*/ 1060693 h 1064648"/>
              <a:gd name="connsiteX5" fmla="*/ 3773659 w 6849973"/>
              <a:gd name="connsiteY5" fmla="*/ 910674 h 1064648"/>
              <a:gd name="connsiteX6" fmla="*/ 4453279 w 6849973"/>
              <a:gd name="connsiteY6" fmla="*/ 857446 h 1064648"/>
              <a:gd name="connsiteX7" fmla="*/ 5000880 w 6849973"/>
              <a:gd name="connsiteY7" fmla="*/ 686084 h 1064648"/>
              <a:gd name="connsiteX8" fmla="*/ 6091743 w 6849973"/>
              <a:gd name="connsiteY8" fmla="*/ 100548 h 1064648"/>
              <a:gd name="connsiteX9" fmla="*/ 6849973 w 6849973"/>
              <a:gd name="connsiteY9" fmla="*/ 82798 h 1064648"/>
              <a:gd name="connsiteX0" fmla="*/ 115387 w 6965360"/>
              <a:gd name="connsiteY0" fmla="*/ 207983 h 1064648"/>
              <a:gd name="connsiteX1" fmla="*/ 103652 w 6965360"/>
              <a:gd name="connsiteY1" fmla="*/ 427153 h 1064648"/>
              <a:gd name="connsiteX2" fmla="*/ 737298 w 6965360"/>
              <a:gd name="connsiteY2" fmla="*/ 219137 h 1064648"/>
              <a:gd name="connsiteX3" fmla="*/ 1971947 w 6965360"/>
              <a:gd name="connsiteY3" fmla="*/ 489043 h 1064648"/>
              <a:gd name="connsiteX4" fmla="*/ 2612415 w 6965360"/>
              <a:gd name="connsiteY4" fmla="*/ 886945 h 1064648"/>
              <a:gd name="connsiteX5" fmla="*/ 3137357 w 6965360"/>
              <a:gd name="connsiteY5" fmla="*/ 1060693 h 1064648"/>
              <a:gd name="connsiteX6" fmla="*/ 3889046 w 6965360"/>
              <a:gd name="connsiteY6" fmla="*/ 910674 h 1064648"/>
              <a:gd name="connsiteX7" fmla="*/ 4568666 w 6965360"/>
              <a:gd name="connsiteY7" fmla="*/ 857446 h 1064648"/>
              <a:gd name="connsiteX8" fmla="*/ 5116267 w 6965360"/>
              <a:gd name="connsiteY8" fmla="*/ 686084 h 1064648"/>
              <a:gd name="connsiteX9" fmla="*/ 6207130 w 6965360"/>
              <a:gd name="connsiteY9" fmla="*/ 100548 h 1064648"/>
              <a:gd name="connsiteX10" fmla="*/ 6965360 w 6965360"/>
              <a:gd name="connsiteY10" fmla="*/ 82798 h 1064648"/>
              <a:gd name="connsiteX0" fmla="*/ 0 w 6861708"/>
              <a:gd name="connsiteY0" fmla="*/ 427153 h 1064648"/>
              <a:gd name="connsiteX1" fmla="*/ 633646 w 6861708"/>
              <a:gd name="connsiteY1" fmla="*/ 219137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567722"/>
              <a:gd name="connsiteY0" fmla="*/ 430804 h 1068299"/>
              <a:gd name="connsiteX1" fmla="*/ 582712 w 6567722"/>
              <a:gd name="connsiteY1" fmla="*/ 287894 h 1068299"/>
              <a:gd name="connsiteX2" fmla="*/ 1868295 w 6567722"/>
              <a:gd name="connsiteY2" fmla="*/ 492694 h 1068299"/>
              <a:gd name="connsiteX3" fmla="*/ 2508763 w 6567722"/>
              <a:gd name="connsiteY3" fmla="*/ 890596 h 1068299"/>
              <a:gd name="connsiteX4" fmla="*/ 3033705 w 6567722"/>
              <a:gd name="connsiteY4" fmla="*/ 1064344 h 1068299"/>
              <a:gd name="connsiteX5" fmla="*/ 3785394 w 6567722"/>
              <a:gd name="connsiteY5" fmla="*/ 914325 h 1068299"/>
              <a:gd name="connsiteX6" fmla="*/ 4465014 w 6567722"/>
              <a:gd name="connsiteY6" fmla="*/ 861097 h 1068299"/>
              <a:gd name="connsiteX7" fmla="*/ 5012615 w 6567722"/>
              <a:gd name="connsiteY7" fmla="*/ 689735 h 1068299"/>
              <a:gd name="connsiteX8" fmla="*/ 6103478 w 6567722"/>
              <a:gd name="connsiteY8" fmla="*/ 104199 h 1068299"/>
              <a:gd name="connsiteX9" fmla="*/ 6567722 w 6567722"/>
              <a:gd name="connsiteY9" fmla="*/ 64542 h 1068299"/>
              <a:gd name="connsiteX0" fmla="*/ 0 w 6617868"/>
              <a:gd name="connsiteY0" fmla="*/ 424292 h 1061787"/>
              <a:gd name="connsiteX1" fmla="*/ 582712 w 6617868"/>
              <a:gd name="connsiteY1" fmla="*/ 281382 h 1061787"/>
              <a:gd name="connsiteX2" fmla="*/ 1868295 w 6617868"/>
              <a:gd name="connsiteY2" fmla="*/ 486182 h 1061787"/>
              <a:gd name="connsiteX3" fmla="*/ 2508763 w 6617868"/>
              <a:gd name="connsiteY3" fmla="*/ 884084 h 1061787"/>
              <a:gd name="connsiteX4" fmla="*/ 3033705 w 6617868"/>
              <a:gd name="connsiteY4" fmla="*/ 1057832 h 1061787"/>
              <a:gd name="connsiteX5" fmla="*/ 3785394 w 6617868"/>
              <a:gd name="connsiteY5" fmla="*/ 907813 h 1061787"/>
              <a:gd name="connsiteX6" fmla="*/ 4465014 w 6617868"/>
              <a:gd name="connsiteY6" fmla="*/ 854585 h 1061787"/>
              <a:gd name="connsiteX7" fmla="*/ 5012615 w 6617868"/>
              <a:gd name="connsiteY7" fmla="*/ 683223 h 1061787"/>
              <a:gd name="connsiteX8" fmla="*/ 6103478 w 6617868"/>
              <a:gd name="connsiteY8" fmla="*/ 97687 h 1061787"/>
              <a:gd name="connsiteX9" fmla="*/ 6617868 w 6617868"/>
              <a:gd name="connsiteY9" fmla="*/ 97098 h 1061787"/>
              <a:gd name="connsiteX0" fmla="*/ -1 w 6035155"/>
              <a:gd name="connsiteY0" fmla="*/ 281382 h 1061787"/>
              <a:gd name="connsiteX1" fmla="*/ 1285582 w 6035155"/>
              <a:gd name="connsiteY1" fmla="*/ 486182 h 1061787"/>
              <a:gd name="connsiteX2" fmla="*/ 1926050 w 6035155"/>
              <a:gd name="connsiteY2" fmla="*/ 884084 h 1061787"/>
              <a:gd name="connsiteX3" fmla="*/ 2450992 w 6035155"/>
              <a:gd name="connsiteY3" fmla="*/ 1057832 h 1061787"/>
              <a:gd name="connsiteX4" fmla="*/ 3202681 w 6035155"/>
              <a:gd name="connsiteY4" fmla="*/ 907813 h 1061787"/>
              <a:gd name="connsiteX5" fmla="*/ 3882301 w 6035155"/>
              <a:gd name="connsiteY5" fmla="*/ 854585 h 1061787"/>
              <a:gd name="connsiteX6" fmla="*/ 4429902 w 6035155"/>
              <a:gd name="connsiteY6" fmla="*/ 683223 h 1061787"/>
              <a:gd name="connsiteX7" fmla="*/ 5520765 w 6035155"/>
              <a:gd name="connsiteY7" fmla="*/ 97687 h 1061787"/>
              <a:gd name="connsiteX8" fmla="*/ 6035155 w 6035155"/>
              <a:gd name="connsiteY8" fmla="*/ 97098 h 1061787"/>
              <a:gd name="connsiteX0" fmla="*/ 0 w 5988613"/>
              <a:gd name="connsiteY0" fmla="*/ 262526 h 1061787"/>
              <a:gd name="connsiteX1" fmla="*/ 1239040 w 5988613"/>
              <a:gd name="connsiteY1" fmla="*/ 486182 h 1061787"/>
              <a:gd name="connsiteX2" fmla="*/ 1879508 w 5988613"/>
              <a:gd name="connsiteY2" fmla="*/ 884084 h 1061787"/>
              <a:gd name="connsiteX3" fmla="*/ 2404450 w 5988613"/>
              <a:gd name="connsiteY3" fmla="*/ 1057832 h 1061787"/>
              <a:gd name="connsiteX4" fmla="*/ 3156139 w 5988613"/>
              <a:gd name="connsiteY4" fmla="*/ 907813 h 1061787"/>
              <a:gd name="connsiteX5" fmla="*/ 3835759 w 5988613"/>
              <a:gd name="connsiteY5" fmla="*/ 854585 h 1061787"/>
              <a:gd name="connsiteX6" fmla="*/ 4383360 w 5988613"/>
              <a:gd name="connsiteY6" fmla="*/ 683223 h 1061787"/>
              <a:gd name="connsiteX7" fmla="*/ 5474223 w 5988613"/>
              <a:gd name="connsiteY7" fmla="*/ 97687 h 1061787"/>
              <a:gd name="connsiteX8" fmla="*/ 5988613 w 5988613"/>
              <a:gd name="connsiteY8" fmla="*/ 97098 h 106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8613" h="1061787">
                <a:moveTo>
                  <a:pt x="0" y="262526"/>
                </a:moveTo>
                <a:cubicBezTo>
                  <a:pt x="311382" y="272841"/>
                  <a:pt x="925789" y="382589"/>
                  <a:pt x="1239040" y="486182"/>
                </a:cubicBezTo>
                <a:cubicBezTo>
                  <a:pt x="1552291" y="589775"/>
                  <a:pt x="1685273" y="788809"/>
                  <a:pt x="1879508" y="884084"/>
                </a:cubicBezTo>
                <a:cubicBezTo>
                  <a:pt x="2073743" y="979359"/>
                  <a:pt x="2191678" y="1053877"/>
                  <a:pt x="2404450" y="1057832"/>
                </a:cubicBezTo>
                <a:cubicBezTo>
                  <a:pt x="2617222" y="1061787"/>
                  <a:pt x="2917588" y="941688"/>
                  <a:pt x="3156139" y="907813"/>
                </a:cubicBezTo>
                <a:cubicBezTo>
                  <a:pt x="3394691" y="873939"/>
                  <a:pt x="3631222" y="892017"/>
                  <a:pt x="3835759" y="854585"/>
                </a:cubicBezTo>
                <a:cubicBezTo>
                  <a:pt x="4040296" y="817153"/>
                  <a:pt x="4110283" y="809373"/>
                  <a:pt x="4383360" y="683223"/>
                </a:cubicBezTo>
                <a:cubicBezTo>
                  <a:pt x="4656437" y="557073"/>
                  <a:pt x="5206681" y="195374"/>
                  <a:pt x="5474223" y="97687"/>
                </a:cubicBezTo>
                <a:cubicBezTo>
                  <a:pt x="5741765" y="0"/>
                  <a:pt x="5988613" y="97098"/>
                  <a:pt x="5988613" y="97098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1450464" y="3480271"/>
            <a:ext cx="144000" cy="144000"/>
            <a:chOff x="5103" y="3294"/>
            <a:chExt cx="272" cy="272"/>
          </a:xfrm>
        </p:grpSpPr>
        <p:sp>
          <p:nvSpPr>
            <p:cNvPr id="14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5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02"/>
          <p:cNvGrpSpPr>
            <a:grpSpLocks/>
          </p:cNvGrpSpPr>
          <p:nvPr/>
        </p:nvGrpSpPr>
        <p:grpSpPr bwMode="auto">
          <a:xfrm>
            <a:off x="2140921" y="3533250"/>
            <a:ext cx="144000" cy="144000"/>
            <a:chOff x="5103" y="3294"/>
            <a:chExt cx="272" cy="272"/>
          </a:xfrm>
        </p:grpSpPr>
        <p:sp>
          <p:nvSpPr>
            <p:cNvPr id="18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9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>
            <a:off x="3165607" y="3354749"/>
            <a:ext cx="144000" cy="144000"/>
            <a:chOff x="5103" y="3294"/>
            <a:chExt cx="272" cy="272"/>
          </a:xfrm>
        </p:grpSpPr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3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" name="Group 102"/>
          <p:cNvGrpSpPr>
            <a:grpSpLocks/>
          </p:cNvGrpSpPr>
          <p:nvPr/>
        </p:nvGrpSpPr>
        <p:grpSpPr bwMode="auto">
          <a:xfrm>
            <a:off x="2876335" y="3463302"/>
            <a:ext cx="144000" cy="144000"/>
            <a:chOff x="5103" y="3294"/>
            <a:chExt cx="272" cy="272"/>
          </a:xfrm>
        </p:grpSpPr>
        <p:sp>
          <p:nvSpPr>
            <p:cNvPr id="2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102"/>
          <p:cNvGrpSpPr>
            <a:grpSpLocks/>
          </p:cNvGrpSpPr>
          <p:nvPr/>
        </p:nvGrpSpPr>
        <p:grpSpPr bwMode="auto">
          <a:xfrm>
            <a:off x="3944450" y="3079595"/>
            <a:ext cx="144000" cy="144000"/>
            <a:chOff x="5103" y="3294"/>
            <a:chExt cx="272" cy="272"/>
          </a:xfrm>
        </p:grpSpPr>
        <p:sp>
          <p:nvSpPr>
            <p:cNvPr id="30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1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" name="Group 102"/>
          <p:cNvGrpSpPr>
            <a:grpSpLocks/>
          </p:cNvGrpSpPr>
          <p:nvPr/>
        </p:nvGrpSpPr>
        <p:grpSpPr bwMode="auto">
          <a:xfrm>
            <a:off x="1780214" y="3592412"/>
            <a:ext cx="144000" cy="144000"/>
            <a:chOff x="5103" y="3294"/>
            <a:chExt cx="272" cy="272"/>
          </a:xfrm>
        </p:grpSpPr>
        <p:sp>
          <p:nvSpPr>
            <p:cNvPr id="34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5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" name="Group 102"/>
          <p:cNvGrpSpPr>
            <a:grpSpLocks/>
          </p:cNvGrpSpPr>
          <p:nvPr/>
        </p:nvGrpSpPr>
        <p:grpSpPr bwMode="auto">
          <a:xfrm>
            <a:off x="2501628" y="3504476"/>
            <a:ext cx="144000" cy="144000"/>
            <a:chOff x="5103" y="3294"/>
            <a:chExt cx="272" cy="272"/>
          </a:xfrm>
        </p:grpSpPr>
        <p:sp>
          <p:nvSpPr>
            <p:cNvPr id="38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9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102"/>
          <p:cNvGrpSpPr>
            <a:grpSpLocks/>
          </p:cNvGrpSpPr>
          <p:nvPr/>
        </p:nvGrpSpPr>
        <p:grpSpPr bwMode="auto">
          <a:xfrm>
            <a:off x="3548029" y="3181401"/>
            <a:ext cx="144000" cy="144000"/>
            <a:chOff x="5103" y="3294"/>
            <a:chExt cx="272" cy="272"/>
          </a:xfrm>
        </p:grpSpPr>
        <p:sp>
          <p:nvSpPr>
            <p:cNvPr id="42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3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" name="Freihandform 44"/>
          <p:cNvSpPr/>
          <p:nvPr/>
        </p:nvSpPr>
        <p:spPr>
          <a:xfrm>
            <a:off x="4861190" y="3285013"/>
            <a:ext cx="2505342" cy="279661"/>
          </a:xfrm>
          <a:custGeom>
            <a:avLst/>
            <a:gdLst>
              <a:gd name="connsiteX0" fmla="*/ 0 w 6680200"/>
              <a:gd name="connsiteY0" fmla="*/ 234950 h 901700"/>
              <a:gd name="connsiteX1" fmla="*/ 1466850 w 6680200"/>
              <a:gd name="connsiteY1" fmla="*/ 152400 h 901700"/>
              <a:gd name="connsiteX2" fmla="*/ 3727450 w 6680200"/>
              <a:gd name="connsiteY2" fmla="*/ 901700 h 901700"/>
              <a:gd name="connsiteX3" fmla="*/ 5080000 w 6680200"/>
              <a:gd name="connsiteY3" fmla="*/ 723900 h 901700"/>
              <a:gd name="connsiteX4" fmla="*/ 6680200 w 6680200"/>
              <a:gd name="connsiteY4" fmla="*/ 0 h 901700"/>
              <a:gd name="connsiteX0" fmla="*/ 0 w 7083406"/>
              <a:gd name="connsiteY0" fmla="*/ 187320 h 854070"/>
              <a:gd name="connsiteX1" fmla="*/ 1466850 w 7083406"/>
              <a:gd name="connsiteY1" fmla="*/ 104770 h 854070"/>
              <a:gd name="connsiteX2" fmla="*/ 3727450 w 7083406"/>
              <a:gd name="connsiteY2" fmla="*/ 854070 h 854070"/>
              <a:gd name="connsiteX3" fmla="*/ 5080000 w 7083406"/>
              <a:gd name="connsiteY3" fmla="*/ 676270 h 854070"/>
              <a:gd name="connsiteX4" fmla="*/ 7083406 w 7083406"/>
              <a:gd name="connsiteY4" fmla="*/ 0 h 854070"/>
              <a:gd name="connsiteX0" fmla="*/ 0 w 7051634"/>
              <a:gd name="connsiteY0" fmla="*/ 166678 h 833428"/>
              <a:gd name="connsiteX1" fmla="*/ 1466850 w 7051634"/>
              <a:gd name="connsiteY1" fmla="*/ 84128 h 833428"/>
              <a:gd name="connsiteX2" fmla="*/ 3727450 w 7051634"/>
              <a:gd name="connsiteY2" fmla="*/ 833428 h 833428"/>
              <a:gd name="connsiteX3" fmla="*/ 5080000 w 7051634"/>
              <a:gd name="connsiteY3" fmla="*/ 655628 h 833428"/>
              <a:gd name="connsiteX4" fmla="*/ 7051634 w 7051634"/>
              <a:gd name="connsiteY4" fmla="*/ 0 h 833428"/>
              <a:gd name="connsiteX0" fmla="*/ 0 w 6405522"/>
              <a:gd name="connsiteY0" fmla="*/ 0 h 1528766"/>
              <a:gd name="connsiteX1" fmla="*/ 820738 w 6405522"/>
              <a:gd name="connsiteY1" fmla="*/ 779466 h 1528766"/>
              <a:gd name="connsiteX2" fmla="*/ 3081338 w 6405522"/>
              <a:gd name="connsiteY2" fmla="*/ 1528766 h 1528766"/>
              <a:gd name="connsiteX3" fmla="*/ 4433888 w 6405522"/>
              <a:gd name="connsiteY3" fmla="*/ 1350966 h 1528766"/>
              <a:gd name="connsiteX4" fmla="*/ 6405522 w 6405522"/>
              <a:gd name="connsiteY4" fmla="*/ 695338 h 1528766"/>
              <a:gd name="connsiteX0" fmla="*/ 0 w 6405522"/>
              <a:gd name="connsiteY0" fmla="*/ 0 h 1528766"/>
              <a:gd name="connsiteX1" fmla="*/ 1138238 w 6405522"/>
              <a:gd name="connsiteY1" fmla="*/ 163516 h 1528766"/>
              <a:gd name="connsiteX2" fmla="*/ 3081338 w 6405522"/>
              <a:gd name="connsiteY2" fmla="*/ 1528766 h 1528766"/>
              <a:gd name="connsiteX3" fmla="*/ 4433888 w 6405522"/>
              <a:gd name="connsiteY3" fmla="*/ 1350966 h 1528766"/>
              <a:gd name="connsiteX4" fmla="*/ 6405522 w 6405522"/>
              <a:gd name="connsiteY4" fmla="*/ 695338 h 1528766"/>
              <a:gd name="connsiteX0" fmla="*/ 0 w 6405522"/>
              <a:gd name="connsiteY0" fmla="*/ 0 h 1350966"/>
              <a:gd name="connsiteX1" fmla="*/ 1138238 w 6405522"/>
              <a:gd name="connsiteY1" fmla="*/ 163516 h 1350966"/>
              <a:gd name="connsiteX2" fmla="*/ 2300288 w 6405522"/>
              <a:gd name="connsiteY2" fmla="*/ 176216 h 1350966"/>
              <a:gd name="connsiteX3" fmla="*/ 4433888 w 6405522"/>
              <a:gd name="connsiteY3" fmla="*/ 1350966 h 1350966"/>
              <a:gd name="connsiteX4" fmla="*/ 6405522 w 6405522"/>
              <a:gd name="connsiteY4" fmla="*/ 695338 h 1350966"/>
              <a:gd name="connsiteX0" fmla="*/ 0 w 6405522"/>
              <a:gd name="connsiteY0" fmla="*/ 0 h 695338"/>
              <a:gd name="connsiteX1" fmla="*/ 1138238 w 6405522"/>
              <a:gd name="connsiteY1" fmla="*/ 163516 h 695338"/>
              <a:gd name="connsiteX2" fmla="*/ 2300288 w 6405522"/>
              <a:gd name="connsiteY2" fmla="*/ 176216 h 695338"/>
              <a:gd name="connsiteX3" fmla="*/ 6405522 w 6405522"/>
              <a:gd name="connsiteY3" fmla="*/ 695338 h 695338"/>
              <a:gd name="connsiteX0" fmla="*/ 0 w 2300288"/>
              <a:gd name="connsiteY0" fmla="*/ 0 h 176216"/>
              <a:gd name="connsiteX1" fmla="*/ 1138238 w 2300288"/>
              <a:gd name="connsiteY1" fmla="*/ 163516 h 176216"/>
              <a:gd name="connsiteX2" fmla="*/ 2300288 w 2300288"/>
              <a:gd name="connsiteY2" fmla="*/ 176216 h 176216"/>
              <a:gd name="connsiteX0" fmla="*/ 0 w 1990082"/>
              <a:gd name="connsiteY0" fmla="*/ 0 h 202689"/>
              <a:gd name="connsiteX1" fmla="*/ 828032 w 1990082"/>
              <a:gd name="connsiteY1" fmla="*/ 189989 h 202689"/>
              <a:gd name="connsiteX2" fmla="*/ 1990082 w 1990082"/>
              <a:gd name="connsiteY2" fmla="*/ 202689 h 202689"/>
              <a:gd name="connsiteX0" fmla="*/ 0 w 1990082"/>
              <a:gd name="connsiteY0" fmla="*/ 0 h 222145"/>
              <a:gd name="connsiteX1" fmla="*/ 879103 w 1990082"/>
              <a:gd name="connsiteY1" fmla="*/ 222145 h 222145"/>
              <a:gd name="connsiteX2" fmla="*/ 1990082 w 1990082"/>
              <a:gd name="connsiteY2" fmla="*/ 202689 h 2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0082" h="222145">
                <a:moveTo>
                  <a:pt x="0" y="0"/>
                </a:moveTo>
                <a:lnTo>
                  <a:pt x="879103" y="222145"/>
                </a:lnTo>
                <a:lnTo>
                  <a:pt x="1990082" y="202689"/>
                </a:ln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grpSp>
        <p:nvGrpSpPr>
          <p:cNvPr id="41" name="Group 102"/>
          <p:cNvGrpSpPr>
            <a:grpSpLocks/>
          </p:cNvGrpSpPr>
          <p:nvPr/>
        </p:nvGrpSpPr>
        <p:grpSpPr bwMode="auto">
          <a:xfrm>
            <a:off x="4786314" y="3221792"/>
            <a:ext cx="144000" cy="144000"/>
            <a:chOff x="5103" y="3294"/>
            <a:chExt cx="272" cy="272"/>
          </a:xfrm>
        </p:grpSpPr>
        <p:sp>
          <p:nvSpPr>
            <p:cNvPr id="47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8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6" name="Group 102"/>
          <p:cNvGrpSpPr>
            <a:grpSpLocks/>
          </p:cNvGrpSpPr>
          <p:nvPr/>
        </p:nvGrpSpPr>
        <p:grpSpPr bwMode="auto">
          <a:xfrm>
            <a:off x="5890125" y="3496220"/>
            <a:ext cx="144000" cy="144000"/>
            <a:chOff x="5103" y="3294"/>
            <a:chExt cx="272" cy="272"/>
          </a:xfrm>
        </p:grpSpPr>
        <p:sp>
          <p:nvSpPr>
            <p:cNvPr id="51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2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0" name="Group 102"/>
          <p:cNvGrpSpPr>
            <a:grpSpLocks/>
          </p:cNvGrpSpPr>
          <p:nvPr/>
        </p:nvGrpSpPr>
        <p:grpSpPr bwMode="auto">
          <a:xfrm>
            <a:off x="7302594" y="3472490"/>
            <a:ext cx="144000" cy="144000"/>
            <a:chOff x="5103" y="3294"/>
            <a:chExt cx="272" cy="272"/>
          </a:xfrm>
        </p:grpSpPr>
        <p:sp>
          <p:nvSpPr>
            <p:cNvPr id="55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6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Line 63"/>
          <p:cNvSpPr>
            <a:spLocks noChangeShapeType="1"/>
          </p:cNvSpPr>
          <p:nvPr/>
        </p:nvSpPr>
        <p:spPr bwMode="auto">
          <a:xfrm flipV="1">
            <a:off x="2962152" y="3480223"/>
            <a:ext cx="369710" cy="5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59" name="Gerade Verbindung 58"/>
          <p:cNvCxnSpPr/>
          <p:nvPr/>
        </p:nvCxnSpPr>
        <p:spPr>
          <a:xfrm flipV="1">
            <a:off x="1531683" y="3531394"/>
            <a:ext cx="1421067" cy="21286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60" name="Line 63"/>
          <p:cNvSpPr>
            <a:spLocks noChangeShapeType="1"/>
          </p:cNvSpPr>
          <p:nvPr/>
        </p:nvSpPr>
        <p:spPr bwMode="auto">
          <a:xfrm flipV="1">
            <a:off x="7386536" y="3490216"/>
            <a:ext cx="369710" cy="5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 flipV="1">
            <a:off x="7756233" y="3436257"/>
            <a:ext cx="369710" cy="542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 flipV="1">
            <a:off x="8127960" y="3384296"/>
            <a:ext cx="369710" cy="542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V="1">
            <a:off x="3337840" y="3424264"/>
            <a:ext cx="369711" cy="542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V="1">
            <a:off x="3709566" y="3372303"/>
            <a:ext cx="369710" cy="542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54" name="Group 97"/>
          <p:cNvGrpSpPr>
            <a:grpSpLocks/>
          </p:cNvGrpSpPr>
          <p:nvPr/>
        </p:nvGrpSpPr>
        <p:grpSpPr bwMode="auto">
          <a:xfrm>
            <a:off x="3843634" y="3132735"/>
            <a:ext cx="468581" cy="468582"/>
            <a:chOff x="4197" y="2298"/>
            <a:chExt cx="178" cy="178"/>
          </a:xfrm>
        </p:grpSpPr>
        <p:sp>
          <p:nvSpPr>
            <p:cNvPr id="66" name="Oval 98"/>
            <p:cNvSpPr>
              <a:spLocks noChangeArrowheads="1"/>
            </p:cNvSpPr>
            <p:nvPr/>
          </p:nvSpPr>
          <p:spPr bwMode="auto">
            <a:xfrm>
              <a:off x="4197" y="2298"/>
              <a:ext cx="178" cy="178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67" name="Line 99"/>
            <p:cNvSpPr>
              <a:spLocks noChangeShapeType="1"/>
            </p:cNvSpPr>
            <p:nvPr/>
          </p:nvSpPr>
          <p:spPr bwMode="auto">
            <a:xfrm flipV="1">
              <a:off x="4286" y="2341"/>
              <a:ext cx="72" cy="4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8" name="Pfeil nach rechts 67"/>
          <p:cNvSpPr/>
          <p:nvPr/>
        </p:nvSpPr>
        <p:spPr>
          <a:xfrm rot="5400000">
            <a:off x="2285984" y="4093603"/>
            <a:ext cx="642942" cy="6429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feld 68"/>
          <p:cNvSpPr txBox="1"/>
          <p:nvPr/>
        </p:nvSpPr>
        <p:spPr>
          <a:xfrm>
            <a:off x="252382" y="4005064"/>
            <a:ext cx="171829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DR causes update,</a:t>
            </a:r>
            <a:br>
              <a:rPr lang="en-US" dirty="0" smtClean="0"/>
            </a:br>
            <a:r>
              <a:rPr lang="en-US" dirty="0" smtClean="0"/>
              <a:t>simplify history </a:t>
            </a:r>
            <a:r>
              <a:rPr lang="en-US" dirty="0" smtClean="0">
                <a:latin typeface="Mathematica7"/>
                <a:ea typeface="Mathematica7"/>
                <a:sym typeface="Mathematica7" pitchFamily="2" charset="2"/>
              </a:rPr>
              <a:t>S</a:t>
            </a:r>
            <a:endParaRPr lang="en-US" dirty="0"/>
          </a:p>
        </p:txBody>
      </p:sp>
      <p:sp>
        <p:nvSpPr>
          <p:cNvPr id="70" name="Freihandform 69"/>
          <p:cNvSpPr>
            <a:spLocks noChangeArrowheads="1"/>
          </p:cNvSpPr>
          <p:nvPr/>
        </p:nvSpPr>
        <p:spPr bwMode="auto">
          <a:xfrm>
            <a:off x="428596" y="4845194"/>
            <a:ext cx="3676673" cy="536350"/>
          </a:xfrm>
          <a:custGeom>
            <a:avLst/>
            <a:gdLst>
              <a:gd name="T0" fmla="*/ 0 w 5986356"/>
              <a:gd name="T1" fmla="*/ 42202 h 1136940"/>
              <a:gd name="T2" fmla="*/ 5910042 w 5986356"/>
              <a:gd name="T3" fmla="*/ 422606 h 1136940"/>
              <a:gd name="T4" fmla="*/ 9431325 w 5986356"/>
              <a:gd name="T5" fmla="*/ 884911 h 1136940"/>
              <a:gd name="T6" fmla="*/ 11652928 w 5986356"/>
              <a:gd name="T7" fmla="*/ 1130386 h 1136940"/>
              <a:gd name="T8" fmla="*/ 16802598 w 5986356"/>
              <a:gd name="T9" fmla="*/ 908586 h 1136940"/>
              <a:gd name="T10" fmla="*/ 20726710 w 5986356"/>
              <a:gd name="T11" fmla="*/ 855477 h 1136940"/>
              <a:gd name="T12" fmla="*/ 23888552 w 5986356"/>
              <a:gd name="T13" fmla="*/ 684509 h 1136940"/>
              <a:gd name="T14" fmla="*/ 30187156 w 5986356"/>
              <a:gd name="T15" fmla="*/ 100314 h 1136940"/>
              <a:gd name="T16" fmla="*/ 34565248 w 5986356"/>
              <a:gd name="T17" fmla="*/ 82609 h 1136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6356"/>
              <a:gd name="T28" fmla="*/ 0 h 1136940"/>
              <a:gd name="T29" fmla="*/ 5986356 w 5986356"/>
              <a:gd name="T30" fmla="*/ 1136940 h 1136940"/>
              <a:gd name="connsiteX0" fmla="*/ 0 w 5811659"/>
              <a:gd name="connsiteY0" fmla="*/ 91299 h 1136940"/>
              <a:gd name="connsiteX1" fmla="*/ 848863 w 5811659"/>
              <a:gd name="connsiteY1" fmla="*/ 423578 h 1136940"/>
              <a:gd name="connsiteX2" fmla="*/ 1458714 w 5811659"/>
              <a:gd name="connsiteY2" fmla="*/ 886945 h 1136940"/>
              <a:gd name="connsiteX3" fmla="*/ 1843473 w 5811659"/>
              <a:gd name="connsiteY3" fmla="*/ 1132985 h 1136940"/>
              <a:gd name="connsiteX4" fmla="*/ 2735345 w 5811659"/>
              <a:gd name="connsiteY4" fmla="*/ 910674 h 1136940"/>
              <a:gd name="connsiteX5" fmla="*/ 3414965 w 5811659"/>
              <a:gd name="connsiteY5" fmla="*/ 857446 h 1136940"/>
              <a:gd name="connsiteX6" fmla="*/ 3962566 w 5811659"/>
              <a:gd name="connsiteY6" fmla="*/ 686084 h 1136940"/>
              <a:gd name="connsiteX7" fmla="*/ 5053429 w 5811659"/>
              <a:gd name="connsiteY7" fmla="*/ 100548 h 1136940"/>
              <a:gd name="connsiteX8" fmla="*/ 5811659 w 5811659"/>
              <a:gd name="connsiteY8" fmla="*/ 82798 h 1136940"/>
              <a:gd name="connsiteX0" fmla="*/ 0 w 5816511"/>
              <a:gd name="connsiteY0" fmla="*/ 265155 h 1136940"/>
              <a:gd name="connsiteX1" fmla="*/ 853715 w 5816511"/>
              <a:gd name="connsiteY1" fmla="*/ 423578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136940"/>
              <a:gd name="connsiteX1" fmla="*/ 823098 w 5816511"/>
              <a:gd name="connsiteY1" fmla="*/ 489043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064648"/>
              <a:gd name="connsiteX1" fmla="*/ 823098 w 5816511"/>
              <a:gd name="connsiteY1" fmla="*/ 489043 h 1064648"/>
              <a:gd name="connsiteX2" fmla="*/ 1463566 w 5816511"/>
              <a:gd name="connsiteY2" fmla="*/ 886945 h 1064648"/>
              <a:gd name="connsiteX3" fmla="*/ 1988508 w 5816511"/>
              <a:gd name="connsiteY3" fmla="*/ 1060693 h 1064648"/>
              <a:gd name="connsiteX4" fmla="*/ 2740197 w 5816511"/>
              <a:gd name="connsiteY4" fmla="*/ 910674 h 1064648"/>
              <a:gd name="connsiteX5" fmla="*/ 3419817 w 5816511"/>
              <a:gd name="connsiteY5" fmla="*/ 857446 h 1064648"/>
              <a:gd name="connsiteX6" fmla="*/ 3967418 w 5816511"/>
              <a:gd name="connsiteY6" fmla="*/ 686084 h 1064648"/>
              <a:gd name="connsiteX7" fmla="*/ 5058281 w 5816511"/>
              <a:gd name="connsiteY7" fmla="*/ 100548 h 1064648"/>
              <a:gd name="connsiteX8" fmla="*/ 5816511 w 5816511"/>
              <a:gd name="connsiteY8" fmla="*/ 82798 h 1064648"/>
              <a:gd name="connsiteX0" fmla="*/ 0 w 6290813"/>
              <a:gd name="connsiteY0" fmla="*/ 203218 h 1064648"/>
              <a:gd name="connsiteX1" fmla="*/ 1297400 w 6290813"/>
              <a:gd name="connsiteY1" fmla="*/ 489043 h 1064648"/>
              <a:gd name="connsiteX2" fmla="*/ 1937868 w 6290813"/>
              <a:gd name="connsiteY2" fmla="*/ 886945 h 1064648"/>
              <a:gd name="connsiteX3" fmla="*/ 2462810 w 6290813"/>
              <a:gd name="connsiteY3" fmla="*/ 1060693 h 1064648"/>
              <a:gd name="connsiteX4" fmla="*/ 3214499 w 6290813"/>
              <a:gd name="connsiteY4" fmla="*/ 910674 h 1064648"/>
              <a:gd name="connsiteX5" fmla="*/ 3894119 w 6290813"/>
              <a:gd name="connsiteY5" fmla="*/ 857446 h 1064648"/>
              <a:gd name="connsiteX6" fmla="*/ 4441720 w 6290813"/>
              <a:gd name="connsiteY6" fmla="*/ 686084 h 1064648"/>
              <a:gd name="connsiteX7" fmla="*/ 5532583 w 6290813"/>
              <a:gd name="connsiteY7" fmla="*/ 100548 h 1064648"/>
              <a:gd name="connsiteX8" fmla="*/ 6290813 w 6290813"/>
              <a:gd name="connsiteY8" fmla="*/ 82798 h 1064648"/>
              <a:gd name="connsiteX0" fmla="*/ 0 w 6849973"/>
              <a:gd name="connsiteY0" fmla="*/ 207983 h 1064648"/>
              <a:gd name="connsiteX1" fmla="*/ 1856560 w 6849973"/>
              <a:gd name="connsiteY1" fmla="*/ 489043 h 1064648"/>
              <a:gd name="connsiteX2" fmla="*/ 2497028 w 6849973"/>
              <a:gd name="connsiteY2" fmla="*/ 886945 h 1064648"/>
              <a:gd name="connsiteX3" fmla="*/ 3021970 w 6849973"/>
              <a:gd name="connsiteY3" fmla="*/ 1060693 h 1064648"/>
              <a:gd name="connsiteX4" fmla="*/ 3773659 w 6849973"/>
              <a:gd name="connsiteY4" fmla="*/ 910674 h 1064648"/>
              <a:gd name="connsiteX5" fmla="*/ 4453279 w 6849973"/>
              <a:gd name="connsiteY5" fmla="*/ 857446 h 1064648"/>
              <a:gd name="connsiteX6" fmla="*/ 5000880 w 6849973"/>
              <a:gd name="connsiteY6" fmla="*/ 686084 h 1064648"/>
              <a:gd name="connsiteX7" fmla="*/ 6091743 w 6849973"/>
              <a:gd name="connsiteY7" fmla="*/ 100548 h 1064648"/>
              <a:gd name="connsiteX8" fmla="*/ 6849973 w 6849973"/>
              <a:gd name="connsiteY8" fmla="*/ 82798 h 1064648"/>
              <a:gd name="connsiteX0" fmla="*/ 0 w 6849973"/>
              <a:gd name="connsiteY0" fmla="*/ 207983 h 1064648"/>
              <a:gd name="connsiteX1" fmla="*/ 621911 w 6849973"/>
              <a:gd name="connsiteY1" fmla="*/ 219137 h 1064648"/>
              <a:gd name="connsiteX2" fmla="*/ 1856560 w 6849973"/>
              <a:gd name="connsiteY2" fmla="*/ 489043 h 1064648"/>
              <a:gd name="connsiteX3" fmla="*/ 2497028 w 6849973"/>
              <a:gd name="connsiteY3" fmla="*/ 886945 h 1064648"/>
              <a:gd name="connsiteX4" fmla="*/ 3021970 w 6849973"/>
              <a:gd name="connsiteY4" fmla="*/ 1060693 h 1064648"/>
              <a:gd name="connsiteX5" fmla="*/ 3773659 w 6849973"/>
              <a:gd name="connsiteY5" fmla="*/ 910674 h 1064648"/>
              <a:gd name="connsiteX6" fmla="*/ 4453279 w 6849973"/>
              <a:gd name="connsiteY6" fmla="*/ 857446 h 1064648"/>
              <a:gd name="connsiteX7" fmla="*/ 5000880 w 6849973"/>
              <a:gd name="connsiteY7" fmla="*/ 686084 h 1064648"/>
              <a:gd name="connsiteX8" fmla="*/ 6091743 w 6849973"/>
              <a:gd name="connsiteY8" fmla="*/ 100548 h 1064648"/>
              <a:gd name="connsiteX9" fmla="*/ 6849973 w 6849973"/>
              <a:gd name="connsiteY9" fmla="*/ 82798 h 1064648"/>
              <a:gd name="connsiteX0" fmla="*/ 115387 w 6965360"/>
              <a:gd name="connsiteY0" fmla="*/ 207983 h 1064648"/>
              <a:gd name="connsiteX1" fmla="*/ 103652 w 6965360"/>
              <a:gd name="connsiteY1" fmla="*/ 427153 h 1064648"/>
              <a:gd name="connsiteX2" fmla="*/ 737298 w 6965360"/>
              <a:gd name="connsiteY2" fmla="*/ 219137 h 1064648"/>
              <a:gd name="connsiteX3" fmla="*/ 1971947 w 6965360"/>
              <a:gd name="connsiteY3" fmla="*/ 489043 h 1064648"/>
              <a:gd name="connsiteX4" fmla="*/ 2612415 w 6965360"/>
              <a:gd name="connsiteY4" fmla="*/ 886945 h 1064648"/>
              <a:gd name="connsiteX5" fmla="*/ 3137357 w 6965360"/>
              <a:gd name="connsiteY5" fmla="*/ 1060693 h 1064648"/>
              <a:gd name="connsiteX6" fmla="*/ 3889046 w 6965360"/>
              <a:gd name="connsiteY6" fmla="*/ 910674 h 1064648"/>
              <a:gd name="connsiteX7" fmla="*/ 4568666 w 6965360"/>
              <a:gd name="connsiteY7" fmla="*/ 857446 h 1064648"/>
              <a:gd name="connsiteX8" fmla="*/ 5116267 w 6965360"/>
              <a:gd name="connsiteY8" fmla="*/ 686084 h 1064648"/>
              <a:gd name="connsiteX9" fmla="*/ 6207130 w 6965360"/>
              <a:gd name="connsiteY9" fmla="*/ 100548 h 1064648"/>
              <a:gd name="connsiteX10" fmla="*/ 6965360 w 6965360"/>
              <a:gd name="connsiteY10" fmla="*/ 82798 h 1064648"/>
              <a:gd name="connsiteX0" fmla="*/ 0 w 6861708"/>
              <a:gd name="connsiteY0" fmla="*/ 427153 h 1064648"/>
              <a:gd name="connsiteX1" fmla="*/ 633646 w 6861708"/>
              <a:gd name="connsiteY1" fmla="*/ 219137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567722"/>
              <a:gd name="connsiteY0" fmla="*/ 430804 h 1068299"/>
              <a:gd name="connsiteX1" fmla="*/ 582712 w 6567722"/>
              <a:gd name="connsiteY1" fmla="*/ 287894 h 1068299"/>
              <a:gd name="connsiteX2" fmla="*/ 1868295 w 6567722"/>
              <a:gd name="connsiteY2" fmla="*/ 492694 h 1068299"/>
              <a:gd name="connsiteX3" fmla="*/ 2508763 w 6567722"/>
              <a:gd name="connsiteY3" fmla="*/ 890596 h 1068299"/>
              <a:gd name="connsiteX4" fmla="*/ 3033705 w 6567722"/>
              <a:gd name="connsiteY4" fmla="*/ 1064344 h 1068299"/>
              <a:gd name="connsiteX5" fmla="*/ 3785394 w 6567722"/>
              <a:gd name="connsiteY5" fmla="*/ 914325 h 1068299"/>
              <a:gd name="connsiteX6" fmla="*/ 4465014 w 6567722"/>
              <a:gd name="connsiteY6" fmla="*/ 861097 h 1068299"/>
              <a:gd name="connsiteX7" fmla="*/ 5012615 w 6567722"/>
              <a:gd name="connsiteY7" fmla="*/ 689735 h 1068299"/>
              <a:gd name="connsiteX8" fmla="*/ 6103478 w 6567722"/>
              <a:gd name="connsiteY8" fmla="*/ 104199 h 1068299"/>
              <a:gd name="connsiteX9" fmla="*/ 6567722 w 6567722"/>
              <a:gd name="connsiteY9" fmla="*/ 64542 h 1068299"/>
              <a:gd name="connsiteX0" fmla="*/ 0 w 6617868"/>
              <a:gd name="connsiteY0" fmla="*/ 424292 h 1061787"/>
              <a:gd name="connsiteX1" fmla="*/ 582712 w 6617868"/>
              <a:gd name="connsiteY1" fmla="*/ 281382 h 1061787"/>
              <a:gd name="connsiteX2" fmla="*/ 1868295 w 6617868"/>
              <a:gd name="connsiteY2" fmla="*/ 486182 h 1061787"/>
              <a:gd name="connsiteX3" fmla="*/ 2508763 w 6617868"/>
              <a:gd name="connsiteY3" fmla="*/ 884084 h 1061787"/>
              <a:gd name="connsiteX4" fmla="*/ 3033705 w 6617868"/>
              <a:gd name="connsiteY4" fmla="*/ 1057832 h 1061787"/>
              <a:gd name="connsiteX5" fmla="*/ 3785394 w 6617868"/>
              <a:gd name="connsiteY5" fmla="*/ 907813 h 1061787"/>
              <a:gd name="connsiteX6" fmla="*/ 4465014 w 6617868"/>
              <a:gd name="connsiteY6" fmla="*/ 854585 h 1061787"/>
              <a:gd name="connsiteX7" fmla="*/ 5012615 w 6617868"/>
              <a:gd name="connsiteY7" fmla="*/ 683223 h 1061787"/>
              <a:gd name="connsiteX8" fmla="*/ 6103478 w 6617868"/>
              <a:gd name="connsiteY8" fmla="*/ 97687 h 1061787"/>
              <a:gd name="connsiteX9" fmla="*/ 6617868 w 6617868"/>
              <a:gd name="connsiteY9" fmla="*/ 97098 h 1061787"/>
              <a:gd name="connsiteX0" fmla="*/ -1 w 6035155"/>
              <a:gd name="connsiteY0" fmla="*/ 281382 h 1061787"/>
              <a:gd name="connsiteX1" fmla="*/ 1285582 w 6035155"/>
              <a:gd name="connsiteY1" fmla="*/ 486182 h 1061787"/>
              <a:gd name="connsiteX2" fmla="*/ 1926050 w 6035155"/>
              <a:gd name="connsiteY2" fmla="*/ 884084 h 1061787"/>
              <a:gd name="connsiteX3" fmla="*/ 2450992 w 6035155"/>
              <a:gd name="connsiteY3" fmla="*/ 1057832 h 1061787"/>
              <a:gd name="connsiteX4" fmla="*/ 3202681 w 6035155"/>
              <a:gd name="connsiteY4" fmla="*/ 907813 h 1061787"/>
              <a:gd name="connsiteX5" fmla="*/ 3882301 w 6035155"/>
              <a:gd name="connsiteY5" fmla="*/ 854585 h 1061787"/>
              <a:gd name="connsiteX6" fmla="*/ 4429902 w 6035155"/>
              <a:gd name="connsiteY6" fmla="*/ 683223 h 1061787"/>
              <a:gd name="connsiteX7" fmla="*/ 5520765 w 6035155"/>
              <a:gd name="connsiteY7" fmla="*/ 97687 h 1061787"/>
              <a:gd name="connsiteX8" fmla="*/ 6035155 w 6035155"/>
              <a:gd name="connsiteY8" fmla="*/ 97098 h 1061787"/>
              <a:gd name="connsiteX0" fmla="*/ 0 w 5988613"/>
              <a:gd name="connsiteY0" fmla="*/ 262526 h 1061787"/>
              <a:gd name="connsiteX1" fmla="*/ 1239040 w 5988613"/>
              <a:gd name="connsiteY1" fmla="*/ 486182 h 1061787"/>
              <a:gd name="connsiteX2" fmla="*/ 1879508 w 5988613"/>
              <a:gd name="connsiteY2" fmla="*/ 884084 h 1061787"/>
              <a:gd name="connsiteX3" fmla="*/ 2404450 w 5988613"/>
              <a:gd name="connsiteY3" fmla="*/ 1057832 h 1061787"/>
              <a:gd name="connsiteX4" fmla="*/ 3156139 w 5988613"/>
              <a:gd name="connsiteY4" fmla="*/ 907813 h 1061787"/>
              <a:gd name="connsiteX5" fmla="*/ 3835759 w 5988613"/>
              <a:gd name="connsiteY5" fmla="*/ 854585 h 1061787"/>
              <a:gd name="connsiteX6" fmla="*/ 4383360 w 5988613"/>
              <a:gd name="connsiteY6" fmla="*/ 683223 h 1061787"/>
              <a:gd name="connsiteX7" fmla="*/ 5474223 w 5988613"/>
              <a:gd name="connsiteY7" fmla="*/ 97687 h 1061787"/>
              <a:gd name="connsiteX8" fmla="*/ 5988613 w 5988613"/>
              <a:gd name="connsiteY8" fmla="*/ 97098 h 106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8613" h="1061787">
                <a:moveTo>
                  <a:pt x="0" y="262526"/>
                </a:moveTo>
                <a:cubicBezTo>
                  <a:pt x="311382" y="272841"/>
                  <a:pt x="925789" y="382589"/>
                  <a:pt x="1239040" y="486182"/>
                </a:cubicBezTo>
                <a:cubicBezTo>
                  <a:pt x="1552291" y="589775"/>
                  <a:pt x="1685273" y="788809"/>
                  <a:pt x="1879508" y="884084"/>
                </a:cubicBezTo>
                <a:cubicBezTo>
                  <a:pt x="2073743" y="979359"/>
                  <a:pt x="2191678" y="1053877"/>
                  <a:pt x="2404450" y="1057832"/>
                </a:cubicBezTo>
                <a:cubicBezTo>
                  <a:pt x="2617222" y="1061787"/>
                  <a:pt x="2917588" y="941688"/>
                  <a:pt x="3156139" y="907813"/>
                </a:cubicBezTo>
                <a:cubicBezTo>
                  <a:pt x="3394691" y="873939"/>
                  <a:pt x="3631222" y="892017"/>
                  <a:pt x="3835759" y="854585"/>
                </a:cubicBezTo>
                <a:cubicBezTo>
                  <a:pt x="4040296" y="817153"/>
                  <a:pt x="4110283" y="809373"/>
                  <a:pt x="4383360" y="683223"/>
                </a:cubicBezTo>
                <a:cubicBezTo>
                  <a:pt x="4656437" y="557073"/>
                  <a:pt x="5206681" y="195374"/>
                  <a:pt x="5474223" y="97687"/>
                </a:cubicBezTo>
                <a:cubicBezTo>
                  <a:pt x="5741765" y="0"/>
                  <a:pt x="5988613" y="97098"/>
                  <a:pt x="5988613" y="97098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grpSp>
        <p:nvGrpSpPr>
          <p:cNvPr id="65" name="Group 102"/>
          <p:cNvGrpSpPr>
            <a:grpSpLocks/>
          </p:cNvGrpSpPr>
          <p:nvPr/>
        </p:nvGrpSpPr>
        <p:grpSpPr bwMode="auto">
          <a:xfrm>
            <a:off x="1466839" y="5198927"/>
            <a:ext cx="144000" cy="144000"/>
            <a:chOff x="5103" y="3294"/>
            <a:chExt cx="272" cy="272"/>
          </a:xfrm>
        </p:grpSpPr>
        <p:sp>
          <p:nvSpPr>
            <p:cNvPr id="72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3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1" name="Group 102"/>
          <p:cNvGrpSpPr>
            <a:grpSpLocks/>
          </p:cNvGrpSpPr>
          <p:nvPr/>
        </p:nvGrpSpPr>
        <p:grpSpPr bwMode="auto">
          <a:xfrm>
            <a:off x="2140921" y="5247762"/>
            <a:ext cx="144000" cy="144000"/>
            <a:chOff x="5103" y="3294"/>
            <a:chExt cx="272" cy="272"/>
          </a:xfrm>
        </p:grpSpPr>
        <p:sp>
          <p:nvSpPr>
            <p:cNvPr id="7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" name="Group 102"/>
          <p:cNvGrpSpPr>
            <a:grpSpLocks/>
          </p:cNvGrpSpPr>
          <p:nvPr/>
        </p:nvGrpSpPr>
        <p:grpSpPr bwMode="auto">
          <a:xfrm>
            <a:off x="3170700" y="5068231"/>
            <a:ext cx="144000" cy="144000"/>
            <a:chOff x="5103" y="3294"/>
            <a:chExt cx="272" cy="272"/>
          </a:xfrm>
        </p:grpSpPr>
        <p:sp>
          <p:nvSpPr>
            <p:cNvPr id="80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1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9" name="Group 102"/>
          <p:cNvGrpSpPr>
            <a:grpSpLocks/>
          </p:cNvGrpSpPr>
          <p:nvPr/>
        </p:nvGrpSpPr>
        <p:grpSpPr bwMode="auto">
          <a:xfrm>
            <a:off x="2876335" y="5177814"/>
            <a:ext cx="144000" cy="144000"/>
            <a:chOff x="5103" y="3294"/>
            <a:chExt cx="272" cy="272"/>
          </a:xfrm>
        </p:grpSpPr>
        <p:sp>
          <p:nvSpPr>
            <p:cNvPr id="84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5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3" name="Group 102"/>
          <p:cNvGrpSpPr>
            <a:grpSpLocks/>
          </p:cNvGrpSpPr>
          <p:nvPr/>
        </p:nvGrpSpPr>
        <p:grpSpPr bwMode="auto">
          <a:xfrm>
            <a:off x="3944450" y="4794107"/>
            <a:ext cx="144000" cy="144000"/>
            <a:chOff x="5103" y="3294"/>
            <a:chExt cx="272" cy="272"/>
          </a:xfrm>
        </p:grpSpPr>
        <p:sp>
          <p:nvSpPr>
            <p:cNvPr id="88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9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0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7" name="Group 102"/>
          <p:cNvGrpSpPr>
            <a:grpSpLocks/>
          </p:cNvGrpSpPr>
          <p:nvPr/>
        </p:nvGrpSpPr>
        <p:grpSpPr bwMode="auto">
          <a:xfrm>
            <a:off x="1780214" y="5306924"/>
            <a:ext cx="144000" cy="144000"/>
            <a:chOff x="5103" y="3294"/>
            <a:chExt cx="272" cy="272"/>
          </a:xfrm>
        </p:grpSpPr>
        <p:sp>
          <p:nvSpPr>
            <p:cNvPr id="92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93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" name="Group 102"/>
          <p:cNvGrpSpPr>
            <a:grpSpLocks/>
          </p:cNvGrpSpPr>
          <p:nvPr/>
        </p:nvGrpSpPr>
        <p:grpSpPr bwMode="auto">
          <a:xfrm>
            <a:off x="2501628" y="5218988"/>
            <a:ext cx="144000" cy="144000"/>
            <a:chOff x="5103" y="3294"/>
            <a:chExt cx="272" cy="272"/>
          </a:xfrm>
        </p:grpSpPr>
        <p:sp>
          <p:nvSpPr>
            <p:cNvPr id="9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9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5" name="Group 102"/>
          <p:cNvGrpSpPr>
            <a:grpSpLocks/>
          </p:cNvGrpSpPr>
          <p:nvPr/>
        </p:nvGrpSpPr>
        <p:grpSpPr bwMode="auto">
          <a:xfrm>
            <a:off x="3542715" y="4891757"/>
            <a:ext cx="144000" cy="144000"/>
            <a:chOff x="5103" y="3294"/>
            <a:chExt cx="272" cy="272"/>
          </a:xfrm>
        </p:grpSpPr>
        <p:sp>
          <p:nvSpPr>
            <p:cNvPr id="100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3" name="Line 63"/>
          <p:cNvSpPr>
            <a:spLocks noChangeShapeType="1"/>
          </p:cNvSpPr>
          <p:nvPr/>
        </p:nvSpPr>
        <p:spPr bwMode="auto">
          <a:xfrm flipV="1">
            <a:off x="4024205" y="4779402"/>
            <a:ext cx="377938" cy="8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04" name="Gerade Verbindung 103"/>
          <p:cNvCxnSpPr/>
          <p:nvPr/>
        </p:nvCxnSpPr>
        <p:spPr>
          <a:xfrm flipV="1">
            <a:off x="1545431" y="5141357"/>
            <a:ext cx="1696244" cy="133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05" name="Gerade Verbindung 104"/>
          <p:cNvCxnSpPr/>
          <p:nvPr/>
        </p:nvCxnSpPr>
        <p:spPr>
          <a:xfrm flipV="1">
            <a:off x="3240881" y="4861956"/>
            <a:ext cx="788194" cy="27440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06" name="Pfeil nach rechts 105"/>
          <p:cNvSpPr/>
          <p:nvPr/>
        </p:nvSpPr>
        <p:spPr>
          <a:xfrm rot="2466620">
            <a:off x="4213145" y="5011531"/>
            <a:ext cx="642942" cy="6429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feld 106"/>
          <p:cNvSpPr txBox="1"/>
          <p:nvPr/>
        </p:nvSpPr>
        <p:spPr>
          <a:xfrm>
            <a:off x="3563888" y="5395932"/>
            <a:ext cx="6894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108" name="Freihandform 107"/>
          <p:cNvSpPr>
            <a:spLocks noChangeArrowheads="1"/>
          </p:cNvSpPr>
          <p:nvPr/>
        </p:nvSpPr>
        <p:spPr bwMode="auto">
          <a:xfrm>
            <a:off x="4857232" y="5557516"/>
            <a:ext cx="3667147" cy="536350"/>
          </a:xfrm>
          <a:custGeom>
            <a:avLst/>
            <a:gdLst>
              <a:gd name="T0" fmla="*/ 0 w 5986356"/>
              <a:gd name="T1" fmla="*/ 42202 h 1136940"/>
              <a:gd name="T2" fmla="*/ 5910042 w 5986356"/>
              <a:gd name="T3" fmla="*/ 422606 h 1136940"/>
              <a:gd name="T4" fmla="*/ 9431325 w 5986356"/>
              <a:gd name="T5" fmla="*/ 884911 h 1136940"/>
              <a:gd name="T6" fmla="*/ 11652928 w 5986356"/>
              <a:gd name="T7" fmla="*/ 1130386 h 1136940"/>
              <a:gd name="T8" fmla="*/ 16802598 w 5986356"/>
              <a:gd name="T9" fmla="*/ 908586 h 1136940"/>
              <a:gd name="T10" fmla="*/ 20726710 w 5986356"/>
              <a:gd name="T11" fmla="*/ 855477 h 1136940"/>
              <a:gd name="T12" fmla="*/ 23888552 w 5986356"/>
              <a:gd name="T13" fmla="*/ 684509 h 1136940"/>
              <a:gd name="T14" fmla="*/ 30187156 w 5986356"/>
              <a:gd name="T15" fmla="*/ 100314 h 1136940"/>
              <a:gd name="T16" fmla="*/ 34565248 w 5986356"/>
              <a:gd name="T17" fmla="*/ 82609 h 1136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6356"/>
              <a:gd name="T28" fmla="*/ 0 h 1136940"/>
              <a:gd name="T29" fmla="*/ 5986356 w 5986356"/>
              <a:gd name="T30" fmla="*/ 1136940 h 1136940"/>
              <a:gd name="connsiteX0" fmla="*/ 0 w 5811659"/>
              <a:gd name="connsiteY0" fmla="*/ 91299 h 1136940"/>
              <a:gd name="connsiteX1" fmla="*/ 848863 w 5811659"/>
              <a:gd name="connsiteY1" fmla="*/ 423578 h 1136940"/>
              <a:gd name="connsiteX2" fmla="*/ 1458714 w 5811659"/>
              <a:gd name="connsiteY2" fmla="*/ 886945 h 1136940"/>
              <a:gd name="connsiteX3" fmla="*/ 1843473 w 5811659"/>
              <a:gd name="connsiteY3" fmla="*/ 1132985 h 1136940"/>
              <a:gd name="connsiteX4" fmla="*/ 2735345 w 5811659"/>
              <a:gd name="connsiteY4" fmla="*/ 910674 h 1136940"/>
              <a:gd name="connsiteX5" fmla="*/ 3414965 w 5811659"/>
              <a:gd name="connsiteY5" fmla="*/ 857446 h 1136940"/>
              <a:gd name="connsiteX6" fmla="*/ 3962566 w 5811659"/>
              <a:gd name="connsiteY6" fmla="*/ 686084 h 1136940"/>
              <a:gd name="connsiteX7" fmla="*/ 5053429 w 5811659"/>
              <a:gd name="connsiteY7" fmla="*/ 100548 h 1136940"/>
              <a:gd name="connsiteX8" fmla="*/ 5811659 w 5811659"/>
              <a:gd name="connsiteY8" fmla="*/ 82798 h 1136940"/>
              <a:gd name="connsiteX0" fmla="*/ 0 w 5816511"/>
              <a:gd name="connsiteY0" fmla="*/ 265155 h 1136940"/>
              <a:gd name="connsiteX1" fmla="*/ 853715 w 5816511"/>
              <a:gd name="connsiteY1" fmla="*/ 423578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136940"/>
              <a:gd name="connsiteX1" fmla="*/ 823098 w 5816511"/>
              <a:gd name="connsiteY1" fmla="*/ 489043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064648"/>
              <a:gd name="connsiteX1" fmla="*/ 823098 w 5816511"/>
              <a:gd name="connsiteY1" fmla="*/ 489043 h 1064648"/>
              <a:gd name="connsiteX2" fmla="*/ 1463566 w 5816511"/>
              <a:gd name="connsiteY2" fmla="*/ 886945 h 1064648"/>
              <a:gd name="connsiteX3" fmla="*/ 1988508 w 5816511"/>
              <a:gd name="connsiteY3" fmla="*/ 1060693 h 1064648"/>
              <a:gd name="connsiteX4" fmla="*/ 2740197 w 5816511"/>
              <a:gd name="connsiteY4" fmla="*/ 910674 h 1064648"/>
              <a:gd name="connsiteX5" fmla="*/ 3419817 w 5816511"/>
              <a:gd name="connsiteY5" fmla="*/ 857446 h 1064648"/>
              <a:gd name="connsiteX6" fmla="*/ 3967418 w 5816511"/>
              <a:gd name="connsiteY6" fmla="*/ 686084 h 1064648"/>
              <a:gd name="connsiteX7" fmla="*/ 5058281 w 5816511"/>
              <a:gd name="connsiteY7" fmla="*/ 100548 h 1064648"/>
              <a:gd name="connsiteX8" fmla="*/ 5816511 w 5816511"/>
              <a:gd name="connsiteY8" fmla="*/ 82798 h 1064648"/>
              <a:gd name="connsiteX0" fmla="*/ 0 w 6290813"/>
              <a:gd name="connsiteY0" fmla="*/ 203218 h 1064648"/>
              <a:gd name="connsiteX1" fmla="*/ 1297400 w 6290813"/>
              <a:gd name="connsiteY1" fmla="*/ 489043 h 1064648"/>
              <a:gd name="connsiteX2" fmla="*/ 1937868 w 6290813"/>
              <a:gd name="connsiteY2" fmla="*/ 886945 h 1064648"/>
              <a:gd name="connsiteX3" fmla="*/ 2462810 w 6290813"/>
              <a:gd name="connsiteY3" fmla="*/ 1060693 h 1064648"/>
              <a:gd name="connsiteX4" fmla="*/ 3214499 w 6290813"/>
              <a:gd name="connsiteY4" fmla="*/ 910674 h 1064648"/>
              <a:gd name="connsiteX5" fmla="*/ 3894119 w 6290813"/>
              <a:gd name="connsiteY5" fmla="*/ 857446 h 1064648"/>
              <a:gd name="connsiteX6" fmla="*/ 4441720 w 6290813"/>
              <a:gd name="connsiteY6" fmla="*/ 686084 h 1064648"/>
              <a:gd name="connsiteX7" fmla="*/ 5532583 w 6290813"/>
              <a:gd name="connsiteY7" fmla="*/ 100548 h 1064648"/>
              <a:gd name="connsiteX8" fmla="*/ 6290813 w 6290813"/>
              <a:gd name="connsiteY8" fmla="*/ 82798 h 1064648"/>
              <a:gd name="connsiteX0" fmla="*/ 0 w 6849973"/>
              <a:gd name="connsiteY0" fmla="*/ 207983 h 1064648"/>
              <a:gd name="connsiteX1" fmla="*/ 1856560 w 6849973"/>
              <a:gd name="connsiteY1" fmla="*/ 489043 h 1064648"/>
              <a:gd name="connsiteX2" fmla="*/ 2497028 w 6849973"/>
              <a:gd name="connsiteY2" fmla="*/ 886945 h 1064648"/>
              <a:gd name="connsiteX3" fmla="*/ 3021970 w 6849973"/>
              <a:gd name="connsiteY3" fmla="*/ 1060693 h 1064648"/>
              <a:gd name="connsiteX4" fmla="*/ 3773659 w 6849973"/>
              <a:gd name="connsiteY4" fmla="*/ 910674 h 1064648"/>
              <a:gd name="connsiteX5" fmla="*/ 4453279 w 6849973"/>
              <a:gd name="connsiteY5" fmla="*/ 857446 h 1064648"/>
              <a:gd name="connsiteX6" fmla="*/ 5000880 w 6849973"/>
              <a:gd name="connsiteY6" fmla="*/ 686084 h 1064648"/>
              <a:gd name="connsiteX7" fmla="*/ 6091743 w 6849973"/>
              <a:gd name="connsiteY7" fmla="*/ 100548 h 1064648"/>
              <a:gd name="connsiteX8" fmla="*/ 6849973 w 6849973"/>
              <a:gd name="connsiteY8" fmla="*/ 82798 h 1064648"/>
              <a:gd name="connsiteX0" fmla="*/ 0 w 6849973"/>
              <a:gd name="connsiteY0" fmla="*/ 207983 h 1064648"/>
              <a:gd name="connsiteX1" fmla="*/ 621911 w 6849973"/>
              <a:gd name="connsiteY1" fmla="*/ 219137 h 1064648"/>
              <a:gd name="connsiteX2" fmla="*/ 1856560 w 6849973"/>
              <a:gd name="connsiteY2" fmla="*/ 489043 h 1064648"/>
              <a:gd name="connsiteX3" fmla="*/ 2497028 w 6849973"/>
              <a:gd name="connsiteY3" fmla="*/ 886945 h 1064648"/>
              <a:gd name="connsiteX4" fmla="*/ 3021970 w 6849973"/>
              <a:gd name="connsiteY4" fmla="*/ 1060693 h 1064648"/>
              <a:gd name="connsiteX5" fmla="*/ 3773659 w 6849973"/>
              <a:gd name="connsiteY5" fmla="*/ 910674 h 1064648"/>
              <a:gd name="connsiteX6" fmla="*/ 4453279 w 6849973"/>
              <a:gd name="connsiteY6" fmla="*/ 857446 h 1064648"/>
              <a:gd name="connsiteX7" fmla="*/ 5000880 w 6849973"/>
              <a:gd name="connsiteY7" fmla="*/ 686084 h 1064648"/>
              <a:gd name="connsiteX8" fmla="*/ 6091743 w 6849973"/>
              <a:gd name="connsiteY8" fmla="*/ 100548 h 1064648"/>
              <a:gd name="connsiteX9" fmla="*/ 6849973 w 6849973"/>
              <a:gd name="connsiteY9" fmla="*/ 82798 h 1064648"/>
              <a:gd name="connsiteX0" fmla="*/ 115387 w 6965360"/>
              <a:gd name="connsiteY0" fmla="*/ 207983 h 1064648"/>
              <a:gd name="connsiteX1" fmla="*/ 103652 w 6965360"/>
              <a:gd name="connsiteY1" fmla="*/ 427153 h 1064648"/>
              <a:gd name="connsiteX2" fmla="*/ 737298 w 6965360"/>
              <a:gd name="connsiteY2" fmla="*/ 219137 h 1064648"/>
              <a:gd name="connsiteX3" fmla="*/ 1971947 w 6965360"/>
              <a:gd name="connsiteY3" fmla="*/ 489043 h 1064648"/>
              <a:gd name="connsiteX4" fmla="*/ 2612415 w 6965360"/>
              <a:gd name="connsiteY4" fmla="*/ 886945 h 1064648"/>
              <a:gd name="connsiteX5" fmla="*/ 3137357 w 6965360"/>
              <a:gd name="connsiteY5" fmla="*/ 1060693 h 1064648"/>
              <a:gd name="connsiteX6" fmla="*/ 3889046 w 6965360"/>
              <a:gd name="connsiteY6" fmla="*/ 910674 h 1064648"/>
              <a:gd name="connsiteX7" fmla="*/ 4568666 w 6965360"/>
              <a:gd name="connsiteY7" fmla="*/ 857446 h 1064648"/>
              <a:gd name="connsiteX8" fmla="*/ 5116267 w 6965360"/>
              <a:gd name="connsiteY8" fmla="*/ 686084 h 1064648"/>
              <a:gd name="connsiteX9" fmla="*/ 6207130 w 6965360"/>
              <a:gd name="connsiteY9" fmla="*/ 100548 h 1064648"/>
              <a:gd name="connsiteX10" fmla="*/ 6965360 w 6965360"/>
              <a:gd name="connsiteY10" fmla="*/ 82798 h 1064648"/>
              <a:gd name="connsiteX0" fmla="*/ 0 w 6861708"/>
              <a:gd name="connsiteY0" fmla="*/ 427153 h 1064648"/>
              <a:gd name="connsiteX1" fmla="*/ 633646 w 6861708"/>
              <a:gd name="connsiteY1" fmla="*/ 219137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567722"/>
              <a:gd name="connsiteY0" fmla="*/ 430804 h 1068299"/>
              <a:gd name="connsiteX1" fmla="*/ 582712 w 6567722"/>
              <a:gd name="connsiteY1" fmla="*/ 287894 h 1068299"/>
              <a:gd name="connsiteX2" fmla="*/ 1868295 w 6567722"/>
              <a:gd name="connsiteY2" fmla="*/ 492694 h 1068299"/>
              <a:gd name="connsiteX3" fmla="*/ 2508763 w 6567722"/>
              <a:gd name="connsiteY3" fmla="*/ 890596 h 1068299"/>
              <a:gd name="connsiteX4" fmla="*/ 3033705 w 6567722"/>
              <a:gd name="connsiteY4" fmla="*/ 1064344 h 1068299"/>
              <a:gd name="connsiteX5" fmla="*/ 3785394 w 6567722"/>
              <a:gd name="connsiteY5" fmla="*/ 914325 h 1068299"/>
              <a:gd name="connsiteX6" fmla="*/ 4465014 w 6567722"/>
              <a:gd name="connsiteY6" fmla="*/ 861097 h 1068299"/>
              <a:gd name="connsiteX7" fmla="*/ 5012615 w 6567722"/>
              <a:gd name="connsiteY7" fmla="*/ 689735 h 1068299"/>
              <a:gd name="connsiteX8" fmla="*/ 6103478 w 6567722"/>
              <a:gd name="connsiteY8" fmla="*/ 104199 h 1068299"/>
              <a:gd name="connsiteX9" fmla="*/ 6567722 w 6567722"/>
              <a:gd name="connsiteY9" fmla="*/ 64542 h 1068299"/>
              <a:gd name="connsiteX0" fmla="*/ 0 w 6617868"/>
              <a:gd name="connsiteY0" fmla="*/ 424292 h 1061787"/>
              <a:gd name="connsiteX1" fmla="*/ 582712 w 6617868"/>
              <a:gd name="connsiteY1" fmla="*/ 281382 h 1061787"/>
              <a:gd name="connsiteX2" fmla="*/ 1868295 w 6617868"/>
              <a:gd name="connsiteY2" fmla="*/ 486182 h 1061787"/>
              <a:gd name="connsiteX3" fmla="*/ 2508763 w 6617868"/>
              <a:gd name="connsiteY3" fmla="*/ 884084 h 1061787"/>
              <a:gd name="connsiteX4" fmla="*/ 3033705 w 6617868"/>
              <a:gd name="connsiteY4" fmla="*/ 1057832 h 1061787"/>
              <a:gd name="connsiteX5" fmla="*/ 3785394 w 6617868"/>
              <a:gd name="connsiteY5" fmla="*/ 907813 h 1061787"/>
              <a:gd name="connsiteX6" fmla="*/ 4465014 w 6617868"/>
              <a:gd name="connsiteY6" fmla="*/ 854585 h 1061787"/>
              <a:gd name="connsiteX7" fmla="*/ 5012615 w 6617868"/>
              <a:gd name="connsiteY7" fmla="*/ 683223 h 1061787"/>
              <a:gd name="connsiteX8" fmla="*/ 6103478 w 6617868"/>
              <a:gd name="connsiteY8" fmla="*/ 97687 h 1061787"/>
              <a:gd name="connsiteX9" fmla="*/ 6617868 w 6617868"/>
              <a:gd name="connsiteY9" fmla="*/ 97098 h 1061787"/>
              <a:gd name="connsiteX0" fmla="*/ -1 w 6035155"/>
              <a:gd name="connsiteY0" fmla="*/ 281382 h 1061787"/>
              <a:gd name="connsiteX1" fmla="*/ 1285582 w 6035155"/>
              <a:gd name="connsiteY1" fmla="*/ 486182 h 1061787"/>
              <a:gd name="connsiteX2" fmla="*/ 1926050 w 6035155"/>
              <a:gd name="connsiteY2" fmla="*/ 884084 h 1061787"/>
              <a:gd name="connsiteX3" fmla="*/ 2450992 w 6035155"/>
              <a:gd name="connsiteY3" fmla="*/ 1057832 h 1061787"/>
              <a:gd name="connsiteX4" fmla="*/ 3202681 w 6035155"/>
              <a:gd name="connsiteY4" fmla="*/ 907813 h 1061787"/>
              <a:gd name="connsiteX5" fmla="*/ 3882301 w 6035155"/>
              <a:gd name="connsiteY5" fmla="*/ 854585 h 1061787"/>
              <a:gd name="connsiteX6" fmla="*/ 4429902 w 6035155"/>
              <a:gd name="connsiteY6" fmla="*/ 683223 h 1061787"/>
              <a:gd name="connsiteX7" fmla="*/ 5520765 w 6035155"/>
              <a:gd name="connsiteY7" fmla="*/ 97687 h 1061787"/>
              <a:gd name="connsiteX8" fmla="*/ 6035155 w 6035155"/>
              <a:gd name="connsiteY8" fmla="*/ 97098 h 1061787"/>
              <a:gd name="connsiteX0" fmla="*/ 0 w 5973097"/>
              <a:gd name="connsiteY0" fmla="*/ 309667 h 1061787"/>
              <a:gd name="connsiteX1" fmla="*/ 1223524 w 5973097"/>
              <a:gd name="connsiteY1" fmla="*/ 486182 h 1061787"/>
              <a:gd name="connsiteX2" fmla="*/ 1863992 w 5973097"/>
              <a:gd name="connsiteY2" fmla="*/ 884084 h 1061787"/>
              <a:gd name="connsiteX3" fmla="*/ 2388934 w 5973097"/>
              <a:gd name="connsiteY3" fmla="*/ 1057832 h 1061787"/>
              <a:gd name="connsiteX4" fmla="*/ 3140623 w 5973097"/>
              <a:gd name="connsiteY4" fmla="*/ 907813 h 1061787"/>
              <a:gd name="connsiteX5" fmla="*/ 3820243 w 5973097"/>
              <a:gd name="connsiteY5" fmla="*/ 854585 h 1061787"/>
              <a:gd name="connsiteX6" fmla="*/ 4367844 w 5973097"/>
              <a:gd name="connsiteY6" fmla="*/ 683223 h 1061787"/>
              <a:gd name="connsiteX7" fmla="*/ 5458707 w 5973097"/>
              <a:gd name="connsiteY7" fmla="*/ 97687 h 1061787"/>
              <a:gd name="connsiteX8" fmla="*/ 5973097 w 5973097"/>
              <a:gd name="connsiteY8" fmla="*/ 97098 h 106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3097" h="1061787">
                <a:moveTo>
                  <a:pt x="0" y="309667"/>
                </a:moveTo>
                <a:cubicBezTo>
                  <a:pt x="311382" y="319982"/>
                  <a:pt x="912859" y="390446"/>
                  <a:pt x="1223524" y="486182"/>
                </a:cubicBezTo>
                <a:cubicBezTo>
                  <a:pt x="1534189" y="581918"/>
                  <a:pt x="1669757" y="788809"/>
                  <a:pt x="1863992" y="884084"/>
                </a:cubicBezTo>
                <a:cubicBezTo>
                  <a:pt x="2058227" y="979359"/>
                  <a:pt x="2176162" y="1053877"/>
                  <a:pt x="2388934" y="1057832"/>
                </a:cubicBezTo>
                <a:cubicBezTo>
                  <a:pt x="2601706" y="1061787"/>
                  <a:pt x="2902072" y="941688"/>
                  <a:pt x="3140623" y="907813"/>
                </a:cubicBezTo>
                <a:cubicBezTo>
                  <a:pt x="3379175" y="873939"/>
                  <a:pt x="3615706" y="892017"/>
                  <a:pt x="3820243" y="854585"/>
                </a:cubicBezTo>
                <a:cubicBezTo>
                  <a:pt x="4024780" y="817153"/>
                  <a:pt x="4094767" y="809373"/>
                  <a:pt x="4367844" y="683223"/>
                </a:cubicBezTo>
                <a:cubicBezTo>
                  <a:pt x="4640921" y="557073"/>
                  <a:pt x="5191165" y="195374"/>
                  <a:pt x="5458707" y="97687"/>
                </a:cubicBezTo>
                <a:cubicBezTo>
                  <a:pt x="5726249" y="0"/>
                  <a:pt x="5973097" y="97098"/>
                  <a:pt x="5973097" y="97098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09" name="Freihandform 108"/>
          <p:cNvSpPr/>
          <p:nvPr/>
        </p:nvSpPr>
        <p:spPr>
          <a:xfrm>
            <a:off x="4861189" y="5699868"/>
            <a:ext cx="1042421" cy="239180"/>
          </a:xfrm>
          <a:custGeom>
            <a:avLst/>
            <a:gdLst>
              <a:gd name="connsiteX0" fmla="*/ 0 w 6680200"/>
              <a:gd name="connsiteY0" fmla="*/ 234950 h 901700"/>
              <a:gd name="connsiteX1" fmla="*/ 1466850 w 6680200"/>
              <a:gd name="connsiteY1" fmla="*/ 152400 h 901700"/>
              <a:gd name="connsiteX2" fmla="*/ 3727450 w 6680200"/>
              <a:gd name="connsiteY2" fmla="*/ 901700 h 901700"/>
              <a:gd name="connsiteX3" fmla="*/ 5080000 w 6680200"/>
              <a:gd name="connsiteY3" fmla="*/ 723900 h 901700"/>
              <a:gd name="connsiteX4" fmla="*/ 6680200 w 6680200"/>
              <a:gd name="connsiteY4" fmla="*/ 0 h 901700"/>
              <a:gd name="connsiteX0" fmla="*/ 0 w 7083406"/>
              <a:gd name="connsiteY0" fmla="*/ 187320 h 854070"/>
              <a:gd name="connsiteX1" fmla="*/ 1466850 w 7083406"/>
              <a:gd name="connsiteY1" fmla="*/ 104770 h 854070"/>
              <a:gd name="connsiteX2" fmla="*/ 3727450 w 7083406"/>
              <a:gd name="connsiteY2" fmla="*/ 854070 h 854070"/>
              <a:gd name="connsiteX3" fmla="*/ 5080000 w 7083406"/>
              <a:gd name="connsiteY3" fmla="*/ 676270 h 854070"/>
              <a:gd name="connsiteX4" fmla="*/ 7083406 w 7083406"/>
              <a:gd name="connsiteY4" fmla="*/ 0 h 854070"/>
              <a:gd name="connsiteX0" fmla="*/ 0 w 7051634"/>
              <a:gd name="connsiteY0" fmla="*/ 166678 h 833428"/>
              <a:gd name="connsiteX1" fmla="*/ 1466850 w 7051634"/>
              <a:gd name="connsiteY1" fmla="*/ 84128 h 833428"/>
              <a:gd name="connsiteX2" fmla="*/ 3727450 w 7051634"/>
              <a:gd name="connsiteY2" fmla="*/ 833428 h 833428"/>
              <a:gd name="connsiteX3" fmla="*/ 5080000 w 7051634"/>
              <a:gd name="connsiteY3" fmla="*/ 655628 h 833428"/>
              <a:gd name="connsiteX4" fmla="*/ 7051634 w 7051634"/>
              <a:gd name="connsiteY4" fmla="*/ 0 h 833428"/>
              <a:gd name="connsiteX0" fmla="*/ 0 w 6405522"/>
              <a:gd name="connsiteY0" fmla="*/ 0 h 1528766"/>
              <a:gd name="connsiteX1" fmla="*/ 820738 w 6405522"/>
              <a:gd name="connsiteY1" fmla="*/ 779466 h 1528766"/>
              <a:gd name="connsiteX2" fmla="*/ 3081338 w 6405522"/>
              <a:gd name="connsiteY2" fmla="*/ 1528766 h 1528766"/>
              <a:gd name="connsiteX3" fmla="*/ 4433888 w 6405522"/>
              <a:gd name="connsiteY3" fmla="*/ 1350966 h 1528766"/>
              <a:gd name="connsiteX4" fmla="*/ 6405522 w 6405522"/>
              <a:gd name="connsiteY4" fmla="*/ 695338 h 1528766"/>
              <a:gd name="connsiteX0" fmla="*/ 0 w 6405522"/>
              <a:gd name="connsiteY0" fmla="*/ 0 h 1528766"/>
              <a:gd name="connsiteX1" fmla="*/ 1138238 w 6405522"/>
              <a:gd name="connsiteY1" fmla="*/ 163516 h 1528766"/>
              <a:gd name="connsiteX2" fmla="*/ 3081338 w 6405522"/>
              <a:gd name="connsiteY2" fmla="*/ 1528766 h 1528766"/>
              <a:gd name="connsiteX3" fmla="*/ 4433888 w 6405522"/>
              <a:gd name="connsiteY3" fmla="*/ 1350966 h 1528766"/>
              <a:gd name="connsiteX4" fmla="*/ 6405522 w 6405522"/>
              <a:gd name="connsiteY4" fmla="*/ 695338 h 1528766"/>
              <a:gd name="connsiteX0" fmla="*/ 0 w 6405522"/>
              <a:gd name="connsiteY0" fmla="*/ 0 h 1350966"/>
              <a:gd name="connsiteX1" fmla="*/ 1138238 w 6405522"/>
              <a:gd name="connsiteY1" fmla="*/ 163516 h 1350966"/>
              <a:gd name="connsiteX2" fmla="*/ 2300288 w 6405522"/>
              <a:gd name="connsiteY2" fmla="*/ 176216 h 1350966"/>
              <a:gd name="connsiteX3" fmla="*/ 4433888 w 6405522"/>
              <a:gd name="connsiteY3" fmla="*/ 1350966 h 1350966"/>
              <a:gd name="connsiteX4" fmla="*/ 6405522 w 6405522"/>
              <a:gd name="connsiteY4" fmla="*/ 695338 h 1350966"/>
              <a:gd name="connsiteX0" fmla="*/ 0 w 6405522"/>
              <a:gd name="connsiteY0" fmla="*/ 0 h 695338"/>
              <a:gd name="connsiteX1" fmla="*/ 1138238 w 6405522"/>
              <a:gd name="connsiteY1" fmla="*/ 163516 h 695338"/>
              <a:gd name="connsiteX2" fmla="*/ 2300288 w 6405522"/>
              <a:gd name="connsiteY2" fmla="*/ 176216 h 695338"/>
              <a:gd name="connsiteX3" fmla="*/ 6405522 w 6405522"/>
              <a:gd name="connsiteY3" fmla="*/ 695338 h 695338"/>
              <a:gd name="connsiteX0" fmla="*/ 0 w 2300288"/>
              <a:gd name="connsiteY0" fmla="*/ 0 h 176216"/>
              <a:gd name="connsiteX1" fmla="*/ 1138238 w 2300288"/>
              <a:gd name="connsiteY1" fmla="*/ 163516 h 176216"/>
              <a:gd name="connsiteX2" fmla="*/ 2300288 w 2300288"/>
              <a:gd name="connsiteY2" fmla="*/ 176216 h 176216"/>
              <a:gd name="connsiteX0" fmla="*/ 0 w 1990082"/>
              <a:gd name="connsiteY0" fmla="*/ 0 h 202689"/>
              <a:gd name="connsiteX1" fmla="*/ 828032 w 1990082"/>
              <a:gd name="connsiteY1" fmla="*/ 189989 h 202689"/>
              <a:gd name="connsiteX2" fmla="*/ 1990082 w 1990082"/>
              <a:gd name="connsiteY2" fmla="*/ 202689 h 202689"/>
              <a:gd name="connsiteX0" fmla="*/ 0 w 828032"/>
              <a:gd name="connsiteY0" fmla="*/ 0 h 189989"/>
              <a:gd name="connsiteX1" fmla="*/ 828032 w 828032"/>
              <a:gd name="connsiteY1" fmla="*/ 189989 h 18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8032" h="189989">
                <a:moveTo>
                  <a:pt x="0" y="0"/>
                </a:moveTo>
                <a:lnTo>
                  <a:pt x="828032" y="189989"/>
                </a:ln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grpSp>
        <p:nvGrpSpPr>
          <p:cNvPr id="99" name="Group 102"/>
          <p:cNvGrpSpPr>
            <a:grpSpLocks/>
          </p:cNvGrpSpPr>
          <p:nvPr/>
        </p:nvGrpSpPr>
        <p:grpSpPr bwMode="auto">
          <a:xfrm>
            <a:off x="4786314" y="5636647"/>
            <a:ext cx="144000" cy="144000"/>
            <a:chOff x="5103" y="3294"/>
            <a:chExt cx="272" cy="272"/>
          </a:xfrm>
        </p:grpSpPr>
        <p:sp>
          <p:nvSpPr>
            <p:cNvPr id="111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12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0" name="Group 102"/>
          <p:cNvGrpSpPr>
            <a:grpSpLocks/>
          </p:cNvGrpSpPr>
          <p:nvPr/>
        </p:nvGrpSpPr>
        <p:grpSpPr bwMode="auto">
          <a:xfrm>
            <a:off x="5818687" y="5875356"/>
            <a:ext cx="144000" cy="144000"/>
            <a:chOff x="5103" y="3294"/>
            <a:chExt cx="272" cy="272"/>
          </a:xfrm>
        </p:grpSpPr>
        <p:sp>
          <p:nvSpPr>
            <p:cNvPr id="115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16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7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8" name="Line 63"/>
          <p:cNvSpPr>
            <a:spLocks noChangeShapeType="1"/>
          </p:cNvSpPr>
          <p:nvPr/>
        </p:nvSpPr>
        <p:spPr bwMode="auto">
          <a:xfrm flipV="1">
            <a:off x="8429648" y="5502169"/>
            <a:ext cx="377938" cy="8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19" name="Gerade Verbindung 118"/>
          <p:cNvCxnSpPr/>
          <p:nvPr/>
        </p:nvCxnSpPr>
        <p:spPr>
          <a:xfrm flipV="1">
            <a:off x="5896645" y="5845969"/>
            <a:ext cx="1761455" cy="951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20" name="Gerade Verbindung 119"/>
          <p:cNvCxnSpPr/>
          <p:nvPr/>
        </p:nvCxnSpPr>
        <p:spPr>
          <a:xfrm flipV="1">
            <a:off x="7665244" y="5579269"/>
            <a:ext cx="738187" cy="257176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grpSp>
        <p:nvGrpSpPr>
          <p:cNvPr id="114" name="Gruppieren 144"/>
          <p:cNvGrpSpPr/>
          <p:nvPr/>
        </p:nvGrpSpPr>
        <p:grpSpPr>
          <a:xfrm>
            <a:off x="7613998" y="5797929"/>
            <a:ext cx="95824" cy="95823"/>
            <a:chOff x="7613998" y="5797929"/>
            <a:chExt cx="95824" cy="95823"/>
          </a:xfrm>
        </p:grpSpPr>
        <p:sp>
          <p:nvSpPr>
            <p:cNvPr id="123" name="Line 104"/>
            <p:cNvSpPr>
              <a:spLocks noChangeShapeType="1"/>
            </p:cNvSpPr>
            <p:nvPr/>
          </p:nvSpPr>
          <p:spPr bwMode="auto">
            <a:xfrm flipV="1">
              <a:off x="7613998" y="5797929"/>
              <a:ext cx="95824" cy="958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Line 105"/>
            <p:cNvSpPr>
              <a:spLocks noChangeShapeType="1"/>
            </p:cNvSpPr>
            <p:nvPr/>
          </p:nvSpPr>
          <p:spPr bwMode="auto">
            <a:xfrm flipH="1" flipV="1">
              <a:off x="7613998" y="5797929"/>
              <a:ext cx="95824" cy="958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1" name="Group 102"/>
          <p:cNvGrpSpPr>
            <a:grpSpLocks/>
          </p:cNvGrpSpPr>
          <p:nvPr/>
        </p:nvGrpSpPr>
        <p:grpSpPr bwMode="auto">
          <a:xfrm>
            <a:off x="8335448" y="5508474"/>
            <a:ext cx="144000" cy="144000"/>
            <a:chOff x="5103" y="3294"/>
            <a:chExt cx="272" cy="272"/>
          </a:xfrm>
        </p:grpSpPr>
        <p:sp>
          <p:nvSpPr>
            <p:cNvPr id="12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2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129" name="Gerade Verbindung 128"/>
          <p:cNvCxnSpPr/>
          <p:nvPr/>
        </p:nvCxnSpPr>
        <p:spPr>
          <a:xfrm rot="5400000" flipH="1" flipV="1">
            <a:off x="1054869" y="2914875"/>
            <a:ext cx="9286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130"/>
          <p:cNvCxnSpPr/>
          <p:nvPr/>
        </p:nvCxnSpPr>
        <p:spPr>
          <a:xfrm rot="5400000" flipH="1" flipV="1">
            <a:off x="5501282" y="2905456"/>
            <a:ext cx="9436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131"/>
          <p:cNvCxnSpPr/>
          <p:nvPr/>
        </p:nvCxnSpPr>
        <p:spPr>
          <a:xfrm rot="5400000" flipH="1" flipV="1">
            <a:off x="6868233" y="2940961"/>
            <a:ext cx="1009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feld 132"/>
          <p:cNvSpPr txBox="1"/>
          <p:nvPr/>
        </p:nvSpPr>
        <p:spPr>
          <a:xfrm>
            <a:off x="5972176" y="2433859"/>
            <a:ext cx="14009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Variable part</a:t>
            </a:r>
            <a:endParaRPr lang="en-US" dirty="0"/>
          </a:p>
        </p:txBody>
      </p:sp>
      <p:sp>
        <p:nvSpPr>
          <p:cNvPr id="134" name="Textfeld 133"/>
          <p:cNvSpPr txBox="1"/>
          <p:nvPr/>
        </p:nvSpPr>
        <p:spPr>
          <a:xfrm>
            <a:off x="7368387" y="2436240"/>
            <a:ext cx="1524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Predicted part</a:t>
            </a:r>
            <a:endParaRPr lang="en-US" dirty="0"/>
          </a:p>
        </p:txBody>
      </p:sp>
      <p:cxnSp>
        <p:nvCxnSpPr>
          <p:cNvPr id="135" name="Gerade Verbindung 134"/>
          <p:cNvCxnSpPr/>
          <p:nvPr/>
        </p:nvCxnSpPr>
        <p:spPr>
          <a:xfrm rot="5400000" flipH="1" flipV="1">
            <a:off x="4475044" y="2814754"/>
            <a:ext cx="76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rot="5400000" flipH="1" flipV="1">
            <a:off x="2842422" y="4636528"/>
            <a:ext cx="8000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rot="5400000" flipH="1" flipV="1">
            <a:off x="7225409" y="5340473"/>
            <a:ext cx="8368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/>
          <p:cNvCxnSpPr/>
          <p:nvPr/>
        </p:nvCxnSpPr>
        <p:spPr>
          <a:xfrm rot="5400000" flipH="1" flipV="1">
            <a:off x="8141767" y="5199352"/>
            <a:ext cx="5595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feld 141"/>
          <p:cNvSpPr txBox="1"/>
          <p:nvPr/>
        </p:nvSpPr>
        <p:spPr>
          <a:xfrm>
            <a:off x="8422481" y="4919556"/>
            <a:ext cx="721519" cy="553998"/>
          </a:xfrm>
          <a:prstGeom prst="rect">
            <a:avLst/>
          </a:prstGeom>
          <a:noFill/>
        </p:spPr>
        <p:txBody>
          <a:bodyPr wrap="square" lIns="18000" tIns="0" rIns="0" bIns="0" rtlCol="0">
            <a:spAutoFit/>
          </a:bodyPr>
          <a:lstStyle/>
          <a:p>
            <a:r>
              <a:rPr lang="en-US" dirty="0" err="1" smtClean="0"/>
              <a:t>Predic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</a:t>
            </a:r>
            <a:endParaRPr lang="en-US" dirty="0"/>
          </a:p>
        </p:txBody>
      </p:sp>
      <p:cxnSp>
        <p:nvCxnSpPr>
          <p:cNvPr id="144" name="Gerade Verbindung 143"/>
          <p:cNvCxnSpPr/>
          <p:nvPr/>
        </p:nvCxnSpPr>
        <p:spPr>
          <a:xfrm rot="5400000" flipH="1" flipV="1">
            <a:off x="4500090" y="5273220"/>
            <a:ext cx="7073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hteck 142"/>
          <p:cNvSpPr/>
          <p:nvPr/>
        </p:nvSpPr>
        <p:spPr>
          <a:xfrm>
            <a:off x="8604448" y="4891757"/>
            <a:ext cx="431800" cy="53534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feld 145"/>
          <p:cNvSpPr txBox="1"/>
          <p:nvPr/>
        </p:nvSpPr>
        <p:spPr>
          <a:xfrm>
            <a:off x="251520" y="5744289"/>
            <a:ext cx="11116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ym typeface="Mathematica7" pitchFamily="2" charset="2"/>
              </a:rPr>
              <a:t>Reduce </a:t>
            </a:r>
            <a:r>
              <a:rPr lang="en-US" dirty="0" smtClean="0">
                <a:latin typeface="Mathematica7"/>
                <a:ea typeface="Mathematica7"/>
                <a:sym typeface="Mathematica7" pitchFamily="2" charset="2"/>
              </a:rPr>
              <a:t>S</a:t>
            </a:r>
            <a:r>
              <a:rPr lang="en-US" dirty="0" smtClean="0">
                <a:sym typeface="Mathematica7" pitchFamily="2" charset="2"/>
              </a:rPr>
              <a:t>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/>
      <p:bldP spid="70" grpId="0" animBg="1"/>
      <p:bldP spid="103" grpId="0" animBg="1"/>
      <p:bldP spid="106" grpId="0" animBg="1"/>
      <p:bldP spid="107" grpId="0"/>
      <p:bldP spid="108" grpId="0" animBg="1"/>
      <p:bldP spid="109" grpId="0" animBg="1"/>
      <p:bldP spid="118" grpId="0" animBg="1"/>
      <p:bldP spid="146" grpId="0"/>
    </p:bldLst>
  </p:timing>
</p:sld>
</file>

<file path=ppt/theme/theme1.xml><?xml version="1.0" encoding="utf-8"?>
<a:theme xmlns:a="http://schemas.openxmlformats.org/drawingml/2006/main" name="Larissa-Design">
  <a:themeElements>
    <a:clrScheme name="Benutzerdefiniert 7">
      <a:dk1>
        <a:srgbClr val="000000"/>
      </a:dk1>
      <a:lt1>
        <a:srgbClr val="FFFFFF"/>
      </a:lt1>
      <a:dk2>
        <a:srgbClr val="045EBC"/>
      </a:dk2>
      <a:lt2>
        <a:srgbClr val="EAF0F6"/>
      </a:lt2>
      <a:accent1>
        <a:srgbClr val="B5CADE"/>
      </a:accent1>
      <a:accent2>
        <a:srgbClr val="C72418"/>
      </a:accent2>
      <a:accent3>
        <a:srgbClr val="FFFFFF"/>
      </a:accent3>
      <a:accent4>
        <a:srgbClr val="000000"/>
      </a:accent4>
      <a:accent5>
        <a:srgbClr val="FFD60E"/>
      </a:accent5>
      <a:accent6>
        <a:srgbClr val="89C225"/>
      </a:accent6>
      <a:hlink>
        <a:srgbClr val="0077AF"/>
      </a:hlink>
      <a:folHlink>
        <a:srgbClr val="89C22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Bildschirmpräsentation (4:3)</PresentationFormat>
  <Paragraphs>238</Paragraphs>
  <Slides>16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Calibri</vt:lpstr>
      <vt:lpstr>Tahoma</vt:lpstr>
      <vt:lpstr>Wingdings</vt:lpstr>
      <vt:lpstr>Mathematica7</vt:lpstr>
      <vt:lpstr>Arial Unicode MS</vt:lpstr>
      <vt:lpstr>Wingdings 2</vt:lpstr>
      <vt:lpstr>Larissa-Design</vt:lpstr>
      <vt:lpstr>Formel</vt:lpstr>
      <vt:lpstr>Scalable Management of Trajectories and Context Model Descriptions</vt:lpstr>
      <vt:lpstr>Motivation</vt:lpstr>
      <vt:lpstr>Motivation (2)</vt:lpstr>
      <vt:lpstr>Problem Statement</vt:lpstr>
      <vt:lpstr>Overview</vt:lpstr>
      <vt:lpstr>Tracking: Formal Problem</vt:lpstr>
      <vt:lpstr>Tracking: Related Work</vt:lpstr>
      <vt:lpstr>Tracking: GRTS</vt:lpstr>
      <vt:lpstr>Tracking: GRTS Protocol</vt:lpstr>
      <vt:lpstr>Tracking: GRTS Variants</vt:lpstr>
      <vt:lpstr>Tracking: Evaluation Setup</vt:lpstr>
      <vt:lpstr>Tracking: Reduction Efficiency</vt:lpstr>
      <vt:lpstr>Tracking: Conclusion</vt:lpstr>
      <vt:lpstr>Distributed Indexing of Trajectories</vt:lpstr>
      <vt:lpstr>Summary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Real-Time Tracking of Moving Objects’ Trajectories</dc:title>
  <dc:creator>Ralph Lange</dc:creator>
  <cp:lastModifiedBy>Lange</cp:lastModifiedBy>
  <cp:revision>1066</cp:revision>
  <dcterms:created xsi:type="dcterms:W3CDTF">2009-02-12T16:47:33Z</dcterms:created>
  <dcterms:modified xsi:type="dcterms:W3CDTF">2012-03-29T19:08:07Z</dcterms:modified>
</cp:coreProperties>
</file>